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5"/>
  </p:notesMasterIdLst>
  <p:sldIdLst>
    <p:sldId id="264" r:id="rId2"/>
    <p:sldId id="286" r:id="rId3"/>
    <p:sldId id="257" r:id="rId4"/>
    <p:sldId id="258" r:id="rId5"/>
    <p:sldId id="290" r:id="rId6"/>
    <p:sldId id="289" r:id="rId7"/>
    <p:sldId id="291" r:id="rId8"/>
    <p:sldId id="279" r:id="rId9"/>
    <p:sldId id="284" r:id="rId10"/>
    <p:sldId id="287" r:id="rId11"/>
    <p:sldId id="288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263" r:id="rId34"/>
  </p:sldIdLst>
  <p:sldSz cx="9144000" cy="5143500" type="screen16x9"/>
  <p:notesSz cx="6858000" cy="9144000"/>
  <p:embeddedFontLst>
    <p:embeddedFont>
      <p:font typeface="Amatic SC" panose="020B0604020202020204" charset="-79"/>
      <p:regular r:id="rId36"/>
      <p:bold r:id="rId37"/>
    </p:embeddedFont>
    <p:embeddedFont>
      <p:font typeface="Anaheim" panose="020B0604020202020204" charset="0"/>
      <p:regular r:id="rId38"/>
    </p:embeddedFont>
    <p:embeddedFont>
      <p:font typeface="Barlow" panose="020B0604020202020204" charset="0"/>
      <p:regular r:id="rId39"/>
      <p:bold r:id="rId40"/>
      <p:italic r:id="rId41"/>
      <p:boldItalic r:id="rId42"/>
    </p:embeddedFont>
    <p:embeddedFont>
      <p:font typeface="Bebas Neue" panose="020B0604020202020204" charset="0"/>
      <p:regular r:id="rId43"/>
    </p:embeddedFont>
    <p:embeddedFont>
      <p:font typeface="PT Sans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FEBBC1-7C3C-4981-9497-0A330C1AC519}">
  <a:tblStyle styleId="{31FEBBC1-7C3C-4981-9497-0A330C1AC5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AD883CF-DC8A-42E8-A9E1-C33CCA64D37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9873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4" name="Google Shape;4314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5" name="Google Shape;4315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5" name="Google Shape;6045;g1257ceca7ef_0_1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6" name="Google Shape;6046;g1257ceca7ef_0_1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3" name="Google Shape;6083;g131de7782b3_0_7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4" name="Google Shape;6084;g131de7782b3_0_7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3" name="Google Shape;6083;g131de7782b3_0_7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4" name="Google Shape;6084;g131de7782b3_0_7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089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3" name="Google Shape;6083;g131de7782b3_0_7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4" name="Google Shape;6084;g131de7782b3_0_7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746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9" name="Google Shape;5799;g1257ceca7ef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0" name="Google Shape;5800;g1257ceca7ef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4197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9" name="Google Shape;5799;g1257ceca7ef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0" name="Google Shape;5800;g1257ceca7ef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585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1" name="Google Shape;4011;g11b1c2566d3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2" name="Google Shape;4012;g11b1c2566d3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180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1" name="Google Shape;4011;g11b1c2566d3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2" name="Google Shape;4012;g11b1c2566d3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96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1" name="Google Shape;4011;g11b1c2566d3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2" name="Google Shape;4012;g11b1c2566d3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421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1" name="Google Shape;4011;g11b1c2566d3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2" name="Google Shape;4012;g11b1c2566d3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126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9" name="Google Shape;5799;g1257ceca7ef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0" name="Google Shape;5800;g1257ceca7ef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1" name="Google Shape;4011;g11b1c2566d3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2" name="Google Shape;4012;g11b1c2566d3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037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0" name="Google Shape;40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1" name="Google Shape;40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204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0" name="Google Shape;40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1" name="Google Shape;40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090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0" name="Google Shape;40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1" name="Google Shape;40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396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9" name="Google Shape;5799;g1257ceca7ef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0" name="Google Shape;5800;g1257ceca7ef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886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9" name="Google Shape;5799;g1257ceca7ef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0" name="Google Shape;5800;g1257ceca7ef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3417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9" name="Google Shape;5799;g1257ceca7ef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0" name="Google Shape;5800;g1257ceca7ef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969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9" name="Google Shape;5799;g1257ceca7ef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0" name="Google Shape;5800;g1257ceca7ef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346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9" name="Google Shape;5799;g1257ceca7ef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0" name="Google Shape;5800;g1257ceca7ef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722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9" name="Google Shape;5799;g1257ceca7ef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0" name="Google Shape;5800;g1257ceca7ef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77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1" name="Google Shape;4011;g11b1c2566d3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2" name="Google Shape;4012;g11b1c2566d3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9" name="Google Shape;5799;g1257ceca7ef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0" name="Google Shape;5800;g1257ceca7ef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74771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9" name="Google Shape;5799;g1257ceca7ef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0" name="Google Shape;5800;g1257ceca7ef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9309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8" name="Google Shape;430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9" name="Google Shape;430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0" name="Google Shape;40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1" name="Google Shape;40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0" name="Google Shape;40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1" name="Google Shape;40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747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2" name="Google Shape;6112;g1257ceca7ef_0_1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3" name="Google Shape;6113;g1257ceca7ef_0_1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2" name="Google Shape;6112;g1257ceca7ef_0_1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3" name="Google Shape;6113;g1257ceca7ef_0_1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81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3" name="Google Shape;4973;g1257ceca7ef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4" name="Google Shape;4974;g1257ceca7ef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9" name="Google Shape;5739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0" name="Google Shape;5740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3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6"/>
          <p:cNvSpPr/>
          <p:nvPr/>
        </p:nvSpPr>
        <p:spPr>
          <a:xfrm rot="-5400000">
            <a:off x="-395038" y="3725848"/>
            <a:ext cx="1700807" cy="1232294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6"/>
          <p:cNvGrpSpPr/>
          <p:nvPr/>
        </p:nvGrpSpPr>
        <p:grpSpPr>
          <a:xfrm rot="4368319" flipH="1">
            <a:off x="-738035" y="4109206"/>
            <a:ext cx="1745921" cy="998735"/>
            <a:chOff x="3056725" y="4037725"/>
            <a:chExt cx="1724450" cy="986575"/>
          </a:xfrm>
        </p:grpSpPr>
        <p:sp>
          <p:nvSpPr>
            <p:cNvPr id="361" name="Google Shape;361;p6"/>
            <p:cNvSpPr/>
            <p:nvPr/>
          </p:nvSpPr>
          <p:spPr>
            <a:xfrm>
              <a:off x="3056725" y="4037725"/>
              <a:ext cx="1724450" cy="934825"/>
            </a:xfrm>
            <a:custGeom>
              <a:avLst/>
              <a:gdLst/>
              <a:ahLst/>
              <a:cxnLst/>
              <a:rect l="l" t="t" r="r" b="b"/>
              <a:pathLst>
                <a:path w="68978" h="37393" extrusionOk="0">
                  <a:moveTo>
                    <a:pt x="40331" y="1"/>
                  </a:moveTo>
                  <a:cubicBezTo>
                    <a:pt x="39992" y="1"/>
                    <a:pt x="39661" y="11"/>
                    <a:pt x="39342" y="32"/>
                  </a:cubicBezTo>
                  <a:lnTo>
                    <a:pt x="38200" y="103"/>
                  </a:lnTo>
                  <a:cubicBezTo>
                    <a:pt x="33918" y="371"/>
                    <a:pt x="29484" y="647"/>
                    <a:pt x="25434" y="2030"/>
                  </a:cubicBezTo>
                  <a:cubicBezTo>
                    <a:pt x="22446" y="3038"/>
                    <a:pt x="18618" y="4590"/>
                    <a:pt x="15460" y="7588"/>
                  </a:cubicBezTo>
                  <a:lnTo>
                    <a:pt x="15014" y="8007"/>
                  </a:lnTo>
                  <a:cubicBezTo>
                    <a:pt x="13203" y="9738"/>
                    <a:pt x="11330" y="11513"/>
                    <a:pt x="9376" y="13065"/>
                  </a:cubicBezTo>
                  <a:cubicBezTo>
                    <a:pt x="9046" y="13333"/>
                    <a:pt x="8707" y="13592"/>
                    <a:pt x="8359" y="13850"/>
                  </a:cubicBezTo>
                  <a:cubicBezTo>
                    <a:pt x="7191" y="14751"/>
                    <a:pt x="5977" y="15670"/>
                    <a:pt x="5023" y="16857"/>
                  </a:cubicBezTo>
                  <a:cubicBezTo>
                    <a:pt x="18" y="23039"/>
                    <a:pt x="0" y="33048"/>
                    <a:pt x="116" y="35974"/>
                  </a:cubicBezTo>
                  <a:lnTo>
                    <a:pt x="571" y="35956"/>
                  </a:lnTo>
                  <a:cubicBezTo>
                    <a:pt x="455" y="33075"/>
                    <a:pt x="473" y="23199"/>
                    <a:pt x="5371" y="17142"/>
                  </a:cubicBezTo>
                  <a:cubicBezTo>
                    <a:pt x="6298" y="16000"/>
                    <a:pt x="7485" y="15090"/>
                    <a:pt x="8636" y="14216"/>
                  </a:cubicBezTo>
                  <a:cubicBezTo>
                    <a:pt x="8984" y="13948"/>
                    <a:pt x="9323" y="13690"/>
                    <a:pt x="9662" y="13422"/>
                  </a:cubicBezTo>
                  <a:cubicBezTo>
                    <a:pt x="11624" y="11861"/>
                    <a:pt x="13507" y="10068"/>
                    <a:pt x="15327" y="8337"/>
                  </a:cubicBezTo>
                  <a:lnTo>
                    <a:pt x="15773" y="7918"/>
                  </a:lnTo>
                  <a:cubicBezTo>
                    <a:pt x="18868" y="4983"/>
                    <a:pt x="22642" y="3457"/>
                    <a:pt x="25577" y="2458"/>
                  </a:cubicBezTo>
                  <a:cubicBezTo>
                    <a:pt x="29573" y="1102"/>
                    <a:pt x="33972" y="826"/>
                    <a:pt x="38227" y="558"/>
                  </a:cubicBezTo>
                  <a:lnTo>
                    <a:pt x="39369" y="487"/>
                  </a:lnTo>
                  <a:cubicBezTo>
                    <a:pt x="39679" y="467"/>
                    <a:pt x="39999" y="457"/>
                    <a:pt x="40329" y="457"/>
                  </a:cubicBezTo>
                  <a:cubicBezTo>
                    <a:pt x="44872" y="457"/>
                    <a:pt x="51054" y="2308"/>
                    <a:pt x="54606" y="4795"/>
                  </a:cubicBezTo>
                  <a:cubicBezTo>
                    <a:pt x="55587" y="5491"/>
                    <a:pt x="56542" y="6464"/>
                    <a:pt x="57470" y="7409"/>
                  </a:cubicBezTo>
                  <a:cubicBezTo>
                    <a:pt x="57862" y="7820"/>
                    <a:pt x="58255" y="8212"/>
                    <a:pt x="58638" y="8578"/>
                  </a:cubicBezTo>
                  <a:cubicBezTo>
                    <a:pt x="60074" y="9952"/>
                    <a:pt x="61270" y="11522"/>
                    <a:pt x="62189" y="13261"/>
                  </a:cubicBezTo>
                  <a:cubicBezTo>
                    <a:pt x="63152" y="15081"/>
                    <a:pt x="63848" y="17089"/>
                    <a:pt x="64526" y="19024"/>
                  </a:cubicBezTo>
                  <a:cubicBezTo>
                    <a:pt x="65008" y="20416"/>
                    <a:pt x="65516" y="21843"/>
                    <a:pt x="66105" y="23217"/>
                  </a:cubicBezTo>
                  <a:cubicBezTo>
                    <a:pt x="67256" y="25840"/>
                    <a:pt x="68166" y="29310"/>
                    <a:pt x="68478" y="32263"/>
                  </a:cubicBezTo>
                  <a:cubicBezTo>
                    <a:pt x="68523" y="32629"/>
                    <a:pt x="68451" y="33360"/>
                    <a:pt x="68380" y="34128"/>
                  </a:cubicBezTo>
                  <a:cubicBezTo>
                    <a:pt x="68202" y="35965"/>
                    <a:pt x="68130" y="37098"/>
                    <a:pt x="68576" y="37393"/>
                  </a:cubicBezTo>
                  <a:lnTo>
                    <a:pt x="68817" y="37009"/>
                  </a:lnTo>
                  <a:cubicBezTo>
                    <a:pt x="68576" y="36813"/>
                    <a:pt x="68746" y="35091"/>
                    <a:pt x="68835" y="34172"/>
                  </a:cubicBezTo>
                  <a:cubicBezTo>
                    <a:pt x="68906" y="33378"/>
                    <a:pt x="68978" y="32629"/>
                    <a:pt x="68933" y="32219"/>
                  </a:cubicBezTo>
                  <a:cubicBezTo>
                    <a:pt x="68612" y="29221"/>
                    <a:pt x="67693" y="25697"/>
                    <a:pt x="66524" y="23030"/>
                  </a:cubicBezTo>
                  <a:cubicBezTo>
                    <a:pt x="65936" y="21683"/>
                    <a:pt x="65436" y="20256"/>
                    <a:pt x="64954" y="18873"/>
                  </a:cubicBezTo>
                  <a:cubicBezTo>
                    <a:pt x="64276" y="16919"/>
                    <a:pt x="63572" y="14894"/>
                    <a:pt x="62590" y="13047"/>
                  </a:cubicBezTo>
                  <a:cubicBezTo>
                    <a:pt x="61645" y="11263"/>
                    <a:pt x="60422" y="9648"/>
                    <a:pt x="58959" y="8248"/>
                  </a:cubicBezTo>
                  <a:cubicBezTo>
                    <a:pt x="58576" y="7891"/>
                    <a:pt x="58192" y="7490"/>
                    <a:pt x="57791" y="7088"/>
                  </a:cubicBezTo>
                  <a:cubicBezTo>
                    <a:pt x="56854" y="6134"/>
                    <a:pt x="55882" y="5143"/>
                    <a:pt x="54865" y="4430"/>
                  </a:cubicBezTo>
                  <a:cubicBezTo>
                    <a:pt x="51257" y="1886"/>
                    <a:pt x="44962" y="1"/>
                    <a:pt x="40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3839750" y="4777000"/>
              <a:ext cx="198300" cy="113925"/>
            </a:xfrm>
            <a:custGeom>
              <a:avLst/>
              <a:gdLst/>
              <a:ahLst/>
              <a:cxnLst/>
              <a:rect l="l" t="t" r="r" b="b"/>
              <a:pathLst>
                <a:path w="7932" h="4557" extrusionOk="0">
                  <a:moveTo>
                    <a:pt x="4409" y="1"/>
                  </a:moveTo>
                  <a:cubicBezTo>
                    <a:pt x="4335" y="1"/>
                    <a:pt x="4261" y="3"/>
                    <a:pt x="4185" y="7"/>
                  </a:cubicBezTo>
                  <a:cubicBezTo>
                    <a:pt x="2874" y="78"/>
                    <a:pt x="1045" y="899"/>
                    <a:pt x="376" y="2094"/>
                  </a:cubicBezTo>
                  <a:cubicBezTo>
                    <a:pt x="1" y="2764"/>
                    <a:pt x="1" y="3486"/>
                    <a:pt x="376" y="4191"/>
                  </a:cubicBezTo>
                  <a:lnTo>
                    <a:pt x="777" y="3977"/>
                  </a:lnTo>
                  <a:cubicBezTo>
                    <a:pt x="474" y="3406"/>
                    <a:pt x="474" y="2853"/>
                    <a:pt x="768" y="2318"/>
                  </a:cubicBezTo>
                  <a:cubicBezTo>
                    <a:pt x="1348" y="1292"/>
                    <a:pt x="3016" y="533"/>
                    <a:pt x="4212" y="462"/>
                  </a:cubicBezTo>
                  <a:cubicBezTo>
                    <a:pt x="4276" y="459"/>
                    <a:pt x="4339" y="457"/>
                    <a:pt x="4402" y="457"/>
                  </a:cubicBezTo>
                  <a:cubicBezTo>
                    <a:pt x="5165" y="457"/>
                    <a:pt x="5806" y="708"/>
                    <a:pt x="6317" y="1202"/>
                  </a:cubicBezTo>
                  <a:cubicBezTo>
                    <a:pt x="7058" y="1916"/>
                    <a:pt x="7468" y="3165"/>
                    <a:pt x="7432" y="4539"/>
                  </a:cubicBezTo>
                  <a:lnTo>
                    <a:pt x="7887" y="4557"/>
                  </a:lnTo>
                  <a:cubicBezTo>
                    <a:pt x="7932" y="3031"/>
                    <a:pt x="7477" y="1693"/>
                    <a:pt x="6638" y="872"/>
                  </a:cubicBezTo>
                  <a:cubicBezTo>
                    <a:pt x="6037" y="296"/>
                    <a:pt x="5292" y="1"/>
                    <a:pt x="4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3761475" y="4719550"/>
              <a:ext cx="367125" cy="164475"/>
            </a:xfrm>
            <a:custGeom>
              <a:avLst/>
              <a:gdLst/>
              <a:ahLst/>
              <a:cxnLst/>
              <a:rect l="l" t="t" r="r" b="b"/>
              <a:pathLst>
                <a:path w="14685" h="6579" extrusionOk="0">
                  <a:moveTo>
                    <a:pt x="8800" y="1"/>
                  </a:moveTo>
                  <a:cubicBezTo>
                    <a:pt x="8150" y="1"/>
                    <a:pt x="7427" y="107"/>
                    <a:pt x="6602" y="280"/>
                  </a:cubicBezTo>
                  <a:cubicBezTo>
                    <a:pt x="4934" y="619"/>
                    <a:pt x="1214" y="2394"/>
                    <a:pt x="322" y="4428"/>
                  </a:cubicBezTo>
                  <a:cubicBezTo>
                    <a:pt x="1" y="5142"/>
                    <a:pt x="45" y="5847"/>
                    <a:pt x="438" y="6498"/>
                  </a:cubicBezTo>
                  <a:lnTo>
                    <a:pt x="830" y="6266"/>
                  </a:lnTo>
                  <a:cubicBezTo>
                    <a:pt x="509" y="5740"/>
                    <a:pt x="482" y="5195"/>
                    <a:pt x="741" y="4607"/>
                  </a:cubicBezTo>
                  <a:cubicBezTo>
                    <a:pt x="1589" y="2680"/>
                    <a:pt x="5300" y="1011"/>
                    <a:pt x="6691" y="726"/>
                  </a:cubicBezTo>
                  <a:cubicBezTo>
                    <a:pt x="7491" y="561"/>
                    <a:pt x="8179" y="459"/>
                    <a:pt x="8789" y="459"/>
                  </a:cubicBezTo>
                  <a:cubicBezTo>
                    <a:pt x="10031" y="459"/>
                    <a:pt x="10954" y="883"/>
                    <a:pt x="11857" y="2073"/>
                  </a:cubicBezTo>
                  <a:cubicBezTo>
                    <a:pt x="11973" y="2216"/>
                    <a:pt x="12089" y="2367"/>
                    <a:pt x="12214" y="2528"/>
                  </a:cubicBezTo>
                  <a:cubicBezTo>
                    <a:pt x="13097" y="3652"/>
                    <a:pt x="14194" y="5062"/>
                    <a:pt x="13953" y="6498"/>
                  </a:cubicBezTo>
                  <a:lnTo>
                    <a:pt x="14408" y="6578"/>
                  </a:lnTo>
                  <a:cubicBezTo>
                    <a:pt x="14685" y="4937"/>
                    <a:pt x="13507" y="3447"/>
                    <a:pt x="12570" y="2243"/>
                  </a:cubicBezTo>
                  <a:cubicBezTo>
                    <a:pt x="12446" y="2091"/>
                    <a:pt x="12330" y="1939"/>
                    <a:pt x="12223" y="1796"/>
                  </a:cubicBezTo>
                  <a:cubicBezTo>
                    <a:pt x="11213" y="472"/>
                    <a:pt x="10166" y="1"/>
                    <a:pt x="88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690775" y="4650125"/>
              <a:ext cx="503625" cy="264000"/>
            </a:xfrm>
            <a:custGeom>
              <a:avLst/>
              <a:gdLst/>
              <a:ahLst/>
              <a:cxnLst/>
              <a:rect l="l" t="t" r="r" b="b"/>
              <a:pathLst>
                <a:path w="20145" h="10560" extrusionOk="0">
                  <a:moveTo>
                    <a:pt x="12319" y="0"/>
                  </a:moveTo>
                  <a:cubicBezTo>
                    <a:pt x="12194" y="0"/>
                    <a:pt x="12067" y="2"/>
                    <a:pt x="11937" y="6"/>
                  </a:cubicBezTo>
                  <a:cubicBezTo>
                    <a:pt x="4390" y="238"/>
                    <a:pt x="36" y="3851"/>
                    <a:pt x="1" y="9926"/>
                  </a:cubicBezTo>
                  <a:lnTo>
                    <a:pt x="456" y="9935"/>
                  </a:lnTo>
                  <a:cubicBezTo>
                    <a:pt x="500" y="1701"/>
                    <a:pt x="8511" y="568"/>
                    <a:pt x="11946" y="461"/>
                  </a:cubicBezTo>
                  <a:cubicBezTo>
                    <a:pt x="12090" y="456"/>
                    <a:pt x="12231" y="454"/>
                    <a:pt x="12367" y="454"/>
                  </a:cubicBezTo>
                  <a:cubicBezTo>
                    <a:pt x="15515" y="454"/>
                    <a:pt x="16762" y="1733"/>
                    <a:pt x="18173" y="4324"/>
                  </a:cubicBezTo>
                  <a:cubicBezTo>
                    <a:pt x="19154" y="6144"/>
                    <a:pt x="19681" y="8517"/>
                    <a:pt x="19556" y="10533"/>
                  </a:cubicBezTo>
                  <a:lnTo>
                    <a:pt x="20011" y="10559"/>
                  </a:lnTo>
                  <a:cubicBezTo>
                    <a:pt x="20144" y="8472"/>
                    <a:pt x="19591" y="6001"/>
                    <a:pt x="18574" y="4110"/>
                  </a:cubicBezTo>
                  <a:cubicBezTo>
                    <a:pt x="17103" y="1399"/>
                    <a:pt x="15698" y="0"/>
                    <a:pt x="12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3593550" y="4618075"/>
              <a:ext cx="697425" cy="323925"/>
            </a:xfrm>
            <a:custGeom>
              <a:avLst/>
              <a:gdLst/>
              <a:ahLst/>
              <a:cxnLst/>
              <a:rect l="l" t="t" r="r" b="b"/>
              <a:pathLst>
                <a:path w="27897" h="12957" extrusionOk="0">
                  <a:moveTo>
                    <a:pt x="16254" y="0"/>
                  </a:moveTo>
                  <a:cubicBezTo>
                    <a:pt x="15431" y="0"/>
                    <a:pt x="14557" y="98"/>
                    <a:pt x="13614" y="289"/>
                  </a:cubicBezTo>
                  <a:cubicBezTo>
                    <a:pt x="13114" y="387"/>
                    <a:pt x="12570" y="485"/>
                    <a:pt x="12008" y="592"/>
                  </a:cubicBezTo>
                  <a:cubicBezTo>
                    <a:pt x="9323" y="1065"/>
                    <a:pt x="5977" y="1663"/>
                    <a:pt x="3979" y="3295"/>
                  </a:cubicBezTo>
                  <a:cubicBezTo>
                    <a:pt x="1472" y="5338"/>
                    <a:pt x="0" y="8639"/>
                    <a:pt x="36" y="12136"/>
                  </a:cubicBezTo>
                  <a:lnTo>
                    <a:pt x="500" y="12136"/>
                  </a:lnTo>
                  <a:cubicBezTo>
                    <a:pt x="455" y="8773"/>
                    <a:pt x="1865" y="5606"/>
                    <a:pt x="4264" y="3643"/>
                  </a:cubicBezTo>
                  <a:cubicBezTo>
                    <a:pt x="6173" y="2091"/>
                    <a:pt x="9448" y="1502"/>
                    <a:pt x="12088" y="1038"/>
                  </a:cubicBezTo>
                  <a:cubicBezTo>
                    <a:pt x="12659" y="931"/>
                    <a:pt x="13203" y="842"/>
                    <a:pt x="13703" y="735"/>
                  </a:cubicBezTo>
                  <a:cubicBezTo>
                    <a:pt x="14604" y="555"/>
                    <a:pt x="15440" y="462"/>
                    <a:pt x="16226" y="462"/>
                  </a:cubicBezTo>
                  <a:cubicBezTo>
                    <a:pt x="18826" y="462"/>
                    <a:pt x="20879" y="1475"/>
                    <a:pt x="22927" y="3688"/>
                  </a:cubicBezTo>
                  <a:cubicBezTo>
                    <a:pt x="24943" y="5855"/>
                    <a:pt x="26638" y="9317"/>
                    <a:pt x="27450" y="12957"/>
                  </a:cubicBezTo>
                  <a:lnTo>
                    <a:pt x="27896" y="12858"/>
                  </a:lnTo>
                  <a:cubicBezTo>
                    <a:pt x="27067" y="9147"/>
                    <a:pt x="25336" y="5597"/>
                    <a:pt x="23266" y="3375"/>
                  </a:cubicBezTo>
                  <a:cubicBezTo>
                    <a:pt x="21116" y="1068"/>
                    <a:pt x="18971" y="0"/>
                    <a:pt x="16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3523075" y="4529450"/>
              <a:ext cx="828775" cy="413900"/>
            </a:xfrm>
            <a:custGeom>
              <a:avLst/>
              <a:gdLst/>
              <a:ahLst/>
              <a:cxnLst/>
              <a:rect l="l" t="t" r="r" b="b"/>
              <a:pathLst>
                <a:path w="33151" h="16556" extrusionOk="0">
                  <a:moveTo>
                    <a:pt x="18489" y="0"/>
                  </a:moveTo>
                  <a:cubicBezTo>
                    <a:pt x="16933" y="0"/>
                    <a:pt x="15221" y="317"/>
                    <a:pt x="13480" y="952"/>
                  </a:cubicBezTo>
                  <a:cubicBezTo>
                    <a:pt x="13114" y="1086"/>
                    <a:pt x="12748" y="1220"/>
                    <a:pt x="12374" y="1354"/>
                  </a:cubicBezTo>
                  <a:cubicBezTo>
                    <a:pt x="9135" y="2505"/>
                    <a:pt x="5781" y="3700"/>
                    <a:pt x="3899" y="6715"/>
                  </a:cubicBezTo>
                  <a:lnTo>
                    <a:pt x="3684" y="7063"/>
                  </a:lnTo>
                  <a:cubicBezTo>
                    <a:pt x="1954" y="9820"/>
                    <a:pt x="0" y="12951"/>
                    <a:pt x="89" y="16305"/>
                  </a:cubicBezTo>
                  <a:lnTo>
                    <a:pt x="544" y="16287"/>
                  </a:lnTo>
                  <a:cubicBezTo>
                    <a:pt x="455" y="13076"/>
                    <a:pt x="2373" y="10007"/>
                    <a:pt x="4068" y="7304"/>
                  </a:cubicBezTo>
                  <a:lnTo>
                    <a:pt x="4291" y="6956"/>
                  </a:lnTo>
                  <a:cubicBezTo>
                    <a:pt x="6084" y="4075"/>
                    <a:pt x="9358" y="2915"/>
                    <a:pt x="12525" y="1782"/>
                  </a:cubicBezTo>
                  <a:cubicBezTo>
                    <a:pt x="12900" y="1648"/>
                    <a:pt x="13275" y="1514"/>
                    <a:pt x="13640" y="1389"/>
                  </a:cubicBezTo>
                  <a:cubicBezTo>
                    <a:pt x="15335" y="769"/>
                    <a:pt x="16996" y="459"/>
                    <a:pt x="18498" y="459"/>
                  </a:cubicBezTo>
                  <a:cubicBezTo>
                    <a:pt x="20063" y="459"/>
                    <a:pt x="21456" y="796"/>
                    <a:pt x="22535" y="1470"/>
                  </a:cubicBezTo>
                  <a:cubicBezTo>
                    <a:pt x="25827" y="3530"/>
                    <a:pt x="28235" y="6983"/>
                    <a:pt x="29671" y="9516"/>
                  </a:cubicBezTo>
                  <a:cubicBezTo>
                    <a:pt x="29921" y="9954"/>
                    <a:pt x="30207" y="10400"/>
                    <a:pt x="30474" y="10837"/>
                  </a:cubicBezTo>
                  <a:cubicBezTo>
                    <a:pt x="30938" y="11568"/>
                    <a:pt x="31411" y="12318"/>
                    <a:pt x="31750" y="13058"/>
                  </a:cubicBezTo>
                  <a:cubicBezTo>
                    <a:pt x="31973" y="13540"/>
                    <a:pt x="32098" y="14155"/>
                    <a:pt x="32214" y="14735"/>
                  </a:cubicBezTo>
                  <a:cubicBezTo>
                    <a:pt x="32348" y="15386"/>
                    <a:pt x="32482" y="16047"/>
                    <a:pt x="32749" y="16555"/>
                  </a:cubicBezTo>
                  <a:lnTo>
                    <a:pt x="33151" y="16341"/>
                  </a:lnTo>
                  <a:cubicBezTo>
                    <a:pt x="32919" y="15895"/>
                    <a:pt x="32794" y="15288"/>
                    <a:pt x="32669" y="14646"/>
                  </a:cubicBezTo>
                  <a:cubicBezTo>
                    <a:pt x="32544" y="14039"/>
                    <a:pt x="32410" y="13397"/>
                    <a:pt x="32169" y="12871"/>
                  </a:cubicBezTo>
                  <a:cubicBezTo>
                    <a:pt x="31813" y="12104"/>
                    <a:pt x="31331" y="11336"/>
                    <a:pt x="30867" y="10596"/>
                  </a:cubicBezTo>
                  <a:cubicBezTo>
                    <a:pt x="30590" y="10159"/>
                    <a:pt x="30314" y="9722"/>
                    <a:pt x="30073" y="9293"/>
                  </a:cubicBezTo>
                  <a:cubicBezTo>
                    <a:pt x="28610" y="6706"/>
                    <a:pt x="26148" y="3191"/>
                    <a:pt x="22776" y="1077"/>
                  </a:cubicBezTo>
                  <a:cubicBezTo>
                    <a:pt x="21625" y="360"/>
                    <a:pt x="20146" y="0"/>
                    <a:pt x="18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3449700" y="4463225"/>
              <a:ext cx="974650" cy="516700"/>
            </a:xfrm>
            <a:custGeom>
              <a:avLst/>
              <a:gdLst/>
              <a:ahLst/>
              <a:cxnLst/>
              <a:rect l="l" t="t" r="r" b="b"/>
              <a:pathLst>
                <a:path w="38986" h="20668" extrusionOk="0">
                  <a:moveTo>
                    <a:pt x="22626" y="0"/>
                  </a:moveTo>
                  <a:cubicBezTo>
                    <a:pt x="20145" y="0"/>
                    <a:pt x="17388" y="489"/>
                    <a:pt x="15309" y="1175"/>
                  </a:cubicBezTo>
                  <a:cubicBezTo>
                    <a:pt x="10795" y="2665"/>
                    <a:pt x="6138" y="4458"/>
                    <a:pt x="3122" y="8472"/>
                  </a:cubicBezTo>
                  <a:cubicBezTo>
                    <a:pt x="2061" y="9891"/>
                    <a:pt x="1543" y="11577"/>
                    <a:pt x="1106" y="13182"/>
                  </a:cubicBezTo>
                  <a:cubicBezTo>
                    <a:pt x="687" y="14708"/>
                    <a:pt x="0" y="17580"/>
                    <a:pt x="98" y="19570"/>
                  </a:cubicBezTo>
                  <a:lnTo>
                    <a:pt x="553" y="19552"/>
                  </a:lnTo>
                  <a:cubicBezTo>
                    <a:pt x="455" y="17616"/>
                    <a:pt x="1133" y="14806"/>
                    <a:pt x="1543" y="13298"/>
                  </a:cubicBezTo>
                  <a:cubicBezTo>
                    <a:pt x="1972" y="11737"/>
                    <a:pt x="2480" y="10105"/>
                    <a:pt x="3488" y="8749"/>
                  </a:cubicBezTo>
                  <a:cubicBezTo>
                    <a:pt x="6423" y="4832"/>
                    <a:pt x="10821" y="3137"/>
                    <a:pt x="15451" y="1612"/>
                  </a:cubicBezTo>
                  <a:cubicBezTo>
                    <a:pt x="17492" y="936"/>
                    <a:pt x="20195" y="453"/>
                    <a:pt x="22618" y="453"/>
                  </a:cubicBezTo>
                  <a:cubicBezTo>
                    <a:pt x="23871" y="453"/>
                    <a:pt x="25050" y="582"/>
                    <a:pt x="26023" y="880"/>
                  </a:cubicBezTo>
                  <a:cubicBezTo>
                    <a:pt x="28913" y="1772"/>
                    <a:pt x="32027" y="4913"/>
                    <a:pt x="35533" y="10506"/>
                  </a:cubicBezTo>
                  <a:cubicBezTo>
                    <a:pt x="36425" y="11934"/>
                    <a:pt x="36764" y="13388"/>
                    <a:pt x="37121" y="14931"/>
                  </a:cubicBezTo>
                  <a:cubicBezTo>
                    <a:pt x="37281" y="15636"/>
                    <a:pt x="37451" y="16367"/>
                    <a:pt x="37674" y="17108"/>
                  </a:cubicBezTo>
                  <a:cubicBezTo>
                    <a:pt x="37763" y="17393"/>
                    <a:pt x="37888" y="17937"/>
                    <a:pt x="38030" y="18508"/>
                  </a:cubicBezTo>
                  <a:cubicBezTo>
                    <a:pt x="38432" y="20212"/>
                    <a:pt x="38530" y="20551"/>
                    <a:pt x="38673" y="20667"/>
                  </a:cubicBezTo>
                  <a:lnTo>
                    <a:pt x="38985" y="20337"/>
                  </a:lnTo>
                  <a:cubicBezTo>
                    <a:pt x="38896" y="20185"/>
                    <a:pt x="38637" y="19115"/>
                    <a:pt x="38468" y="18401"/>
                  </a:cubicBezTo>
                  <a:cubicBezTo>
                    <a:pt x="38334" y="17821"/>
                    <a:pt x="38200" y="17268"/>
                    <a:pt x="38111" y="16974"/>
                  </a:cubicBezTo>
                  <a:cubicBezTo>
                    <a:pt x="37888" y="16251"/>
                    <a:pt x="37718" y="15529"/>
                    <a:pt x="37558" y="14824"/>
                  </a:cubicBezTo>
                  <a:cubicBezTo>
                    <a:pt x="37201" y="13245"/>
                    <a:pt x="36853" y="11755"/>
                    <a:pt x="35925" y="10265"/>
                  </a:cubicBezTo>
                  <a:cubicBezTo>
                    <a:pt x="32357" y="4574"/>
                    <a:pt x="29163" y="1362"/>
                    <a:pt x="26157" y="443"/>
                  </a:cubicBezTo>
                  <a:cubicBezTo>
                    <a:pt x="25146" y="134"/>
                    <a:pt x="23924" y="0"/>
                    <a:pt x="22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3371400" y="4359225"/>
              <a:ext cx="1108025" cy="609975"/>
            </a:xfrm>
            <a:custGeom>
              <a:avLst/>
              <a:gdLst/>
              <a:ahLst/>
              <a:cxnLst/>
              <a:rect l="l" t="t" r="r" b="b"/>
              <a:pathLst>
                <a:path w="44321" h="24399" extrusionOk="0">
                  <a:moveTo>
                    <a:pt x="27763" y="1"/>
                  </a:moveTo>
                  <a:cubicBezTo>
                    <a:pt x="23956" y="1"/>
                    <a:pt x="19585" y="1904"/>
                    <a:pt x="16201" y="3372"/>
                  </a:cubicBezTo>
                  <a:cubicBezTo>
                    <a:pt x="15845" y="3533"/>
                    <a:pt x="15488" y="3684"/>
                    <a:pt x="15158" y="3827"/>
                  </a:cubicBezTo>
                  <a:cubicBezTo>
                    <a:pt x="14819" y="3979"/>
                    <a:pt x="14453" y="4130"/>
                    <a:pt x="14078" y="4282"/>
                  </a:cubicBezTo>
                  <a:cubicBezTo>
                    <a:pt x="10456" y="5808"/>
                    <a:pt x="5496" y="7886"/>
                    <a:pt x="3828" y="11348"/>
                  </a:cubicBezTo>
                  <a:cubicBezTo>
                    <a:pt x="2222" y="14666"/>
                    <a:pt x="340" y="20144"/>
                    <a:pt x="1" y="24319"/>
                  </a:cubicBezTo>
                  <a:lnTo>
                    <a:pt x="456" y="24354"/>
                  </a:lnTo>
                  <a:cubicBezTo>
                    <a:pt x="795" y="20242"/>
                    <a:pt x="2650" y="14827"/>
                    <a:pt x="4238" y="11544"/>
                  </a:cubicBezTo>
                  <a:cubicBezTo>
                    <a:pt x="5826" y="8243"/>
                    <a:pt x="10697" y="6200"/>
                    <a:pt x="14257" y="4701"/>
                  </a:cubicBezTo>
                  <a:cubicBezTo>
                    <a:pt x="14631" y="4550"/>
                    <a:pt x="14997" y="4398"/>
                    <a:pt x="15336" y="4246"/>
                  </a:cubicBezTo>
                  <a:cubicBezTo>
                    <a:pt x="15675" y="4104"/>
                    <a:pt x="16023" y="3952"/>
                    <a:pt x="16380" y="3791"/>
                  </a:cubicBezTo>
                  <a:cubicBezTo>
                    <a:pt x="19724" y="2337"/>
                    <a:pt x="24060" y="455"/>
                    <a:pt x="27770" y="455"/>
                  </a:cubicBezTo>
                  <a:cubicBezTo>
                    <a:pt x="28702" y="455"/>
                    <a:pt x="29594" y="574"/>
                    <a:pt x="30422" y="848"/>
                  </a:cubicBezTo>
                  <a:cubicBezTo>
                    <a:pt x="35507" y="2534"/>
                    <a:pt x="39155" y="6789"/>
                    <a:pt x="41278" y="13480"/>
                  </a:cubicBezTo>
                  <a:cubicBezTo>
                    <a:pt x="41885" y="15371"/>
                    <a:pt x="42322" y="17467"/>
                    <a:pt x="42742" y="19501"/>
                  </a:cubicBezTo>
                  <a:cubicBezTo>
                    <a:pt x="43107" y="21232"/>
                    <a:pt x="43446" y="22873"/>
                    <a:pt x="43883" y="24399"/>
                  </a:cubicBezTo>
                  <a:lnTo>
                    <a:pt x="44321" y="24274"/>
                  </a:lnTo>
                  <a:cubicBezTo>
                    <a:pt x="43892" y="22766"/>
                    <a:pt x="43553" y="21134"/>
                    <a:pt x="43188" y="19403"/>
                  </a:cubicBezTo>
                  <a:cubicBezTo>
                    <a:pt x="42759" y="17369"/>
                    <a:pt x="42322" y="15255"/>
                    <a:pt x="41716" y="13337"/>
                  </a:cubicBezTo>
                  <a:cubicBezTo>
                    <a:pt x="39548" y="6503"/>
                    <a:pt x="35792" y="2150"/>
                    <a:pt x="30564" y="419"/>
                  </a:cubicBezTo>
                  <a:cubicBezTo>
                    <a:pt x="29686" y="127"/>
                    <a:pt x="28743" y="1"/>
                    <a:pt x="27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3272375" y="4299450"/>
              <a:ext cx="1257225" cy="696075"/>
            </a:xfrm>
            <a:custGeom>
              <a:avLst/>
              <a:gdLst/>
              <a:ahLst/>
              <a:cxnLst/>
              <a:rect l="l" t="t" r="r" b="b"/>
              <a:pathLst>
                <a:path w="50289" h="27843" extrusionOk="0">
                  <a:moveTo>
                    <a:pt x="32151" y="1"/>
                  </a:moveTo>
                  <a:cubicBezTo>
                    <a:pt x="29633" y="1"/>
                    <a:pt x="27188" y="610"/>
                    <a:pt x="24810" y="1205"/>
                  </a:cubicBezTo>
                  <a:lnTo>
                    <a:pt x="23972" y="1410"/>
                  </a:lnTo>
                  <a:cubicBezTo>
                    <a:pt x="18378" y="2784"/>
                    <a:pt x="10715" y="4666"/>
                    <a:pt x="6165" y="9876"/>
                  </a:cubicBezTo>
                  <a:cubicBezTo>
                    <a:pt x="5924" y="10152"/>
                    <a:pt x="5657" y="10429"/>
                    <a:pt x="5389" y="10723"/>
                  </a:cubicBezTo>
                  <a:cubicBezTo>
                    <a:pt x="4506" y="11669"/>
                    <a:pt x="3596" y="12650"/>
                    <a:pt x="3088" y="13739"/>
                  </a:cubicBezTo>
                  <a:cubicBezTo>
                    <a:pt x="2749" y="14461"/>
                    <a:pt x="2633" y="15282"/>
                    <a:pt x="2525" y="16076"/>
                  </a:cubicBezTo>
                  <a:cubicBezTo>
                    <a:pt x="2454" y="16629"/>
                    <a:pt x="2383" y="17146"/>
                    <a:pt x="2240" y="17628"/>
                  </a:cubicBezTo>
                  <a:cubicBezTo>
                    <a:pt x="2062" y="18270"/>
                    <a:pt x="1839" y="18957"/>
                    <a:pt x="1607" y="19680"/>
                  </a:cubicBezTo>
                  <a:cubicBezTo>
                    <a:pt x="857" y="22026"/>
                    <a:pt x="1" y="24694"/>
                    <a:pt x="108" y="26897"/>
                  </a:cubicBezTo>
                  <a:lnTo>
                    <a:pt x="563" y="26870"/>
                  </a:lnTo>
                  <a:cubicBezTo>
                    <a:pt x="456" y="24747"/>
                    <a:pt x="1303" y="22133"/>
                    <a:pt x="2044" y="19823"/>
                  </a:cubicBezTo>
                  <a:cubicBezTo>
                    <a:pt x="2276" y="19091"/>
                    <a:pt x="2499" y="18395"/>
                    <a:pt x="2677" y="17753"/>
                  </a:cubicBezTo>
                  <a:cubicBezTo>
                    <a:pt x="2829" y="17236"/>
                    <a:pt x="2900" y="16682"/>
                    <a:pt x="2980" y="16138"/>
                  </a:cubicBezTo>
                  <a:cubicBezTo>
                    <a:pt x="3088" y="15380"/>
                    <a:pt x="3195" y="14595"/>
                    <a:pt x="3498" y="13935"/>
                  </a:cubicBezTo>
                  <a:cubicBezTo>
                    <a:pt x="3980" y="12909"/>
                    <a:pt x="4863" y="11954"/>
                    <a:pt x="5728" y="11035"/>
                  </a:cubicBezTo>
                  <a:cubicBezTo>
                    <a:pt x="5996" y="10741"/>
                    <a:pt x="6263" y="10456"/>
                    <a:pt x="6504" y="10170"/>
                  </a:cubicBezTo>
                  <a:cubicBezTo>
                    <a:pt x="10965" y="5076"/>
                    <a:pt x="18548" y="3212"/>
                    <a:pt x="24079" y="1856"/>
                  </a:cubicBezTo>
                  <a:lnTo>
                    <a:pt x="24917" y="1642"/>
                  </a:lnTo>
                  <a:cubicBezTo>
                    <a:pt x="27270" y="1064"/>
                    <a:pt x="29690" y="456"/>
                    <a:pt x="32150" y="456"/>
                  </a:cubicBezTo>
                  <a:cubicBezTo>
                    <a:pt x="32385" y="456"/>
                    <a:pt x="32621" y="461"/>
                    <a:pt x="32857" y="473"/>
                  </a:cubicBezTo>
                  <a:cubicBezTo>
                    <a:pt x="35194" y="589"/>
                    <a:pt x="36506" y="1588"/>
                    <a:pt x="38308" y="2962"/>
                  </a:cubicBezTo>
                  <a:lnTo>
                    <a:pt x="38397" y="3033"/>
                  </a:lnTo>
                  <a:cubicBezTo>
                    <a:pt x="40279" y="4470"/>
                    <a:pt x="41974" y="5808"/>
                    <a:pt x="43571" y="7699"/>
                  </a:cubicBezTo>
                  <a:cubicBezTo>
                    <a:pt x="45115" y="9528"/>
                    <a:pt x="45873" y="11597"/>
                    <a:pt x="46667" y="13801"/>
                  </a:cubicBezTo>
                  <a:lnTo>
                    <a:pt x="46926" y="14497"/>
                  </a:lnTo>
                  <a:cubicBezTo>
                    <a:pt x="48513" y="18824"/>
                    <a:pt x="49129" y="22999"/>
                    <a:pt x="49771" y="27414"/>
                  </a:cubicBezTo>
                  <a:lnTo>
                    <a:pt x="49834" y="27843"/>
                  </a:lnTo>
                  <a:lnTo>
                    <a:pt x="50289" y="27771"/>
                  </a:lnTo>
                  <a:lnTo>
                    <a:pt x="50226" y="27352"/>
                  </a:lnTo>
                  <a:cubicBezTo>
                    <a:pt x="49575" y="22909"/>
                    <a:pt x="48960" y="18716"/>
                    <a:pt x="47354" y="14336"/>
                  </a:cubicBezTo>
                  <a:lnTo>
                    <a:pt x="47104" y="13649"/>
                  </a:lnTo>
                  <a:cubicBezTo>
                    <a:pt x="46283" y="11410"/>
                    <a:pt x="45516" y="9296"/>
                    <a:pt x="43919" y="7405"/>
                  </a:cubicBezTo>
                  <a:cubicBezTo>
                    <a:pt x="42287" y="5478"/>
                    <a:pt x="40583" y="4122"/>
                    <a:pt x="38674" y="2668"/>
                  </a:cubicBezTo>
                  <a:lnTo>
                    <a:pt x="38584" y="2605"/>
                  </a:lnTo>
                  <a:cubicBezTo>
                    <a:pt x="36711" y="1178"/>
                    <a:pt x="35364" y="143"/>
                    <a:pt x="32875" y="18"/>
                  </a:cubicBezTo>
                  <a:cubicBezTo>
                    <a:pt x="32633" y="6"/>
                    <a:pt x="32392" y="1"/>
                    <a:pt x="32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3178925" y="4221625"/>
              <a:ext cx="1446575" cy="782375"/>
            </a:xfrm>
            <a:custGeom>
              <a:avLst/>
              <a:gdLst/>
              <a:ahLst/>
              <a:cxnLst/>
              <a:rect l="l" t="t" r="r" b="b"/>
              <a:pathLst>
                <a:path w="57863" h="31295" extrusionOk="0">
                  <a:moveTo>
                    <a:pt x="31214" y="0"/>
                  </a:moveTo>
                  <a:cubicBezTo>
                    <a:pt x="27988" y="0"/>
                    <a:pt x="24874" y="608"/>
                    <a:pt x="21590" y="1829"/>
                  </a:cubicBezTo>
                  <a:cubicBezTo>
                    <a:pt x="16193" y="3827"/>
                    <a:pt x="10492" y="7458"/>
                    <a:pt x="5541" y="12052"/>
                  </a:cubicBezTo>
                  <a:cubicBezTo>
                    <a:pt x="697" y="16539"/>
                    <a:pt x="153" y="23025"/>
                    <a:pt x="1" y="29832"/>
                  </a:cubicBezTo>
                  <a:lnTo>
                    <a:pt x="456" y="29849"/>
                  </a:lnTo>
                  <a:cubicBezTo>
                    <a:pt x="608" y="23141"/>
                    <a:pt x="1134" y="16753"/>
                    <a:pt x="5844" y="12382"/>
                  </a:cubicBezTo>
                  <a:cubicBezTo>
                    <a:pt x="10760" y="7832"/>
                    <a:pt x="16407" y="4237"/>
                    <a:pt x="21741" y="2257"/>
                  </a:cubicBezTo>
                  <a:cubicBezTo>
                    <a:pt x="24975" y="1057"/>
                    <a:pt x="28039" y="460"/>
                    <a:pt x="31212" y="460"/>
                  </a:cubicBezTo>
                  <a:cubicBezTo>
                    <a:pt x="34054" y="460"/>
                    <a:pt x="36983" y="939"/>
                    <a:pt x="40199" y="1891"/>
                  </a:cubicBezTo>
                  <a:cubicBezTo>
                    <a:pt x="45257" y="3390"/>
                    <a:pt x="50396" y="8109"/>
                    <a:pt x="52135" y="12864"/>
                  </a:cubicBezTo>
                  <a:cubicBezTo>
                    <a:pt x="53393" y="16281"/>
                    <a:pt x="54330" y="19911"/>
                    <a:pt x="55240" y="23426"/>
                  </a:cubicBezTo>
                  <a:cubicBezTo>
                    <a:pt x="55918" y="26040"/>
                    <a:pt x="56614" y="28743"/>
                    <a:pt x="57435" y="31295"/>
                  </a:cubicBezTo>
                  <a:lnTo>
                    <a:pt x="57863" y="31161"/>
                  </a:lnTo>
                  <a:cubicBezTo>
                    <a:pt x="57051" y="28618"/>
                    <a:pt x="56355" y="25915"/>
                    <a:pt x="55686" y="23310"/>
                  </a:cubicBezTo>
                  <a:cubicBezTo>
                    <a:pt x="54767" y="19787"/>
                    <a:pt x="53830" y="16138"/>
                    <a:pt x="52564" y="12703"/>
                  </a:cubicBezTo>
                  <a:cubicBezTo>
                    <a:pt x="50779" y="7832"/>
                    <a:pt x="45516" y="2997"/>
                    <a:pt x="40324" y="1454"/>
                  </a:cubicBezTo>
                  <a:cubicBezTo>
                    <a:pt x="37066" y="486"/>
                    <a:pt x="34096" y="0"/>
                    <a:pt x="31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3114025" y="4117125"/>
              <a:ext cx="1576600" cy="907175"/>
            </a:xfrm>
            <a:custGeom>
              <a:avLst/>
              <a:gdLst/>
              <a:ahLst/>
              <a:cxnLst/>
              <a:rect l="l" t="t" r="r" b="b"/>
              <a:pathLst>
                <a:path w="63064" h="36287" extrusionOk="0">
                  <a:moveTo>
                    <a:pt x="37809" y="0"/>
                  </a:moveTo>
                  <a:cubicBezTo>
                    <a:pt x="36430" y="0"/>
                    <a:pt x="35068" y="179"/>
                    <a:pt x="33731" y="353"/>
                  </a:cubicBezTo>
                  <a:cubicBezTo>
                    <a:pt x="33330" y="406"/>
                    <a:pt x="32920" y="460"/>
                    <a:pt x="32509" y="513"/>
                  </a:cubicBezTo>
                  <a:cubicBezTo>
                    <a:pt x="31653" y="611"/>
                    <a:pt x="30778" y="647"/>
                    <a:pt x="29931" y="683"/>
                  </a:cubicBezTo>
                  <a:cubicBezTo>
                    <a:pt x="28539" y="745"/>
                    <a:pt x="27094" y="808"/>
                    <a:pt x="25711" y="1147"/>
                  </a:cubicBezTo>
                  <a:cubicBezTo>
                    <a:pt x="21715" y="2146"/>
                    <a:pt x="18566" y="4465"/>
                    <a:pt x="16264" y="6383"/>
                  </a:cubicBezTo>
                  <a:cubicBezTo>
                    <a:pt x="15006" y="7427"/>
                    <a:pt x="13891" y="8622"/>
                    <a:pt x="12803" y="9782"/>
                  </a:cubicBezTo>
                  <a:cubicBezTo>
                    <a:pt x="11384" y="11299"/>
                    <a:pt x="9912" y="12860"/>
                    <a:pt x="8155" y="14073"/>
                  </a:cubicBezTo>
                  <a:cubicBezTo>
                    <a:pt x="6317" y="15331"/>
                    <a:pt x="4818" y="16544"/>
                    <a:pt x="3471" y="18391"/>
                  </a:cubicBezTo>
                  <a:cubicBezTo>
                    <a:pt x="2365" y="19916"/>
                    <a:pt x="2079" y="21665"/>
                    <a:pt x="1794" y="23351"/>
                  </a:cubicBezTo>
                  <a:cubicBezTo>
                    <a:pt x="1687" y="24020"/>
                    <a:pt x="1571" y="24716"/>
                    <a:pt x="1401" y="25394"/>
                  </a:cubicBezTo>
                  <a:cubicBezTo>
                    <a:pt x="1134" y="26491"/>
                    <a:pt x="1036" y="27758"/>
                    <a:pt x="938" y="28989"/>
                  </a:cubicBezTo>
                  <a:cubicBezTo>
                    <a:pt x="804" y="30764"/>
                    <a:pt x="661" y="32593"/>
                    <a:pt x="1" y="33922"/>
                  </a:cubicBezTo>
                  <a:lnTo>
                    <a:pt x="411" y="34119"/>
                  </a:lnTo>
                  <a:cubicBezTo>
                    <a:pt x="1107" y="32718"/>
                    <a:pt x="1250" y="30836"/>
                    <a:pt x="1393" y="29025"/>
                  </a:cubicBezTo>
                  <a:cubicBezTo>
                    <a:pt x="1491" y="27811"/>
                    <a:pt x="1589" y="26563"/>
                    <a:pt x="1848" y="25501"/>
                  </a:cubicBezTo>
                  <a:cubicBezTo>
                    <a:pt x="2017" y="24814"/>
                    <a:pt x="2133" y="24109"/>
                    <a:pt x="2240" y="23431"/>
                  </a:cubicBezTo>
                  <a:cubicBezTo>
                    <a:pt x="2526" y="21718"/>
                    <a:pt x="2802" y="20095"/>
                    <a:pt x="3846" y="18659"/>
                  </a:cubicBezTo>
                  <a:cubicBezTo>
                    <a:pt x="5157" y="16865"/>
                    <a:pt x="6567" y="15715"/>
                    <a:pt x="8413" y="14448"/>
                  </a:cubicBezTo>
                  <a:cubicBezTo>
                    <a:pt x="10215" y="13208"/>
                    <a:pt x="11705" y="11620"/>
                    <a:pt x="13142" y="10094"/>
                  </a:cubicBezTo>
                  <a:cubicBezTo>
                    <a:pt x="14212" y="8944"/>
                    <a:pt x="15327" y="7757"/>
                    <a:pt x="16549" y="6740"/>
                  </a:cubicBezTo>
                  <a:cubicBezTo>
                    <a:pt x="18815" y="4849"/>
                    <a:pt x="21911" y="2565"/>
                    <a:pt x="25827" y="1593"/>
                  </a:cubicBezTo>
                  <a:cubicBezTo>
                    <a:pt x="27165" y="1263"/>
                    <a:pt x="28575" y="1200"/>
                    <a:pt x="29949" y="1138"/>
                  </a:cubicBezTo>
                  <a:cubicBezTo>
                    <a:pt x="30805" y="1102"/>
                    <a:pt x="31688" y="1066"/>
                    <a:pt x="32563" y="959"/>
                  </a:cubicBezTo>
                  <a:cubicBezTo>
                    <a:pt x="32973" y="915"/>
                    <a:pt x="33383" y="861"/>
                    <a:pt x="33794" y="808"/>
                  </a:cubicBezTo>
                  <a:cubicBezTo>
                    <a:pt x="35104" y="634"/>
                    <a:pt x="36449" y="455"/>
                    <a:pt x="37799" y="455"/>
                  </a:cubicBezTo>
                  <a:cubicBezTo>
                    <a:pt x="38251" y="455"/>
                    <a:pt x="38703" y="475"/>
                    <a:pt x="39155" y="522"/>
                  </a:cubicBezTo>
                  <a:cubicBezTo>
                    <a:pt x="41626" y="781"/>
                    <a:pt x="47764" y="1798"/>
                    <a:pt x="51484" y="5652"/>
                  </a:cubicBezTo>
                  <a:cubicBezTo>
                    <a:pt x="52376" y="6580"/>
                    <a:pt x="53991" y="8373"/>
                    <a:pt x="54731" y="9943"/>
                  </a:cubicBezTo>
                  <a:cubicBezTo>
                    <a:pt x="54963" y="10451"/>
                    <a:pt x="55169" y="10978"/>
                    <a:pt x="55365" y="11477"/>
                  </a:cubicBezTo>
                  <a:cubicBezTo>
                    <a:pt x="55740" y="12441"/>
                    <a:pt x="56123" y="13431"/>
                    <a:pt x="56765" y="14376"/>
                  </a:cubicBezTo>
                  <a:cubicBezTo>
                    <a:pt x="58630" y="17124"/>
                    <a:pt x="59460" y="20487"/>
                    <a:pt x="60263" y="23726"/>
                  </a:cubicBezTo>
                  <a:cubicBezTo>
                    <a:pt x="60387" y="24234"/>
                    <a:pt x="60512" y="24734"/>
                    <a:pt x="60637" y="25224"/>
                  </a:cubicBezTo>
                  <a:cubicBezTo>
                    <a:pt x="60726" y="25599"/>
                    <a:pt x="60825" y="25965"/>
                    <a:pt x="60923" y="26340"/>
                  </a:cubicBezTo>
                  <a:cubicBezTo>
                    <a:pt x="61387" y="28106"/>
                    <a:pt x="61868" y="29926"/>
                    <a:pt x="62056" y="31737"/>
                  </a:cubicBezTo>
                  <a:cubicBezTo>
                    <a:pt x="62100" y="32165"/>
                    <a:pt x="62118" y="32611"/>
                    <a:pt x="62127" y="33093"/>
                  </a:cubicBezTo>
                  <a:cubicBezTo>
                    <a:pt x="62154" y="34226"/>
                    <a:pt x="62181" y="35394"/>
                    <a:pt x="62662" y="36286"/>
                  </a:cubicBezTo>
                  <a:lnTo>
                    <a:pt x="63064" y="36072"/>
                  </a:lnTo>
                  <a:cubicBezTo>
                    <a:pt x="62636" y="35269"/>
                    <a:pt x="62609" y="34154"/>
                    <a:pt x="62582" y="33084"/>
                  </a:cubicBezTo>
                  <a:cubicBezTo>
                    <a:pt x="62573" y="32611"/>
                    <a:pt x="62555" y="32129"/>
                    <a:pt x="62511" y="31692"/>
                  </a:cubicBezTo>
                  <a:cubicBezTo>
                    <a:pt x="62323" y="29845"/>
                    <a:pt x="61833" y="28008"/>
                    <a:pt x="61369" y="26224"/>
                  </a:cubicBezTo>
                  <a:cubicBezTo>
                    <a:pt x="61271" y="25849"/>
                    <a:pt x="61172" y="25483"/>
                    <a:pt x="61074" y="25117"/>
                  </a:cubicBezTo>
                  <a:cubicBezTo>
                    <a:pt x="60949" y="24618"/>
                    <a:pt x="60825" y="24118"/>
                    <a:pt x="60709" y="23619"/>
                  </a:cubicBezTo>
                  <a:cubicBezTo>
                    <a:pt x="59897" y="20336"/>
                    <a:pt x="59058" y="16937"/>
                    <a:pt x="57149" y="14118"/>
                  </a:cubicBezTo>
                  <a:cubicBezTo>
                    <a:pt x="56534" y="13217"/>
                    <a:pt x="56177" y="12289"/>
                    <a:pt x="55793" y="11317"/>
                  </a:cubicBezTo>
                  <a:cubicBezTo>
                    <a:pt x="55597" y="10799"/>
                    <a:pt x="55392" y="10273"/>
                    <a:pt x="55142" y="9746"/>
                  </a:cubicBezTo>
                  <a:cubicBezTo>
                    <a:pt x="54384" y="8123"/>
                    <a:pt x="52724" y="6285"/>
                    <a:pt x="51814" y="5340"/>
                  </a:cubicBezTo>
                  <a:cubicBezTo>
                    <a:pt x="47987" y="1379"/>
                    <a:pt x="41725" y="335"/>
                    <a:pt x="39200" y="67"/>
                  </a:cubicBezTo>
                  <a:cubicBezTo>
                    <a:pt x="38734" y="20"/>
                    <a:pt x="38271" y="0"/>
                    <a:pt x="378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" name="Google Shape;372;p6"/>
          <p:cNvSpPr/>
          <p:nvPr/>
        </p:nvSpPr>
        <p:spPr>
          <a:xfrm flipH="1">
            <a:off x="7446093" y="-32308"/>
            <a:ext cx="1700807" cy="1232294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3" name="Google Shape;373;p6"/>
          <p:cNvGrpSpPr/>
          <p:nvPr/>
        </p:nvGrpSpPr>
        <p:grpSpPr>
          <a:xfrm rot="-9768319">
            <a:off x="7697615" y="-194631"/>
            <a:ext cx="1745921" cy="998735"/>
            <a:chOff x="3056725" y="4037725"/>
            <a:chExt cx="1724450" cy="986575"/>
          </a:xfrm>
        </p:grpSpPr>
        <p:sp>
          <p:nvSpPr>
            <p:cNvPr id="374" name="Google Shape;374;p6"/>
            <p:cNvSpPr/>
            <p:nvPr/>
          </p:nvSpPr>
          <p:spPr>
            <a:xfrm>
              <a:off x="3056725" y="4037725"/>
              <a:ext cx="1724450" cy="934825"/>
            </a:xfrm>
            <a:custGeom>
              <a:avLst/>
              <a:gdLst/>
              <a:ahLst/>
              <a:cxnLst/>
              <a:rect l="l" t="t" r="r" b="b"/>
              <a:pathLst>
                <a:path w="68978" h="37393" extrusionOk="0">
                  <a:moveTo>
                    <a:pt x="40331" y="1"/>
                  </a:moveTo>
                  <a:cubicBezTo>
                    <a:pt x="39992" y="1"/>
                    <a:pt x="39661" y="11"/>
                    <a:pt x="39342" y="32"/>
                  </a:cubicBezTo>
                  <a:lnTo>
                    <a:pt x="38200" y="103"/>
                  </a:lnTo>
                  <a:cubicBezTo>
                    <a:pt x="33918" y="371"/>
                    <a:pt x="29484" y="647"/>
                    <a:pt x="25434" y="2030"/>
                  </a:cubicBezTo>
                  <a:cubicBezTo>
                    <a:pt x="22446" y="3038"/>
                    <a:pt x="18618" y="4590"/>
                    <a:pt x="15460" y="7588"/>
                  </a:cubicBezTo>
                  <a:lnTo>
                    <a:pt x="15014" y="8007"/>
                  </a:lnTo>
                  <a:cubicBezTo>
                    <a:pt x="13203" y="9738"/>
                    <a:pt x="11330" y="11513"/>
                    <a:pt x="9376" y="13065"/>
                  </a:cubicBezTo>
                  <a:cubicBezTo>
                    <a:pt x="9046" y="13333"/>
                    <a:pt x="8707" y="13592"/>
                    <a:pt x="8359" y="13850"/>
                  </a:cubicBezTo>
                  <a:cubicBezTo>
                    <a:pt x="7191" y="14751"/>
                    <a:pt x="5977" y="15670"/>
                    <a:pt x="5023" y="16857"/>
                  </a:cubicBezTo>
                  <a:cubicBezTo>
                    <a:pt x="18" y="23039"/>
                    <a:pt x="0" y="33048"/>
                    <a:pt x="116" y="35974"/>
                  </a:cubicBezTo>
                  <a:lnTo>
                    <a:pt x="571" y="35956"/>
                  </a:lnTo>
                  <a:cubicBezTo>
                    <a:pt x="455" y="33075"/>
                    <a:pt x="473" y="23199"/>
                    <a:pt x="5371" y="17142"/>
                  </a:cubicBezTo>
                  <a:cubicBezTo>
                    <a:pt x="6298" y="16000"/>
                    <a:pt x="7485" y="15090"/>
                    <a:pt x="8636" y="14216"/>
                  </a:cubicBezTo>
                  <a:cubicBezTo>
                    <a:pt x="8984" y="13948"/>
                    <a:pt x="9323" y="13690"/>
                    <a:pt x="9662" y="13422"/>
                  </a:cubicBezTo>
                  <a:cubicBezTo>
                    <a:pt x="11624" y="11861"/>
                    <a:pt x="13507" y="10068"/>
                    <a:pt x="15327" y="8337"/>
                  </a:cubicBezTo>
                  <a:lnTo>
                    <a:pt x="15773" y="7918"/>
                  </a:lnTo>
                  <a:cubicBezTo>
                    <a:pt x="18868" y="4983"/>
                    <a:pt x="22642" y="3457"/>
                    <a:pt x="25577" y="2458"/>
                  </a:cubicBezTo>
                  <a:cubicBezTo>
                    <a:pt x="29573" y="1102"/>
                    <a:pt x="33972" y="826"/>
                    <a:pt x="38227" y="558"/>
                  </a:cubicBezTo>
                  <a:lnTo>
                    <a:pt x="39369" y="487"/>
                  </a:lnTo>
                  <a:cubicBezTo>
                    <a:pt x="39679" y="467"/>
                    <a:pt x="39999" y="457"/>
                    <a:pt x="40329" y="457"/>
                  </a:cubicBezTo>
                  <a:cubicBezTo>
                    <a:pt x="44872" y="457"/>
                    <a:pt x="51054" y="2308"/>
                    <a:pt x="54606" y="4795"/>
                  </a:cubicBezTo>
                  <a:cubicBezTo>
                    <a:pt x="55587" y="5491"/>
                    <a:pt x="56542" y="6464"/>
                    <a:pt x="57470" y="7409"/>
                  </a:cubicBezTo>
                  <a:cubicBezTo>
                    <a:pt x="57862" y="7820"/>
                    <a:pt x="58255" y="8212"/>
                    <a:pt x="58638" y="8578"/>
                  </a:cubicBezTo>
                  <a:cubicBezTo>
                    <a:pt x="60074" y="9952"/>
                    <a:pt x="61270" y="11522"/>
                    <a:pt x="62189" y="13261"/>
                  </a:cubicBezTo>
                  <a:cubicBezTo>
                    <a:pt x="63152" y="15081"/>
                    <a:pt x="63848" y="17089"/>
                    <a:pt x="64526" y="19024"/>
                  </a:cubicBezTo>
                  <a:cubicBezTo>
                    <a:pt x="65008" y="20416"/>
                    <a:pt x="65516" y="21843"/>
                    <a:pt x="66105" y="23217"/>
                  </a:cubicBezTo>
                  <a:cubicBezTo>
                    <a:pt x="67256" y="25840"/>
                    <a:pt x="68166" y="29310"/>
                    <a:pt x="68478" y="32263"/>
                  </a:cubicBezTo>
                  <a:cubicBezTo>
                    <a:pt x="68523" y="32629"/>
                    <a:pt x="68451" y="33360"/>
                    <a:pt x="68380" y="34128"/>
                  </a:cubicBezTo>
                  <a:cubicBezTo>
                    <a:pt x="68202" y="35965"/>
                    <a:pt x="68130" y="37098"/>
                    <a:pt x="68576" y="37393"/>
                  </a:cubicBezTo>
                  <a:lnTo>
                    <a:pt x="68817" y="37009"/>
                  </a:lnTo>
                  <a:cubicBezTo>
                    <a:pt x="68576" y="36813"/>
                    <a:pt x="68746" y="35091"/>
                    <a:pt x="68835" y="34172"/>
                  </a:cubicBezTo>
                  <a:cubicBezTo>
                    <a:pt x="68906" y="33378"/>
                    <a:pt x="68978" y="32629"/>
                    <a:pt x="68933" y="32219"/>
                  </a:cubicBezTo>
                  <a:cubicBezTo>
                    <a:pt x="68612" y="29221"/>
                    <a:pt x="67693" y="25697"/>
                    <a:pt x="66524" y="23030"/>
                  </a:cubicBezTo>
                  <a:cubicBezTo>
                    <a:pt x="65936" y="21683"/>
                    <a:pt x="65436" y="20256"/>
                    <a:pt x="64954" y="18873"/>
                  </a:cubicBezTo>
                  <a:cubicBezTo>
                    <a:pt x="64276" y="16919"/>
                    <a:pt x="63572" y="14894"/>
                    <a:pt x="62590" y="13047"/>
                  </a:cubicBezTo>
                  <a:cubicBezTo>
                    <a:pt x="61645" y="11263"/>
                    <a:pt x="60422" y="9648"/>
                    <a:pt x="58959" y="8248"/>
                  </a:cubicBezTo>
                  <a:cubicBezTo>
                    <a:pt x="58576" y="7891"/>
                    <a:pt x="58192" y="7490"/>
                    <a:pt x="57791" y="7088"/>
                  </a:cubicBezTo>
                  <a:cubicBezTo>
                    <a:pt x="56854" y="6134"/>
                    <a:pt x="55882" y="5143"/>
                    <a:pt x="54865" y="4430"/>
                  </a:cubicBezTo>
                  <a:cubicBezTo>
                    <a:pt x="51257" y="1886"/>
                    <a:pt x="44962" y="1"/>
                    <a:pt x="40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3839750" y="4777000"/>
              <a:ext cx="198300" cy="113925"/>
            </a:xfrm>
            <a:custGeom>
              <a:avLst/>
              <a:gdLst/>
              <a:ahLst/>
              <a:cxnLst/>
              <a:rect l="l" t="t" r="r" b="b"/>
              <a:pathLst>
                <a:path w="7932" h="4557" extrusionOk="0">
                  <a:moveTo>
                    <a:pt x="4409" y="1"/>
                  </a:moveTo>
                  <a:cubicBezTo>
                    <a:pt x="4335" y="1"/>
                    <a:pt x="4261" y="3"/>
                    <a:pt x="4185" y="7"/>
                  </a:cubicBezTo>
                  <a:cubicBezTo>
                    <a:pt x="2874" y="78"/>
                    <a:pt x="1045" y="899"/>
                    <a:pt x="376" y="2094"/>
                  </a:cubicBezTo>
                  <a:cubicBezTo>
                    <a:pt x="1" y="2764"/>
                    <a:pt x="1" y="3486"/>
                    <a:pt x="376" y="4191"/>
                  </a:cubicBezTo>
                  <a:lnTo>
                    <a:pt x="777" y="3977"/>
                  </a:lnTo>
                  <a:cubicBezTo>
                    <a:pt x="474" y="3406"/>
                    <a:pt x="474" y="2853"/>
                    <a:pt x="768" y="2318"/>
                  </a:cubicBezTo>
                  <a:cubicBezTo>
                    <a:pt x="1348" y="1292"/>
                    <a:pt x="3016" y="533"/>
                    <a:pt x="4212" y="462"/>
                  </a:cubicBezTo>
                  <a:cubicBezTo>
                    <a:pt x="4276" y="459"/>
                    <a:pt x="4339" y="457"/>
                    <a:pt x="4402" y="457"/>
                  </a:cubicBezTo>
                  <a:cubicBezTo>
                    <a:pt x="5165" y="457"/>
                    <a:pt x="5806" y="708"/>
                    <a:pt x="6317" y="1202"/>
                  </a:cubicBezTo>
                  <a:cubicBezTo>
                    <a:pt x="7058" y="1916"/>
                    <a:pt x="7468" y="3165"/>
                    <a:pt x="7432" y="4539"/>
                  </a:cubicBezTo>
                  <a:lnTo>
                    <a:pt x="7887" y="4557"/>
                  </a:lnTo>
                  <a:cubicBezTo>
                    <a:pt x="7932" y="3031"/>
                    <a:pt x="7477" y="1693"/>
                    <a:pt x="6638" y="872"/>
                  </a:cubicBezTo>
                  <a:cubicBezTo>
                    <a:pt x="6037" y="296"/>
                    <a:pt x="5292" y="1"/>
                    <a:pt x="4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3761475" y="4719550"/>
              <a:ext cx="367125" cy="164475"/>
            </a:xfrm>
            <a:custGeom>
              <a:avLst/>
              <a:gdLst/>
              <a:ahLst/>
              <a:cxnLst/>
              <a:rect l="l" t="t" r="r" b="b"/>
              <a:pathLst>
                <a:path w="14685" h="6579" extrusionOk="0">
                  <a:moveTo>
                    <a:pt x="8800" y="1"/>
                  </a:moveTo>
                  <a:cubicBezTo>
                    <a:pt x="8150" y="1"/>
                    <a:pt x="7427" y="107"/>
                    <a:pt x="6602" y="280"/>
                  </a:cubicBezTo>
                  <a:cubicBezTo>
                    <a:pt x="4934" y="619"/>
                    <a:pt x="1214" y="2394"/>
                    <a:pt x="322" y="4428"/>
                  </a:cubicBezTo>
                  <a:cubicBezTo>
                    <a:pt x="1" y="5142"/>
                    <a:pt x="45" y="5847"/>
                    <a:pt x="438" y="6498"/>
                  </a:cubicBezTo>
                  <a:lnTo>
                    <a:pt x="830" y="6266"/>
                  </a:lnTo>
                  <a:cubicBezTo>
                    <a:pt x="509" y="5740"/>
                    <a:pt x="482" y="5195"/>
                    <a:pt x="741" y="4607"/>
                  </a:cubicBezTo>
                  <a:cubicBezTo>
                    <a:pt x="1589" y="2680"/>
                    <a:pt x="5300" y="1011"/>
                    <a:pt x="6691" y="726"/>
                  </a:cubicBezTo>
                  <a:cubicBezTo>
                    <a:pt x="7491" y="561"/>
                    <a:pt x="8179" y="459"/>
                    <a:pt x="8789" y="459"/>
                  </a:cubicBezTo>
                  <a:cubicBezTo>
                    <a:pt x="10031" y="459"/>
                    <a:pt x="10954" y="883"/>
                    <a:pt x="11857" y="2073"/>
                  </a:cubicBezTo>
                  <a:cubicBezTo>
                    <a:pt x="11973" y="2216"/>
                    <a:pt x="12089" y="2367"/>
                    <a:pt x="12214" y="2528"/>
                  </a:cubicBezTo>
                  <a:cubicBezTo>
                    <a:pt x="13097" y="3652"/>
                    <a:pt x="14194" y="5062"/>
                    <a:pt x="13953" y="6498"/>
                  </a:cubicBezTo>
                  <a:lnTo>
                    <a:pt x="14408" y="6578"/>
                  </a:lnTo>
                  <a:cubicBezTo>
                    <a:pt x="14685" y="4937"/>
                    <a:pt x="13507" y="3447"/>
                    <a:pt x="12570" y="2243"/>
                  </a:cubicBezTo>
                  <a:cubicBezTo>
                    <a:pt x="12446" y="2091"/>
                    <a:pt x="12330" y="1939"/>
                    <a:pt x="12223" y="1796"/>
                  </a:cubicBezTo>
                  <a:cubicBezTo>
                    <a:pt x="11213" y="472"/>
                    <a:pt x="10166" y="1"/>
                    <a:pt x="88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3690775" y="4650125"/>
              <a:ext cx="503625" cy="264000"/>
            </a:xfrm>
            <a:custGeom>
              <a:avLst/>
              <a:gdLst/>
              <a:ahLst/>
              <a:cxnLst/>
              <a:rect l="l" t="t" r="r" b="b"/>
              <a:pathLst>
                <a:path w="20145" h="10560" extrusionOk="0">
                  <a:moveTo>
                    <a:pt x="12319" y="0"/>
                  </a:moveTo>
                  <a:cubicBezTo>
                    <a:pt x="12194" y="0"/>
                    <a:pt x="12067" y="2"/>
                    <a:pt x="11937" y="6"/>
                  </a:cubicBezTo>
                  <a:cubicBezTo>
                    <a:pt x="4390" y="238"/>
                    <a:pt x="36" y="3851"/>
                    <a:pt x="1" y="9926"/>
                  </a:cubicBezTo>
                  <a:lnTo>
                    <a:pt x="456" y="9935"/>
                  </a:lnTo>
                  <a:cubicBezTo>
                    <a:pt x="500" y="1701"/>
                    <a:pt x="8511" y="568"/>
                    <a:pt x="11946" y="461"/>
                  </a:cubicBezTo>
                  <a:cubicBezTo>
                    <a:pt x="12090" y="456"/>
                    <a:pt x="12231" y="454"/>
                    <a:pt x="12367" y="454"/>
                  </a:cubicBezTo>
                  <a:cubicBezTo>
                    <a:pt x="15515" y="454"/>
                    <a:pt x="16762" y="1733"/>
                    <a:pt x="18173" y="4324"/>
                  </a:cubicBezTo>
                  <a:cubicBezTo>
                    <a:pt x="19154" y="6144"/>
                    <a:pt x="19681" y="8517"/>
                    <a:pt x="19556" y="10533"/>
                  </a:cubicBezTo>
                  <a:lnTo>
                    <a:pt x="20011" y="10559"/>
                  </a:lnTo>
                  <a:cubicBezTo>
                    <a:pt x="20144" y="8472"/>
                    <a:pt x="19591" y="6001"/>
                    <a:pt x="18574" y="4110"/>
                  </a:cubicBezTo>
                  <a:cubicBezTo>
                    <a:pt x="17103" y="1399"/>
                    <a:pt x="15698" y="0"/>
                    <a:pt x="12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3593550" y="4618075"/>
              <a:ext cx="697425" cy="323925"/>
            </a:xfrm>
            <a:custGeom>
              <a:avLst/>
              <a:gdLst/>
              <a:ahLst/>
              <a:cxnLst/>
              <a:rect l="l" t="t" r="r" b="b"/>
              <a:pathLst>
                <a:path w="27897" h="12957" extrusionOk="0">
                  <a:moveTo>
                    <a:pt x="16254" y="0"/>
                  </a:moveTo>
                  <a:cubicBezTo>
                    <a:pt x="15431" y="0"/>
                    <a:pt x="14557" y="98"/>
                    <a:pt x="13614" y="289"/>
                  </a:cubicBezTo>
                  <a:cubicBezTo>
                    <a:pt x="13114" y="387"/>
                    <a:pt x="12570" y="485"/>
                    <a:pt x="12008" y="592"/>
                  </a:cubicBezTo>
                  <a:cubicBezTo>
                    <a:pt x="9323" y="1065"/>
                    <a:pt x="5977" y="1663"/>
                    <a:pt x="3979" y="3295"/>
                  </a:cubicBezTo>
                  <a:cubicBezTo>
                    <a:pt x="1472" y="5338"/>
                    <a:pt x="0" y="8639"/>
                    <a:pt x="36" y="12136"/>
                  </a:cubicBezTo>
                  <a:lnTo>
                    <a:pt x="500" y="12136"/>
                  </a:lnTo>
                  <a:cubicBezTo>
                    <a:pt x="455" y="8773"/>
                    <a:pt x="1865" y="5606"/>
                    <a:pt x="4264" y="3643"/>
                  </a:cubicBezTo>
                  <a:cubicBezTo>
                    <a:pt x="6173" y="2091"/>
                    <a:pt x="9448" y="1502"/>
                    <a:pt x="12088" y="1038"/>
                  </a:cubicBezTo>
                  <a:cubicBezTo>
                    <a:pt x="12659" y="931"/>
                    <a:pt x="13203" y="842"/>
                    <a:pt x="13703" y="735"/>
                  </a:cubicBezTo>
                  <a:cubicBezTo>
                    <a:pt x="14604" y="555"/>
                    <a:pt x="15440" y="462"/>
                    <a:pt x="16226" y="462"/>
                  </a:cubicBezTo>
                  <a:cubicBezTo>
                    <a:pt x="18826" y="462"/>
                    <a:pt x="20879" y="1475"/>
                    <a:pt x="22927" y="3688"/>
                  </a:cubicBezTo>
                  <a:cubicBezTo>
                    <a:pt x="24943" y="5855"/>
                    <a:pt x="26638" y="9317"/>
                    <a:pt x="27450" y="12957"/>
                  </a:cubicBezTo>
                  <a:lnTo>
                    <a:pt x="27896" y="12858"/>
                  </a:lnTo>
                  <a:cubicBezTo>
                    <a:pt x="27067" y="9147"/>
                    <a:pt x="25336" y="5597"/>
                    <a:pt x="23266" y="3375"/>
                  </a:cubicBezTo>
                  <a:cubicBezTo>
                    <a:pt x="21116" y="1068"/>
                    <a:pt x="18971" y="0"/>
                    <a:pt x="16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3523075" y="4529450"/>
              <a:ext cx="828775" cy="413900"/>
            </a:xfrm>
            <a:custGeom>
              <a:avLst/>
              <a:gdLst/>
              <a:ahLst/>
              <a:cxnLst/>
              <a:rect l="l" t="t" r="r" b="b"/>
              <a:pathLst>
                <a:path w="33151" h="16556" extrusionOk="0">
                  <a:moveTo>
                    <a:pt x="18489" y="0"/>
                  </a:moveTo>
                  <a:cubicBezTo>
                    <a:pt x="16933" y="0"/>
                    <a:pt x="15221" y="317"/>
                    <a:pt x="13480" y="952"/>
                  </a:cubicBezTo>
                  <a:cubicBezTo>
                    <a:pt x="13114" y="1086"/>
                    <a:pt x="12748" y="1220"/>
                    <a:pt x="12374" y="1354"/>
                  </a:cubicBezTo>
                  <a:cubicBezTo>
                    <a:pt x="9135" y="2505"/>
                    <a:pt x="5781" y="3700"/>
                    <a:pt x="3899" y="6715"/>
                  </a:cubicBezTo>
                  <a:lnTo>
                    <a:pt x="3684" y="7063"/>
                  </a:lnTo>
                  <a:cubicBezTo>
                    <a:pt x="1954" y="9820"/>
                    <a:pt x="0" y="12951"/>
                    <a:pt x="89" y="16305"/>
                  </a:cubicBezTo>
                  <a:lnTo>
                    <a:pt x="544" y="16287"/>
                  </a:lnTo>
                  <a:cubicBezTo>
                    <a:pt x="455" y="13076"/>
                    <a:pt x="2373" y="10007"/>
                    <a:pt x="4068" y="7304"/>
                  </a:cubicBezTo>
                  <a:lnTo>
                    <a:pt x="4291" y="6956"/>
                  </a:lnTo>
                  <a:cubicBezTo>
                    <a:pt x="6084" y="4075"/>
                    <a:pt x="9358" y="2915"/>
                    <a:pt x="12525" y="1782"/>
                  </a:cubicBezTo>
                  <a:cubicBezTo>
                    <a:pt x="12900" y="1648"/>
                    <a:pt x="13275" y="1514"/>
                    <a:pt x="13640" y="1389"/>
                  </a:cubicBezTo>
                  <a:cubicBezTo>
                    <a:pt x="15335" y="769"/>
                    <a:pt x="16996" y="459"/>
                    <a:pt x="18498" y="459"/>
                  </a:cubicBezTo>
                  <a:cubicBezTo>
                    <a:pt x="20063" y="459"/>
                    <a:pt x="21456" y="796"/>
                    <a:pt x="22535" y="1470"/>
                  </a:cubicBezTo>
                  <a:cubicBezTo>
                    <a:pt x="25827" y="3530"/>
                    <a:pt x="28235" y="6983"/>
                    <a:pt x="29671" y="9516"/>
                  </a:cubicBezTo>
                  <a:cubicBezTo>
                    <a:pt x="29921" y="9954"/>
                    <a:pt x="30207" y="10400"/>
                    <a:pt x="30474" y="10837"/>
                  </a:cubicBezTo>
                  <a:cubicBezTo>
                    <a:pt x="30938" y="11568"/>
                    <a:pt x="31411" y="12318"/>
                    <a:pt x="31750" y="13058"/>
                  </a:cubicBezTo>
                  <a:cubicBezTo>
                    <a:pt x="31973" y="13540"/>
                    <a:pt x="32098" y="14155"/>
                    <a:pt x="32214" y="14735"/>
                  </a:cubicBezTo>
                  <a:cubicBezTo>
                    <a:pt x="32348" y="15386"/>
                    <a:pt x="32482" y="16047"/>
                    <a:pt x="32749" y="16555"/>
                  </a:cubicBezTo>
                  <a:lnTo>
                    <a:pt x="33151" y="16341"/>
                  </a:lnTo>
                  <a:cubicBezTo>
                    <a:pt x="32919" y="15895"/>
                    <a:pt x="32794" y="15288"/>
                    <a:pt x="32669" y="14646"/>
                  </a:cubicBezTo>
                  <a:cubicBezTo>
                    <a:pt x="32544" y="14039"/>
                    <a:pt x="32410" y="13397"/>
                    <a:pt x="32169" y="12871"/>
                  </a:cubicBezTo>
                  <a:cubicBezTo>
                    <a:pt x="31813" y="12104"/>
                    <a:pt x="31331" y="11336"/>
                    <a:pt x="30867" y="10596"/>
                  </a:cubicBezTo>
                  <a:cubicBezTo>
                    <a:pt x="30590" y="10159"/>
                    <a:pt x="30314" y="9722"/>
                    <a:pt x="30073" y="9293"/>
                  </a:cubicBezTo>
                  <a:cubicBezTo>
                    <a:pt x="28610" y="6706"/>
                    <a:pt x="26148" y="3191"/>
                    <a:pt x="22776" y="1077"/>
                  </a:cubicBezTo>
                  <a:cubicBezTo>
                    <a:pt x="21625" y="360"/>
                    <a:pt x="20146" y="0"/>
                    <a:pt x="18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3449700" y="4463225"/>
              <a:ext cx="974650" cy="516700"/>
            </a:xfrm>
            <a:custGeom>
              <a:avLst/>
              <a:gdLst/>
              <a:ahLst/>
              <a:cxnLst/>
              <a:rect l="l" t="t" r="r" b="b"/>
              <a:pathLst>
                <a:path w="38986" h="20668" extrusionOk="0">
                  <a:moveTo>
                    <a:pt x="22626" y="0"/>
                  </a:moveTo>
                  <a:cubicBezTo>
                    <a:pt x="20145" y="0"/>
                    <a:pt x="17388" y="489"/>
                    <a:pt x="15309" y="1175"/>
                  </a:cubicBezTo>
                  <a:cubicBezTo>
                    <a:pt x="10795" y="2665"/>
                    <a:pt x="6138" y="4458"/>
                    <a:pt x="3122" y="8472"/>
                  </a:cubicBezTo>
                  <a:cubicBezTo>
                    <a:pt x="2061" y="9891"/>
                    <a:pt x="1543" y="11577"/>
                    <a:pt x="1106" y="13182"/>
                  </a:cubicBezTo>
                  <a:cubicBezTo>
                    <a:pt x="687" y="14708"/>
                    <a:pt x="0" y="17580"/>
                    <a:pt x="98" y="19570"/>
                  </a:cubicBezTo>
                  <a:lnTo>
                    <a:pt x="553" y="19552"/>
                  </a:lnTo>
                  <a:cubicBezTo>
                    <a:pt x="455" y="17616"/>
                    <a:pt x="1133" y="14806"/>
                    <a:pt x="1543" y="13298"/>
                  </a:cubicBezTo>
                  <a:cubicBezTo>
                    <a:pt x="1972" y="11737"/>
                    <a:pt x="2480" y="10105"/>
                    <a:pt x="3488" y="8749"/>
                  </a:cubicBezTo>
                  <a:cubicBezTo>
                    <a:pt x="6423" y="4832"/>
                    <a:pt x="10821" y="3137"/>
                    <a:pt x="15451" y="1612"/>
                  </a:cubicBezTo>
                  <a:cubicBezTo>
                    <a:pt x="17492" y="936"/>
                    <a:pt x="20195" y="453"/>
                    <a:pt x="22618" y="453"/>
                  </a:cubicBezTo>
                  <a:cubicBezTo>
                    <a:pt x="23871" y="453"/>
                    <a:pt x="25050" y="582"/>
                    <a:pt x="26023" y="880"/>
                  </a:cubicBezTo>
                  <a:cubicBezTo>
                    <a:pt x="28913" y="1772"/>
                    <a:pt x="32027" y="4913"/>
                    <a:pt x="35533" y="10506"/>
                  </a:cubicBezTo>
                  <a:cubicBezTo>
                    <a:pt x="36425" y="11934"/>
                    <a:pt x="36764" y="13388"/>
                    <a:pt x="37121" y="14931"/>
                  </a:cubicBezTo>
                  <a:cubicBezTo>
                    <a:pt x="37281" y="15636"/>
                    <a:pt x="37451" y="16367"/>
                    <a:pt x="37674" y="17108"/>
                  </a:cubicBezTo>
                  <a:cubicBezTo>
                    <a:pt x="37763" y="17393"/>
                    <a:pt x="37888" y="17937"/>
                    <a:pt x="38030" y="18508"/>
                  </a:cubicBezTo>
                  <a:cubicBezTo>
                    <a:pt x="38432" y="20212"/>
                    <a:pt x="38530" y="20551"/>
                    <a:pt x="38673" y="20667"/>
                  </a:cubicBezTo>
                  <a:lnTo>
                    <a:pt x="38985" y="20337"/>
                  </a:lnTo>
                  <a:cubicBezTo>
                    <a:pt x="38896" y="20185"/>
                    <a:pt x="38637" y="19115"/>
                    <a:pt x="38468" y="18401"/>
                  </a:cubicBezTo>
                  <a:cubicBezTo>
                    <a:pt x="38334" y="17821"/>
                    <a:pt x="38200" y="17268"/>
                    <a:pt x="38111" y="16974"/>
                  </a:cubicBezTo>
                  <a:cubicBezTo>
                    <a:pt x="37888" y="16251"/>
                    <a:pt x="37718" y="15529"/>
                    <a:pt x="37558" y="14824"/>
                  </a:cubicBezTo>
                  <a:cubicBezTo>
                    <a:pt x="37201" y="13245"/>
                    <a:pt x="36853" y="11755"/>
                    <a:pt x="35925" y="10265"/>
                  </a:cubicBezTo>
                  <a:cubicBezTo>
                    <a:pt x="32357" y="4574"/>
                    <a:pt x="29163" y="1362"/>
                    <a:pt x="26157" y="443"/>
                  </a:cubicBezTo>
                  <a:cubicBezTo>
                    <a:pt x="25146" y="134"/>
                    <a:pt x="23924" y="0"/>
                    <a:pt x="22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3371400" y="4359225"/>
              <a:ext cx="1108025" cy="609975"/>
            </a:xfrm>
            <a:custGeom>
              <a:avLst/>
              <a:gdLst/>
              <a:ahLst/>
              <a:cxnLst/>
              <a:rect l="l" t="t" r="r" b="b"/>
              <a:pathLst>
                <a:path w="44321" h="24399" extrusionOk="0">
                  <a:moveTo>
                    <a:pt x="27763" y="1"/>
                  </a:moveTo>
                  <a:cubicBezTo>
                    <a:pt x="23956" y="1"/>
                    <a:pt x="19585" y="1904"/>
                    <a:pt x="16201" y="3372"/>
                  </a:cubicBezTo>
                  <a:cubicBezTo>
                    <a:pt x="15845" y="3533"/>
                    <a:pt x="15488" y="3684"/>
                    <a:pt x="15158" y="3827"/>
                  </a:cubicBezTo>
                  <a:cubicBezTo>
                    <a:pt x="14819" y="3979"/>
                    <a:pt x="14453" y="4130"/>
                    <a:pt x="14078" y="4282"/>
                  </a:cubicBezTo>
                  <a:cubicBezTo>
                    <a:pt x="10456" y="5808"/>
                    <a:pt x="5496" y="7886"/>
                    <a:pt x="3828" y="11348"/>
                  </a:cubicBezTo>
                  <a:cubicBezTo>
                    <a:pt x="2222" y="14666"/>
                    <a:pt x="340" y="20144"/>
                    <a:pt x="1" y="24319"/>
                  </a:cubicBezTo>
                  <a:lnTo>
                    <a:pt x="456" y="24354"/>
                  </a:lnTo>
                  <a:cubicBezTo>
                    <a:pt x="795" y="20242"/>
                    <a:pt x="2650" y="14827"/>
                    <a:pt x="4238" y="11544"/>
                  </a:cubicBezTo>
                  <a:cubicBezTo>
                    <a:pt x="5826" y="8243"/>
                    <a:pt x="10697" y="6200"/>
                    <a:pt x="14257" y="4701"/>
                  </a:cubicBezTo>
                  <a:cubicBezTo>
                    <a:pt x="14631" y="4550"/>
                    <a:pt x="14997" y="4398"/>
                    <a:pt x="15336" y="4246"/>
                  </a:cubicBezTo>
                  <a:cubicBezTo>
                    <a:pt x="15675" y="4104"/>
                    <a:pt x="16023" y="3952"/>
                    <a:pt x="16380" y="3791"/>
                  </a:cubicBezTo>
                  <a:cubicBezTo>
                    <a:pt x="19724" y="2337"/>
                    <a:pt x="24060" y="455"/>
                    <a:pt x="27770" y="455"/>
                  </a:cubicBezTo>
                  <a:cubicBezTo>
                    <a:pt x="28702" y="455"/>
                    <a:pt x="29594" y="574"/>
                    <a:pt x="30422" y="848"/>
                  </a:cubicBezTo>
                  <a:cubicBezTo>
                    <a:pt x="35507" y="2534"/>
                    <a:pt x="39155" y="6789"/>
                    <a:pt x="41278" y="13480"/>
                  </a:cubicBezTo>
                  <a:cubicBezTo>
                    <a:pt x="41885" y="15371"/>
                    <a:pt x="42322" y="17467"/>
                    <a:pt x="42742" y="19501"/>
                  </a:cubicBezTo>
                  <a:cubicBezTo>
                    <a:pt x="43107" y="21232"/>
                    <a:pt x="43446" y="22873"/>
                    <a:pt x="43883" y="24399"/>
                  </a:cubicBezTo>
                  <a:lnTo>
                    <a:pt x="44321" y="24274"/>
                  </a:lnTo>
                  <a:cubicBezTo>
                    <a:pt x="43892" y="22766"/>
                    <a:pt x="43553" y="21134"/>
                    <a:pt x="43188" y="19403"/>
                  </a:cubicBezTo>
                  <a:cubicBezTo>
                    <a:pt x="42759" y="17369"/>
                    <a:pt x="42322" y="15255"/>
                    <a:pt x="41716" y="13337"/>
                  </a:cubicBezTo>
                  <a:cubicBezTo>
                    <a:pt x="39548" y="6503"/>
                    <a:pt x="35792" y="2150"/>
                    <a:pt x="30564" y="419"/>
                  </a:cubicBezTo>
                  <a:cubicBezTo>
                    <a:pt x="29686" y="127"/>
                    <a:pt x="28743" y="1"/>
                    <a:pt x="27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3272375" y="4299450"/>
              <a:ext cx="1257225" cy="696075"/>
            </a:xfrm>
            <a:custGeom>
              <a:avLst/>
              <a:gdLst/>
              <a:ahLst/>
              <a:cxnLst/>
              <a:rect l="l" t="t" r="r" b="b"/>
              <a:pathLst>
                <a:path w="50289" h="27843" extrusionOk="0">
                  <a:moveTo>
                    <a:pt x="32151" y="1"/>
                  </a:moveTo>
                  <a:cubicBezTo>
                    <a:pt x="29633" y="1"/>
                    <a:pt x="27188" y="610"/>
                    <a:pt x="24810" y="1205"/>
                  </a:cubicBezTo>
                  <a:lnTo>
                    <a:pt x="23972" y="1410"/>
                  </a:lnTo>
                  <a:cubicBezTo>
                    <a:pt x="18378" y="2784"/>
                    <a:pt x="10715" y="4666"/>
                    <a:pt x="6165" y="9876"/>
                  </a:cubicBezTo>
                  <a:cubicBezTo>
                    <a:pt x="5924" y="10152"/>
                    <a:pt x="5657" y="10429"/>
                    <a:pt x="5389" y="10723"/>
                  </a:cubicBezTo>
                  <a:cubicBezTo>
                    <a:pt x="4506" y="11669"/>
                    <a:pt x="3596" y="12650"/>
                    <a:pt x="3088" y="13739"/>
                  </a:cubicBezTo>
                  <a:cubicBezTo>
                    <a:pt x="2749" y="14461"/>
                    <a:pt x="2633" y="15282"/>
                    <a:pt x="2525" y="16076"/>
                  </a:cubicBezTo>
                  <a:cubicBezTo>
                    <a:pt x="2454" y="16629"/>
                    <a:pt x="2383" y="17146"/>
                    <a:pt x="2240" y="17628"/>
                  </a:cubicBezTo>
                  <a:cubicBezTo>
                    <a:pt x="2062" y="18270"/>
                    <a:pt x="1839" y="18957"/>
                    <a:pt x="1607" y="19680"/>
                  </a:cubicBezTo>
                  <a:cubicBezTo>
                    <a:pt x="857" y="22026"/>
                    <a:pt x="1" y="24694"/>
                    <a:pt x="108" y="26897"/>
                  </a:cubicBezTo>
                  <a:lnTo>
                    <a:pt x="563" y="26870"/>
                  </a:lnTo>
                  <a:cubicBezTo>
                    <a:pt x="456" y="24747"/>
                    <a:pt x="1303" y="22133"/>
                    <a:pt x="2044" y="19823"/>
                  </a:cubicBezTo>
                  <a:cubicBezTo>
                    <a:pt x="2276" y="19091"/>
                    <a:pt x="2499" y="18395"/>
                    <a:pt x="2677" y="17753"/>
                  </a:cubicBezTo>
                  <a:cubicBezTo>
                    <a:pt x="2829" y="17236"/>
                    <a:pt x="2900" y="16682"/>
                    <a:pt x="2980" y="16138"/>
                  </a:cubicBezTo>
                  <a:cubicBezTo>
                    <a:pt x="3088" y="15380"/>
                    <a:pt x="3195" y="14595"/>
                    <a:pt x="3498" y="13935"/>
                  </a:cubicBezTo>
                  <a:cubicBezTo>
                    <a:pt x="3980" y="12909"/>
                    <a:pt x="4863" y="11954"/>
                    <a:pt x="5728" y="11035"/>
                  </a:cubicBezTo>
                  <a:cubicBezTo>
                    <a:pt x="5996" y="10741"/>
                    <a:pt x="6263" y="10456"/>
                    <a:pt x="6504" y="10170"/>
                  </a:cubicBezTo>
                  <a:cubicBezTo>
                    <a:pt x="10965" y="5076"/>
                    <a:pt x="18548" y="3212"/>
                    <a:pt x="24079" y="1856"/>
                  </a:cubicBezTo>
                  <a:lnTo>
                    <a:pt x="24917" y="1642"/>
                  </a:lnTo>
                  <a:cubicBezTo>
                    <a:pt x="27270" y="1064"/>
                    <a:pt x="29690" y="456"/>
                    <a:pt x="32150" y="456"/>
                  </a:cubicBezTo>
                  <a:cubicBezTo>
                    <a:pt x="32385" y="456"/>
                    <a:pt x="32621" y="461"/>
                    <a:pt x="32857" y="473"/>
                  </a:cubicBezTo>
                  <a:cubicBezTo>
                    <a:pt x="35194" y="589"/>
                    <a:pt x="36506" y="1588"/>
                    <a:pt x="38308" y="2962"/>
                  </a:cubicBezTo>
                  <a:lnTo>
                    <a:pt x="38397" y="3033"/>
                  </a:lnTo>
                  <a:cubicBezTo>
                    <a:pt x="40279" y="4470"/>
                    <a:pt x="41974" y="5808"/>
                    <a:pt x="43571" y="7699"/>
                  </a:cubicBezTo>
                  <a:cubicBezTo>
                    <a:pt x="45115" y="9528"/>
                    <a:pt x="45873" y="11597"/>
                    <a:pt x="46667" y="13801"/>
                  </a:cubicBezTo>
                  <a:lnTo>
                    <a:pt x="46926" y="14497"/>
                  </a:lnTo>
                  <a:cubicBezTo>
                    <a:pt x="48513" y="18824"/>
                    <a:pt x="49129" y="22999"/>
                    <a:pt x="49771" y="27414"/>
                  </a:cubicBezTo>
                  <a:lnTo>
                    <a:pt x="49834" y="27843"/>
                  </a:lnTo>
                  <a:lnTo>
                    <a:pt x="50289" y="27771"/>
                  </a:lnTo>
                  <a:lnTo>
                    <a:pt x="50226" y="27352"/>
                  </a:lnTo>
                  <a:cubicBezTo>
                    <a:pt x="49575" y="22909"/>
                    <a:pt x="48960" y="18716"/>
                    <a:pt x="47354" y="14336"/>
                  </a:cubicBezTo>
                  <a:lnTo>
                    <a:pt x="47104" y="13649"/>
                  </a:lnTo>
                  <a:cubicBezTo>
                    <a:pt x="46283" y="11410"/>
                    <a:pt x="45516" y="9296"/>
                    <a:pt x="43919" y="7405"/>
                  </a:cubicBezTo>
                  <a:cubicBezTo>
                    <a:pt x="42287" y="5478"/>
                    <a:pt x="40583" y="4122"/>
                    <a:pt x="38674" y="2668"/>
                  </a:cubicBezTo>
                  <a:lnTo>
                    <a:pt x="38584" y="2605"/>
                  </a:lnTo>
                  <a:cubicBezTo>
                    <a:pt x="36711" y="1178"/>
                    <a:pt x="35364" y="143"/>
                    <a:pt x="32875" y="18"/>
                  </a:cubicBezTo>
                  <a:cubicBezTo>
                    <a:pt x="32633" y="6"/>
                    <a:pt x="32392" y="1"/>
                    <a:pt x="32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3178925" y="4221625"/>
              <a:ext cx="1446575" cy="782375"/>
            </a:xfrm>
            <a:custGeom>
              <a:avLst/>
              <a:gdLst/>
              <a:ahLst/>
              <a:cxnLst/>
              <a:rect l="l" t="t" r="r" b="b"/>
              <a:pathLst>
                <a:path w="57863" h="31295" extrusionOk="0">
                  <a:moveTo>
                    <a:pt x="31214" y="0"/>
                  </a:moveTo>
                  <a:cubicBezTo>
                    <a:pt x="27988" y="0"/>
                    <a:pt x="24874" y="608"/>
                    <a:pt x="21590" y="1829"/>
                  </a:cubicBezTo>
                  <a:cubicBezTo>
                    <a:pt x="16193" y="3827"/>
                    <a:pt x="10492" y="7458"/>
                    <a:pt x="5541" y="12052"/>
                  </a:cubicBezTo>
                  <a:cubicBezTo>
                    <a:pt x="697" y="16539"/>
                    <a:pt x="153" y="23025"/>
                    <a:pt x="1" y="29832"/>
                  </a:cubicBezTo>
                  <a:lnTo>
                    <a:pt x="456" y="29849"/>
                  </a:lnTo>
                  <a:cubicBezTo>
                    <a:pt x="608" y="23141"/>
                    <a:pt x="1134" y="16753"/>
                    <a:pt x="5844" y="12382"/>
                  </a:cubicBezTo>
                  <a:cubicBezTo>
                    <a:pt x="10760" y="7832"/>
                    <a:pt x="16407" y="4237"/>
                    <a:pt x="21741" y="2257"/>
                  </a:cubicBezTo>
                  <a:cubicBezTo>
                    <a:pt x="24975" y="1057"/>
                    <a:pt x="28039" y="460"/>
                    <a:pt x="31212" y="460"/>
                  </a:cubicBezTo>
                  <a:cubicBezTo>
                    <a:pt x="34054" y="460"/>
                    <a:pt x="36983" y="939"/>
                    <a:pt x="40199" y="1891"/>
                  </a:cubicBezTo>
                  <a:cubicBezTo>
                    <a:pt x="45257" y="3390"/>
                    <a:pt x="50396" y="8109"/>
                    <a:pt x="52135" y="12864"/>
                  </a:cubicBezTo>
                  <a:cubicBezTo>
                    <a:pt x="53393" y="16281"/>
                    <a:pt x="54330" y="19911"/>
                    <a:pt x="55240" y="23426"/>
                  </a:cubicBezTo>
                  <a:cubicBezTo>
                    <a:pt x="55918" y="26040"/>
                    <a:pt x="56614" y="28743"/>
                    <a:pt x="57435" y="31295"/>
                  </a:cubicBezTo>
                  <a:lnTo>
                    <a:pt x="57863" y="31161"/>
                  </a:lnTo>
                  <a:cubicBezTo>
                    <a:pt x="57051" y="28618"/>
                    <a:pt x="56355" y="25915"/>
                    <a:pt x="55686" y="23310"/>
                  </a:cubicBezTo>
                  <a:cubicBezTo>
                    <a:pt x="54767" y="19787"/>
                    <a:pt x="53830" y="16138"/>
                    <a:pt x="52564" y="12703"/>
                  </a:cubicBezTo>
                  <a:cubicBezTo>
                    <a:pt x="50779" y="7832"/>
                    <a:pt x="45516" y="2997"/>
                    <a:pt x="40324" y="1454"/>
                  </a:cubicBezTo>
                  <a:cubicBezTo>
                    <a:pt x="37066" y="486"/>
                    <a:pt x="34096" y="0"/>
                    <a:pt x="31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3114025" y="4117125"/>
              <a:ext cx="1576600" cy="907175"/>
            </a:xfrm>
            <a:custGeom>
              <a:avLst/>
              <a:gdLst/>
              <a:ahLst/>
              <a:cxnLst/>
              <a:rect l="l" t="t" r="r" b="b"/>
              <a:pathLst>
                <a:path w="63064" h="36287" extrusionOk="0">
                  <a:moveTo>
                    <a:pt x="37809" y="0"/>
                  </a:moveTo>
                  <a:cubicBezTo>
                    <a:pt x="36430" y="0"/>
                    <a:pt x="35068" y="179"/>
                    <a:pt x="33731" y="353"/>
                  </a:cubicBezTo>
                  <a:cubicBezTo>
                    <a:pt x="33330" y="406"/>
                    <a:pt x="32920" y="460"/>
                    <a:pt x="32509" y="513"/>
                  </a:cubicBezTo>
                  <a:cubicBezTo>
                    <a:pt x="31653" y="611"/>
                    <a:pt x="30778" y="647"/>
                    <a:pt x="29931" y="683"/>
                  </a:cubicBezTo>
                  <a:cubicBezTo>
                    <a:pt x="28539" y="745"/>
                    <a:pt x="27094" y="808"/>
                    <a:pt x="25711" y="1147"/>
                  </a:cubicBezTo>
                  <a:cubicBezTo>
                    <a:pt x="21715" y="2146"/>
                    <a:pt x="18566" y="4465"/>
                    <a:pt x="16264" y="6383"/>
                  </a:cubicBezTo>
                  <a:cubicBezTo>
                    <a:pt x="15006" y="7427"/>
                    <a:pt x="13891" y="8622"/>
                    <a:pt x="12803" y="9782"/>
                  </a:cubicBezTo>
                  <a:cubicBezTo>
                    <a:pt x="11384" y="11299"/>
                    <a:pt x="9912" y="12860"/>
                    <a:pt x="8155" y="14073"/>
                  </a:cubicBezTo>
                  <a:cubicBezTo>
                    <a:pt x="6317" y="15331"/>
                    <a:pt x="4818" y="16544"/>
                    <a:pt x="3471" y="18391"/>
                  </a:cubicBezTo>
                  <a:cubicBezTo>
                    <a:pt x="2365" y="19916"/>
                    <a:pt x="2079" y="21665"/>
                    <a:pt x="1794" y="23351"/>
                  </a:cubicBezTo>
                  <a:cubicBezTo>
                    <a:pt x="1687" y="24020"/>
                    <a:pt x="1571" y="24716"/>
                    <a:pt x="1401" y="25394"/>
                  </a:cubicBezTo>
                  <a:cubicBezTo>
                    <a:pt x="1134" y="26491"/>
                    <a:pt x="1036" y="27758"/>
                    <a:pt x="938" y="28989"/>
                  </a:cubicBezTo>
                  <a:cubicBezTo>
                    <a:pt x="804" y="30764"/>
                    <a:pt x="661" y="32593"/>
                    <a:pt x="1" y="33922"/>
                  </a:cubicBezTo>
                  <a:lnTo>
                    <a:pt x="411" y="34119"/>
                  </a:lnTo>
                  <a:cubicBezTo>
                    <a:pt x="1107" y="32718"/>
                    <a:pt x="1250" y="30836"/>
                    <a:pt x="1393" y="29025"/>
                  </a:cubicBezTo>
                  <a:cubicBezTo>
                    <a:pt x="1491" y="27811"/>
                    <a:pt x="1589" y="26563"/>
                    <a:pt x="1848" y="25501"/>
                  </a:cubicBezTo>
                  <a:cubicBezTo>
                    <a:pt x="2017" y="24814"/>
                    <a:pt x="2133" y="24109"/>
                    <a:pt x="2240" y="23431"/>
                  </a:cubicBezTo>
                  <a:cubicBezTo>
                    <a:pt x="2526" y="21718"/>
                    <a:pt x="2802" y="20095"/>
                    <a:pt x="3846" y="18659"/>
                  </a:cubicBezTo>
                  <a:cubicBezTo>
                    <a:pt x="5157" y="16865"/>
                    <a:pt x="6567" y="15715"/>
                    <a:pt x="8413" y="14448"/>
                  </a:cubicBezTo>
                  <a:cubicBezTo>
                    <a:pt x="10215" y="13208"/>
                    <a:pt x="11705" y="11620"/>
                    <a:pt x="13142" y="10094"/>
                  </a:cubicBezTo>
                  <a:cubicBezTo>
                    <a:pt x="14212" y="8944"/>
                    <a:pt x="15327" y="7757"/>
                    <a:pt x="16549" y="6740"/>
                  </a:cubicBezTo>
                  <a:cubicBezTo>
                    <a:pt x="18815" y="4849"/>
                    <a:pt x="21911" y="2565"/>
                    <a:pt x="25827" y="1593"/>
                  </a:cubicBezTo>
                  <a:cubicBezTo>
                    <a:pt x="27165" y="1263"/>
                    <a:pt x="28575" y="1200"/>
                    <a:pt x="29949" y="1138"/>
                  </a:cubicBezTo>
                  <a:cubicBezTo>
                    <a:pt x="30805" y="1102"/>
                    <a:pt x="31688" y="1066"/>
                    <a:pt x="32563" y="959"/>
                  </a:cubicBezTo>
                  <a:cubicBezTo>
                    <a:pt x="32973" y="915"/>
                    <a:pt x="33383" y="861"/>
                    <a:pt x="33794" y="808"/>
                  </a:cubicBezTo>
                  <a:cubicBezTo>
                    <a:pt x="35104" y="634"/>
                    <a:pt x="36449" y="455"/>
                    <a:pt x="37799" y="455"/>
                  </a:cubicBezTo>
                  <a:cubicBezTo>
                    <a:pt x="38251" y="455"/>
                    <a:pt x="38703" y="475"/>
                    <a:pt x="39155" y="522"/>
                  </a:cubicBezTo>
                  <a:cubicBezTo>
                    <a:pt x="41626" y="781"/>
                    <a:pt x="47764" y="1798"/>
                    <a:pt x="51484" y="5652"/>
                  </a:cubicBezTo>
                  <a:cubicBezTo>
                    <a:pt x="52376" y="6580"/>
                    <a:pt x="53991" y="8373"/>
                    <a:pt x="54731" y="9943"/>
                  </a:cubicBezTo>
                  <a:cubicBezTo>
                    <a:pt x="54963" y="10451"/>
                    <a:pt x="55169" y="10978"/>
                    <a:pt x="55365" y="11477"/>
                  </a:cubicBezTo>
                  <a:cubicBezTo>
                    <a:pt x="55740" y="12441"/>
                    <a:pt x="56123" y="13431"/>
                    <a:pt x="56765" y="14376"/>
                  </a:cubicBezTo>
                  <a:cubicBezTo>
                    <a:pt x="58630" y="17124"/>
                    <a:pt x="59460" y="20487"/>
                    <a:pt x="60263" y="23726"/>
                  </a:cubicBezTo>
                  <a:cubicBezTo>
                    <a:pt x="60387" y="24234"/>
                    <a:pt x="60512" y="24734"/>
                    <a:pt x="60637" y="25224"/>
                  </a:cubicBezTo>
                  <a:cubicBezTo>
                    <a:pt x="60726" y="25599"/>
                    <a:pt x="60825" y="25965"/>
                    <a:pt x="60923" y="26340"/>
                  </a:cubicBezTo>
                  <a:cubicBezTo>
                    <a:pt x="61387" y="28106"/>
                    <a:pt x="61868" y="29926"/>
                    <a:pt x="62056" y="31737"/>
                  </a:cubicBezTo>
                  <a:cubicBezTo>
                    <a:pt x="62100" y="32165"/>
                    <a:pt x="62118" y="32611"/>
                    <a:pt x="62127" y="33093"/>
                  </a:cubicBezTo>
                  <a:cubicBezTo>
                    <a:pt x="62154" y="34226"/>
                    <a:pt x="62181" y="35394"/>
                    <a:pt x="62662" y="36286"/>
                  </a:cubicBezTo>
                  <a:lnTo>
                    <a:pt x="63064" y="36072"/>
                  </a:lnTo>
                  <a:cubicBezTo>
                    <a:pt x="62636" y="35269"/>
                    <a:pt x="62609" y="34154"/>
                    <a:pt x="62582" y="33084"/>
                  </a:cubicBezTo>
                  <a:cubicBezTo>
                    <a:pt x="62573" y="32611"/>
                    <a:pt x="62555" y="32129"/>
                    <a:pt x="62511" y="31692"/>
                  </a:cubicBezTo>
                  <a:cubicBezTo>
                    <a:pt x="62323" y="29845"/>
                    <a:pt x="61833" y="28008"/>
                    <a:pt x="61369" y="26224"/>
                  </a:cubicBezTo>
                  <a:cubicBezTo>
                    <a:pt x="61271" y="25849"/>
                    <a:pt x="61172" y="25483"/>
                    <a:pt x="61074" y="25117"/>
                  </a:cubicBezTo>
                  <a:cubicBezTo>
                    <a:pt x="60949" y="24618"/>
                    <a:pt x="60825" y="24118"/>
                    <a:pt x="60709" y="23619"/>
                  </a:cubicBezTo>
                  <a:cubicBezTo>
                    <a:pt x="59897" y="20336"/>
                    <a:pt x="59058" y="16937"/>
                    <a:pt x="57149" y="14118"/>
                  </a:cubicBezTo>
                  <a:cubicBezTo>
                    <a:pt x="56534" y="13217"/>
                    <a:pt x="56177" y="12289"/>
                    <a:pt x="55793" y="11317"/>
                  </a:cubicBezTo>
                  <a:cubicBezTo>
                    <a:pt x="55597" y="10799"/>
                    <a:pt x="55392" y="10273"/>
                    <a:pt x="55142" y="9746"/>
                  </a:cubicBezTo>
                  <a:cubicBezTo>
                    <a:pt x="54384" y="8123"/>
                    <a:pt x="52724" y="6285"/>
                    <a:pt x="51814" y="5340"/>
                  </a:cubicBezTo>
                  <a:cubicBezTo>
                    <a:pt x="47987" y="1379"/>
                    <a:pt x="41725" y="335"/>
                    <a:pt x="39200" y="67"/>
                  </a:cubicBezTo>
                  <a:cubicBezTo>
                    <a:pt x="38734" y="20"/>
                    <a:pt x="38271" y="0"/>
                    <a:pt x="378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6"/>
          <p:cNvSpPr/>
          <p:nvPr/>
        </p:nvSpPr>
        <p:spPr>
          <a:xfrm rot="-10496664">
            <a:off x="8399310" y="-253970"/>
            <a:ext cx="896231" cy="1773641"/>
          </a:xfrm>
          <a:custGeom>
            <a:avLst/>
            <a:gdLst/>
            <a:ahLst/>
            <a:cxnLst/>
            <a:rect l="l" t="t" r="r" b="b"/>
            <a:pathLst>
              <a:path w="65271" h="129150" extrusionOk="0">
                <a:moveTo>
                  <a:pt x="64555" y="1"/>
                </a:moveTo>
                <a:cubicBezTo>
                  <a:pt x="64460" y="1"/>
                  <a:pt x="64363" y="25"/>
                  <a:pt x="64271" y="81"/>
                </a:cubicBezTo>
                <a:cubicBezTo>
                  <a:pt x="58245" y="3938"/>
                  <a:pt x="52037" y="7910"/>
                  <a:pt x="47677" y="13708"/>
                </a:cubicBezTo>
                <a:cubicBezTo>
                  <a:pt x="45805" y="16173"/>
                  <a:pt x="44276" y="18935"/>
                  <a:pt x="43409" y="21902"/>
                </a:cubicBezTo>
                <a:cubicBezTo>
                  <a:pt x="42884" y="23705"/>
                  <a:pt x="42222" y="25965"/>
                  <a:pt x="43180" y="27677"/>
                </a:cubicBezTo>
                <a:cubicBezTo>
                  <a:pt x="42003" y="29421"/>
                  <a:pt x="39881" y="31884"/>
                  <a:pt x="39358" y="33907"/>
                </a:cubicBezTo>
                <a:lnTo>
                  <a:pt x="39358" y="33907"/>
                </a:lnTo>
                <a:cubicBezTo>
                  <a:pt x="41084" y="27074"/>
                  <a:pt x="41808" y="20037"/>
                  <a:pt x="40441" y="13068"/>
                </a:cubicBezTo>
                <a:cubicBezTo>
                  <a:pt x="39734" y="9325"/>
                  <a:pt x="38729" y="5673"/>
                  <a:pt x="38684" y="1816"/>
                </a:cubicBezTo>
                <a:cubicBezTo>
                  <a:pt x="38684" y="1431"/>
                  <a:pt x="38401" y="1236"/>
                  <a:pt x="38106" y="1236"/>
                </a:cubicBezTo>
                <a:cubicBezTo>
                  <a:pt x="37858" y="1236"/>
                  <a:pt x="37601" y="1374"/>
                  <a:pt x="37497" y="1656"/>
                </a:cubicBezTo>
                <a:cubicBezTo>
                  <a:pt x="35214" y="7705"/>
                  <a:pt x="32886" y="14004"/>
                  <a:pt x="33365" y="20555"/>
                </a:cubicBezTo>
                <a:cubicBezTo>
                  <a:pt x="33708" y="25166"/>
                  <a:pt x="34689" y="30302"/>
                  <a:pt x="36949" y="34501"/>
                </a:cubicBezTo>
                <a:cubicBezTo>
                  <a:pt x="36972" y="34593"/>
                  <a:pt x="36995" y="34684"/>
                  <a:pt x="37018" y="34752"/>
                </a:cubicBezTo>
                <a:cubicBezTo>
                  <a:pt x="37177" y="35277"/>
                  <a:pt x="37428" y="35848"/>
                  <a:pt x="37565" y="36419"/>
                </a:cubicBezTo>
                <a:cubicBezTo>
                  <a:pt x="37543" y="36442"/>
                  <a:pt x="37520" y="36464"/>
                  <a:pt x="37497" y="36487"/>
                </a:cubicBezTo>
                <a:cubicBezTo>
                  <a:pt x="37314" y="36693"/>
                  <a:pt x="37314" y="36921"/>
                  <a:pt x="37406" y="37126"/>
                </a:cubicBezTo>
                <a:cubicBezTo>
                  <a:pt x="35762" y="40116"/>
                  <a:pt x="34233" y="43175"/>
                  <a:pt x="32795" y="46279"/>
                </a:cubicBezTo>
                <a:cubicBezTo>
                  <a:pt x="32544" y="37560"/>
                  <a:pt x="28846" y="28658"/>
                  <a:pt x="23824" y="21788"/>
                </a:cubicBezTo>
                <a:cubicBezTo>
                  <a:pt x="23687" y="21596"/>
                  <a:pt x="23480" y="21502"/>
                  <a:pt x="23280" y="21502"/>
                </a:cubicBezTo>
                <a:cubicBezTo>
                  <a:pt x="22981" y="21502"/>
                  <a:pt x="22697" y="21711"/>
                  <a:pt x="22683" y="22107"/>
                </a:cubicBezTo>
                <a:cubicBezTo>
                  <a:pt x="22227" y="31078"/>
                  <a:pt x="22067" y="44293"/>
                  <a:pt x="31562" y="49018"/>
                </a:cubicBezTo>
                <a:cubicBezTo>
                  <a:pt x="30398" y="51643"/>
                  <a:pt x="29325" y="54268"/>
                  <a:pt x="28298" y="56893"/>
                </a:cubicBezTo>
                <a:cubicBezTo>
                  <a:pt x="27910" y="57920"/>
                  <a:pt x="27522" y="58970"/>
                  <a:pt x="27134" y="60020"/>
                </a:cubicBezTo>
                <a:lnTo>
                  <a:pt x="27089" y="60066"/>
                </a:lnTo>
                <a:cubicBezTo>
                  <a:pt x="26427" y="55501"/>
                  <a:pt x="25514" y="50821"/>
                  <a:pt x="23893" y="46507"/>
                </a:cubicBezTo>
                <a:cubicBezTo>
                  <a:pt x="22113" y="41828"/>
                  <a:pt x="19647" y="37469"/>
                  <a:pt x="17160" y="33132"/>
                </a:cubicBezTo>
                <a:cubicBezTo>
                  <a:pt x="17037" y="32925"/>
                  <a:pt x="16864" y="32839"/>
                  <a:pt x="16690" y="32839"/>
                </a:cubicBezTo>
                <a:cubicBezTo>
                  <a:pt x="16346" y="32839"/>
                  <a:pt x="16003" y="33179"/>
                  <a:pt x="16064" y="33588"/>
                </a:cubicBezTo>
                <a:cubicBezTo>
                  <a:pt x="16954" y="39546"/>
                  <a:pt x="17411" y="45800"/>
                  <a:pt x="19008" y="51597"/>
                </a:cubicBezTo>
                <a:cubicBezTo>
                  <a:pt x="20150" y="55775"/>
                  <a:pt x="22638" y="59312"/>
                  <a:pt x="26176" y="61778"/>
                </a:cubicBezTo>
                <a:cubicBezTo>
                  <a:pt x="26176" y="61800"/>
                  <a:pt x="26176" y="61823"/>
                  <a:pt x="26198" y="61846"/>
                </a:cubicBezTo>
                <a:cubicBezTo>
                  <a:pt x="26221" y="61960"/>
                  <a:pt x="26290" y="62051"/>
                  <a:pt x="26381" y="62120"/>
                </a:cubicBezTo>
                <a:cubicBezTo>
                  <a:pt x="25536" y="64494"/>
                  <a:pt x="24760" y="66913"/>
                  <a:pt x="24030" y="69333"/>
                </a:cubicBezTo>
                <a:cubicBezTo>
                  <a:pt x="23961" y="69356"/>
                  <a:pt x="23893" y="69401"/>
                  <a:pt x="23824" y="69447"/>
                </a:cubicBezTo>
                <a:cubicBezTo>
                  <a:pt x="21542" y="59541"/>
                  <a:pt x="15060" y="51369"/>
                  <a:pt x="10495" y="42445"/>
                </a:cubicBezTo>
                <a:cubicBezTo>
                  <a:pt x="10389" y="42260"/>
                  <a:pt x="10203" y="42177"/>
                  <a:pt x="10015" y="42177"/>
                </a:cubicBezTo>
                <a:cubicBezTo>
                  <a:pt x="9714" y="42177"/>
                  <a:pt x="9408" y="42390"/>
                  <a:pt x="9422" y="42741"/>
                </a:cubicBezTo>
                <a:cubicBezTo>
                  <a:pt x="9924" y="51552"/>
                  <a:pt x="10997" y="69698"/>
                  <a:pt x="22843" y="70679"/>
                </a:cubicBezTo>
                <a:cubicBezTo>
                  <a:pt x="22889" y="70839"/>
                  <a:pt x="22911" y="70976"/>
                  <a:pt x="22934" y="71136"/>
                </a:cubicBezTo>
                <a:cubicBezTo>
                  <a:pt x="22980" y="71410"/>
                  <a:pt x="23163" y="71547"/>
                  <a:pt x="23368" y="71570"/>
                </a:cubicBezTo>
                <a:cubicBezTo>
                  <a:pt x="22660" y="73989"/>
                  <a:pt x="21998" y="76409"/>
                  <a:pt x="21382" y="78851"/>
                </a:cubicBezTo>
                <a:cubicBezTo>
                  <a:pt x="18734" y="69881"/>
                  <a:pt x="10266" y="63695"/>
                  <a:pt x="5541" y="55889"/>
                </a:cubicBezTo>
                <a:cubicBezTo>
                  <a:pt x="5415" y="55684"/>
                  <a:pt x="5227" y="55596"/>
                  <a:pt x="5040" y="55596"/>
                </a:cubicBezTo>
                <a:cubicBezTo>
                  <a:pt x="4687" y="55596"/>
                  <a:pt x="4341" y="55912"/>
                  <a:pt x="4446" y="56345"/>
                </a:cubicBezTo>
                <a:cubicBezTo>
                  <a:pt x="5610" y="61435"/>
                  <a:pt x="7094" y="66548"/>
                  <a:pt x="9673" y="71113"/>
                </a:cubicBezTo>
                <a:cubicBezTo>
                  <a:pt x="10951" y="73373"/>
                  <a:pt x="12503" y="75496"/>
                  <a:pt x="14398" y="77276"/>
                </a:cubicBezTo>
                <a:cubicBezTo>
                  <a:pt x="15333" y="78143"/>
                  <a:pt x="16338" y="78919"/>
                  <a:pt x="17411" y="79604"/>
                </a:cubicBezTo>
                <a:cubicBezTo>
                  <a:pt x="18871" y="80517"/>
                  <a:pt x="20606" y="80768"/>
                  <a:pt x="20446" y="82845"/>
                </a:cubicBezTo>
                <a:cubicBezTo>
                  <a:pt x="20332" y="83987"/>
                  <a:pt x="19899" y="85196"/>
                  <a:pt x="19647" y="86338"/>
                </a:cubicBezTo>
                <a:cubicBezTo>
                  <a:pt x="19511" y="87045"/>
                  <a:pt x="18643" y="89236"/>
                  <a:pt x="18917" y="89875"/>
                </a:cubicBezTo>
                <a:cubicBezTo>
                  <a:pt x="14991" y="80882"/>
                  <a:pt x="8874" y="73122"/>
                  <a:pt x="999" y="67164"/>
                </a:cubicBezTo>
                <a:cubicBezTo>
                  <a:pt x="909" y="67098"/>
                  <a:pt x="812" y="67069"/>
                  <a:pt x="716" y="67069"/>
                </a:cubicBezTo>
                <a:cubicBezTo>
                  <a:pt x="350" y="67069"/>
                  <a:pt x="1" y="67488"/>
                  <a:pt x="109" y="67849"/>
                </a:cubicBezTo>
                <a:cubicBezTo>
                  <a:pt x="2871" y="77093"/>
                  <a:pt x="7208" y="89716"/>
                  <a:pt x="18232" y="91405"/>
                </a:cubicBezTo>
                <a:cubicBezTo>
                  <a:pt x="18324" y="91633"/>
                  <a:pt x="18415" y="91838"/>
                  <a:pt x="18506" y="92044"/>
                </a:cubicBezTo>
                <a:cubicBezTo>
                  <a:pt x="17844" y="95513"/>
                  <a:pt x="17251" y="99006"/>
                  <a:pt x="16726" y="102498"/>
                </a:cubicBezTo>
                <a:cubicBezTo>
                  <a:pt x="15448" y="111171"/>
                  <a:pt x="14420" y="119959"/>
                  <a:pt x="14078" y="128747"/>
                </a:cubicBezTo>
                <a:cubicBezTo>
                  <a:pt x="14067" y="129018"/>
                  <a:pt x="14257" y="129149"/>
                  <a:pt x="14457" y="129149"/>
                </a:cubicBezTo>
                <a:cubicBezTo>
                  <a:pt x="14661" y="129149"/>
                  <a:pt x="14877" y="129012"/>
                  <a:pt x="14900" y="128747"/>
                </a:cubicBezTo>
                <a:cubicBezTo>
                  <a:pt x="16155" y="116490"/>
                  <a:pt x="17456" y="104301"/>
                  <a:pt x="19716" y="92226"/>
                </a:cubicBezTo>
                <a:cubicBezTo>
                  <a:pt x="19739" y="92181"/>
                  <a:pt x="19762" y="92135"/>
                  <a:pt x="19762" y="92067"/>
                </a:cubicBezTo>
                <a:cubicBezTo>
                  <a:pt x="19830" y="92044"/>
                  <a:pt x="19921" y="92021"/>
                  <a:pt x="19990" y="91953"/>
                </a:cubicBezTo>
                <a:cubicBezTo>
                  <a:pt x="23802" y="88803"/>
                  <a:pt x="29576" y="89875"/>
                  <a:pt x="34187" y="89305"/>
                </a:cubicBezTo>
                <a:cubicBezTo>
                  <a:pt x="38958" y="88689"/>
                  <a:pt x="43523" y="87251"/>
                  <a:pt x="47837" y="85151"/>
                </a:cubicBezTo>
                <a:cubicBezTo>
                  <a:pt x="48476" y="84831"/>
                  <a:pt x="48088" y="84009"/>
                  <a:pt x="47517" y="83964"/>
                </a:cubicBezTo>
                <a:cubicBezTo>
                  <a:pt x="44471" y="83616"/>
                  <a:pt x="41119" y="83286"/>
                  <a:pt x="37762" y="83286"/>
                </a:cubicBezTo>
                <a:cubicBezTo>
                  <a:pt x="31205" y="83286"/>
                  <a:pt x="24626" y="84543"/>
                  <a:pt x="20264" y="89373"/>
                </a:cubicBezTo>
                <a:cubicBezTo>
                  <a:pt x="20583" y="87798"/>
                  <a:pt x="21085" y="86201"/>
                  <a:pt x="21291" y="84626"/>
                </a:cubicBezTo>
                <a:cubicBezTo>
                  <a:pt x="21428" y="83484"/>
                  <a:pt x="21268" y="82686"/>
                  <a:pt x="22044" y="81704"/>
                </a:cubicBezTo>
                <a:cubicBezTo>
                  <a:pt x="23459" y="79946"/>
                  <a:pt x="25879" y="79444"/>
                  <a:pt x="27887" y="78737"/>
                </a:cubicBezTo>
                <a:cubicBezTo>
                  <a:pt x="30809" y="77710"/>
                  <a:pt x="33776" y="76819"/>
                  <a:pt x="36629" y="75655"/>
                </a:cubicBezTo>
                <a:cubicBezTo>
                  <a:pt x="41172" y="73784"/>
                  <a:pt x="45052" y="70794"/>
                  <a:pt x="48111" y="66982"/>
                </a:cubicBezTo>
                <a:cubicBezTo>
                  <a:pt x="48398" y="66650"/>
                  <a:pt x="48279" y="65998"/>
                  <a:pt x="47753" y="65998"/>
                </a:cubicBezTo>
                <a:cubicBezTo>
                  <a:pt x="47736" y="65998"/>
                  <a:pt x="47718" y="65999"/>
                  <a:pt x="47700" y="66000"/>
                </a:cubicBezTo>
                <a:cubicBezTo>
                  <a:pt x="38958" y="66594"/>
                  <a:pt x="29006" y="69241"/>
                  <a:pt x="23368" y="76294"/>
                </a:cubicBezTo>
                <a:cubicBezTo>
                  <a:pt x="23916" y="74217"/>
                  <a:pt x="24509" y="72163"/>
                  <a:pt x="25126" y="70109"/>
                </a:cubicBezTo>
                <a:cubicBezTo>
                  <a:pt x="32270" y="66502"/>
                  <a:pt x="40715" y="65909"/>
                  <a:pt x="46969" y="60591"/>
                </a:cubicBezTo>
                <a:cubicBezTo>
                  <a:pt x="47380" y="60225"/>
                  <a:pt x="47038" y="59586"/>
                  <a:pt x="46559" y="59564"/>
                </a:cubicBezTo>
                <a:cubicBezTo>
                  <a:pt x="46437" y="59562"/>
                  <a:pt x="46315" y="59561"/>
                  <a:pt x="46193" y="59561"/>
                </a:cubicBezTo>
                <a:cubicBezTo>
                  <a:pt x="39056" y="59561"/>
                  <a:pt x="31289" y="62183"/>
                  <a:pt x="26016" y="67233"/>
                </a:cubicBezTo>
                <a:cubicBezTo>
                  <a:pt x="26678" y="65201"/>
                  <a:pt x="27340" y="63193"/>
                  <a:pt x="28070" y="61207"/>
                </a:cubicBezTo>
                <a:cubicBezTo>
                  <a:pt x="31950" y="60066"/>
                  <a:pt x="35762" y="58856"/>
                  <a:pt x="39757" y="58080"/>
                </a:cubicBezTo>
                <a:cubicBezTo>
                  <a:pt x="43523" y="57327"/>
                  <a:pt x="47380" y="57030"/>
                  <a:pt x="50872" y="55272"/>
                </a:cubicBezTo>
                <a:cubicBezTo>
                  <a:pt x="51375" y="55021"/>
                  <a:pt x="51169" y="54337"/>
                  <a:pt x="50713" y="54177"/>
                </a:cubicBezTo>
                <a:cubicBezTo>
                  <a:pt x="48232" y="53275"/>
                  <a:pt x="45649" y="52832"/>
                  <a:pt x="43093" y="52832"/>
                </a:cubicBezTo>
                <a:cubicBezTo>
                  <a:pt x="38076" y="52832"/>
                  <a:pt x="33158" y="54540"/>
                  <a:pt x="29303" y="57852"/>
                </a:cubicBezTo>
                <a:cubicBezTo>
                  <a:pt x="30353" y="55090"/>
                  <a:pt x="31471" y="52374"/>
                  <a:pt x="32681" y="49680"/>
                </a:cubicBezTo>
                <a:cubicBezTo>
                  <a:pt x="32749" y="49657"/>
                  <a:pt x="32840" y="49657"/>
                  <a:pt x="32909" y="49612"/>
                </a:cubicBezTo>
                <a:cubicBezTo>
                  <a:pt x="32977" y="49589"/>
                  <a:pt x="33023" y="49566"/>
                  <a:pt x="33069" y="49520"/>
                </a:cubicBezTo>
                <a:cubicBezTo>
                  <a:pt x="33251" y="49452"/>
                  <a:pt x="33320" y="49315"/>
                  <a:pt x="33343" y="49178"/>
                </a:cubicBezTo>
                <a:cubicBezTo>
                  <a:pt x="34051" y="49935"/>
                  <a:pt x="36397" y="50033"/>
                  <a:pt x="38101" y="50033"/>
                </a:cubicBezTo>
                <a:cubicBezTo>
                  <a:pt x="38695" y="50033"/>
                  <a:pt x="39211" y="50021"/>
                  <a:pt x="39552" y="50021"/>
                </a:cubicBezTo>
                <a:cubicBezTo>
                  <a:pt x="39620" y="50021"/>
                  <a:pt x="39681" y="50021"/>
                  <a:pt x="39734" y="50023"/>
                </a:cubicBezTo>
                <a:cubicBezTo>
                  <a:pt x="39886" y="50024"/>
                  <a:pt x="40039" y="50025"/>
                  <a:pt x="40192" y="50025"/>
                </a:cubicBezTo>
                <a:cubicBezTo>
                  <a:pt x="42481" y="50025"/>
                  <a:pt x="44768" y="49864"/>
                  <a:pt x="47015" y="49543"/>
                </a:cubicBezTo>
                <a:cubicBezTo>
                  <a:pt x="51945" y="48836"/>
                  <a:pt x="56670" y="47284"/>
                  <a:pt x="61098" y="45024"/>
                </a:cubicBezTo>
                <a:cubicBezTo>
                  <a:pt x="61646" y="44750"/>
                  <a:pt x="61349" y="43928"/>
                  <a:pt x="60779" y="43905"/>
                </a:cubicBezTo>
                <a:cubicBezTo>
                  <a:pt x="55847" y="43749"/>
                  <a:pt x="50966" y="42279"/>
                  <a:pt x="46021" y="42279"/>
                </a:cubicBezTo>
                <a:cubicBezTo>
                  <a:pt x="45175" y="42279"/>
                  <a:pt x="44327" y="42322"/>
                  <a:pt x="43477" y="42422"/>
                </a:cubicBezTo>
                <a:cubicBezTo>
                  <a:pt x="40008" y="42833"/>
                  <a:pt x="36766" y="44248"/>
                  <a:pt x="34142" y="46507"/>
                </a:cubicBezTo>
                <a:cubicBezTo>
                  <a:pt x="35237" y="44202"/>
                  <a:pt x="36378" y="41920"/>
                  <a:pt x="37588" y="39683"/>
                </a:cubicBezTo>
                <a:cubicBezTo>
                  <a:pt x="37794" y="39295"/>
                  <a:pt x="38022" y="38907"/>
                  <a:pt x="38250" y="38519"/>
                </a:cubicBezTo>
                <a:lnTo>
                  <a:pt x="38273" y="38541"/>
                </a:lnTo>
                <a:cubicBezTo>
                  <a:pt x="38370" y="38595"/>
                  <a:pt x="38467" y="38619"/>
                  <a:pt x="38559" y="38619"/>
                </a:cubicBezTo>
                <a:cubicBezTo>
                  <a:pt x="38662" y="38619"/>
                  <a:pt x="38759" y="38590"/>
                  <a:pt x="38844" y="38541"/>
                </a:cubicBezTo>
                <a:cubicBezTo>
                  <a:pt x="39217" y="38601"/>
                  <a:pt x="39595" y="38626"/>
                  <a:pt x="39976" y="38626"/>
                </a:cubicBezTo>
                <a:cubicBezTo>
                  <a:pt x="41345" y="38626"/>
                  <a:pt x="42750" y="38304"/>
                  <a:pt x="44071" y="38108"/>
                </a:cubicBezTo>
                <a:cubicBezTo>
                  <a:pt x="46810" y="37674"/>
                  <a:pt x="49549" y="37195"/>
                  <a:pt x="52265" y="36601"/>
                </a:cubicBezTo>
                <a:cubicBezTo>
                  <a:pt x="56784" y="35597"/>
                  <a:pt x="61212" y="34068"/>
                  <a:pt x="64590" y="30758"/>
                </a:cubicBezTo>
                <a:cubicBezTo>
                  <a:pt x="65001" y="30370"/>
                  <a:pt x="64682" y="29754"/>
                  <a:pt x="64157" y="29731"/>
                </a:cubicBezTo>
                <a:cubicBezTo>
                  <a:pt x="62426" y="29611"/>
                  <a:pt x="60635" y="29531"/>
                  <a:pt x="58825" y="29531"/>
                </a:cubicBezTo>
                <a:cubicBezTo>
                  <a:pt x="52355" y="29531"/>
                  <a:pt x="45649" y="30559"/>
                  <a:pt x="40601" y="34501"/>
                </a:cubicBezTo>
                <a:cubicBezTo>
                  <a:pt x="42108" y="32036"/>
                  <a:pt x="43705" y="29617"/>
                  <a:pt x="45372" y="27243"/>
                </a:cubicBezTo>
                <a:cubicBezTo>
                  <a:pt x="55050" y="21354"/>
                  <a:pt x="62148" y="11676"/>
                  <a:pt x="65161" y="766"/>
                </a:cubicBezTo>
                <a:cubicBezTo>
                  <a:pt x="65270" y="383"/>
                  <a:pt x="64929" y="1"/>
                  <a:pt x="64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6"/>
          <p:cNvGrpSpPr/>
          <p:nvPr/>
        </p:nvGrpSpPr>
        <p:grpSpPr>
          <a:xfrm rot="5745026">
            <a:off x="-117567" y="3082483"/>
            <a:ext cx="1051453" cy="507338"/>
            <a:chOff x="5867000" y="376300"/>
            <a:chExt cx="1185050" cy="571800"/>
          </a:xfrm>
        </p:grpSpPr>
        <p:sp>
          <p:nvSpPr>
            <p:cNvPr id="387" name="Google Shape;387;p6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1_1_1">
    <p:spTree>
      <p:nvGrpSpPr>
        <p:cNvPr id="1" name="Shape 3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Google Shape;3093;p29"/>
          <p:cNvSpPr/>
          <p:nvPr/>
        </p:nvSpPr>
        <p:spPr>
          <a:xfrm rot="-7953150" flipH="1">
            <a:off x="7509620" y="6529"/>
            <a:ext cx="737630" cy="1459529"/>
          </a:xfrm>
          <a:custGeom>
            <a:avLst/>
            <a:gdLst/>
            <a:ahLst/>
            <a:cxnLst/>
            <a:rect l="l" t="t" r="r" b="b"/>
            <a:pathLst>
              <a:path w="65271" h="129150" extrusionOk="0">
                <a:moveTo>
                  <a:pt x="64555" y="1"/>
                </a:moveTo>
                <a:cubicBezTo>
                  <a:pt x="64460" y="1"/>
                  <a:pt x="64363" y="25"/>
                  <a:pt x="64271" y="81"/>
                </a:cubicBezTo>
                <a:cubicBezTo>
                  <a:pt x="58245" y="3938"/>
                  <a:pt x="52037" y="7910"/>
                  <a:pt x="47677" y="13708"/>
                </a:cubicBezTo>
                <a:cubicBezTo>
                  <a:pt x="45805" y="16173"/>
                  <a:pt x="44276" y="18935"/>
                  <a:pt x="43409" y="21902"/>
                </a:cubicBezTo>
                <a:cubicBezTo>
                  <a:pt x="42884" y="23705"/>
                  <a:pt x="42222" y="25965"/>
                  <a:pt x="43180" y="27677"/>
                </a:cubicBezTo>
                <a:cubicBezTo>
                  <a:pt x="42003" y="29421"/>
                  <a:pt x="39881" y="31884"/>
                  <a:pt x="39358" y="33907"/>
                </a:cubicBezTo>
                <a:lnTo>
                  <a:pt x="39358" y="33907"/>
                </a:lnTo>
                <a:cubicBezTo>
                  <a:pt x="41084" y="27074"/>
                  <a:pt x="41808" y="20037"/>
                  <a:pt x="40441" y="13068"/>
                </a:cubicBezTo>
                <a:cubicBezTo>
                  <a:pt x="39734" y="9325"/>
                  <a:pt x="38729" y="5673"/>
                  <a:pt x="38684" y="1816"/>
                </a:cubicBezTo>
                <a:cubicBezTo>
                  <a:pt x="38684" y="1431"/>
                  <a:pt x="38401" y="1236"/>
                  <a:pt x="38106" y="1236"/>
                </a:cubicBezTo>
                <a:cubicBezTo>
                  <a:pt x="37858" y="1236"/>
                  <a:pt x="37601" y="1374"/>
                  <a:pt x="37497" y="1656"/>
                </a:cubicBezTo>
                <a:cubicBezTo>
                  <a:pt x="35214" y="7705"/>
                  <a:pt x="32886" y="14004"/>
                  <a:pt x="33365" y="20555"/>
                </a:cubicBezTo>
                <a:cubicBezTo>
                  <a:pt x="33708" y="25166"/>
                  <a:pt x="34689" y="30302"/>
                  <a:pt x="36949" y="34501"/>
                </a:cubicBezTo>
                <a:cubicBezTo>
                  <a:pt x="36972" y="34593"/>
                  <a:pt x="36995" y="34684"/>
                  <a:pt x="37018" y="34752"/>
                </a:cubicBezTo>
                <a:cubicBezTo>
                  <a:pt x="37177" y="35277"/>
                  <a:pt x="37428" y="35848"/>
                  <a:pt x="37565" y="36419"/>
                </a:cubicBezTo>
                <a:cubicBezTo>
                  <a:pt x="37543" y="36442"/>
                  <a:pt x="37520" y="36464"/>
                  <a:pt x="37497" y="36487"/>
                </a:cubicBezTo>
                <a:cubicBezTo>
                  <a:pt x="37314" y="36693"/>
                  <a:pt x="37314" y="36921"/>
                  <a:pt x="37406" y="37126"/>
                </a:cubicBezTo>
                <a:cubicBezTo>
                  <a:pt x="35762" y="40116"/>
                  <a:pt x="34233" y="43175"/>
                  <a:pt x="32795" y="46279"/>
                </a:cubicBezTo>
                <a:cubicBezTo>
                  <a:pt x="32544" y="37560"/>
                  <a:pt x="28846" y="28658"/>
                  <a:pt x="23824" y="21788"/>
                </a:cubicBezTo>
                <a:cubicBezTo>
                  <a:pt x="23687" y="21596"/>
                  <a:pt x="23480" y="21502"/>
                  <a:pt x="23280" y="21502"/>
                </a:cubicBezTo>
                <a:cubicBezTo>
                  <a:pt x="22981" y="21502"/>
                  <a:pt x="22697" y="21711"/>
                  <a:pt x="22683" y="22107"/>
                </a:cubicBezTo>
                <a:cubicBezTo>
                  <a:pt x="22227" y="31078"/>
                  <a:pt x="22067" y="44293"/>
                  <a:pt x="31562" y="49018"/>
                </a:cubicBezTo>
                <a:cubicBezTo>
                  <a:pt x="30398" y="51643"/>
                  <a:pt x="29325" y="54268"/>
                  <a:pt x="28298" y="56893"/>
                </a:cubicBezTo>
                <a:cubicBezTo>
                  <a:pt x="27910" y="57920"/>
                  <a:pt x="27522" y="58970"/>
                  <a:pt x="27134" y="60020"/>
                </a:cubicBezTo>
                <a:lnTo>
                  <a:pt x="27089" y="60066"/>
                </a:lnTo>
                <a:cubicBezTo>
                  <a:pt x="26427" y="55501"/>
                  <a:pt x="25514" y="50821"/>
                  <a:pt x="23893" y="46507"/>
                </a:cubicBezTo>
                <a:cubicBezTo>
                  <a:pt x="22113" y="41828"/>
                  <a:pt x="19647" y="37469"/>
                  <a:pt x="17160" y="33132"/>
                </a:cubicBezTo>
                <a:cubicBezTo>
                  <a:pt x="17037" y="32925"/>
                  <a:pt x="16864" y="32839"/>
                  <a:pt x="16690" y="32839"/>
                </a:cubicBezTo>
                <a:cubicBezTo>
                  <a:pt x="16346" y="32839"/>
                  <a:pt x="16003" y="33179"/>
                  <a:pt x="16064" y="33588"/>
                </a:cubicBezTo>
                <a:cubicBezTo>
                  <a:pt x="16954" y="39546"/>
                  <a:pt x="17411" y="45800"/>
                  <a:pt x="19008" y="51597"/>
                </a:cubicBezTo>
                <a:cubicBezTo>
                  <a:pt x="20150" y="55775"/>
                  <a:pt x="22638" y="59312"/>
                  <a:pt x="26176" y="61778"/>
                </a:cubicBezTo>
                <a:cubicBezTo>
                  <a:pt x="26176" y="61800"/>
                  <a:pt x="26176" y="61823"/>
                  <a:pt x="26198" y="61846"/>
                </a:cubicBezTo>
                <a:cubicBezTo>
                  <a:pt x="26221" y="61960"/>
                  <a:pt x="26290" y="62051"/>
                  <a:pt x="26381" y="62120"/>
                </a:cubicBezTo>
                <a:cubicBezTo>
                  <a:pt x="25536" y="64494"/>
                  <a:pt x="24760" y="66913"/>
                  <a:pt x="24030" y="69333"/>
                </a:cubicBezTo>
                <a:cubicBezTo>
                  <a:pt x="23961" y="69356"/>
                  <a:pt x="23893" y="69401"/>
                  <a:pt x="23824" y="69447"/>
                </a:cubicBezTo>
                <a:cubicBezTo>
                  <a:pt x="21542" y="59541"/>
                  <a:pt x="15060" y="51369"/>
                  <a:pt x="10495" y="42445"/>
                </a:cubicBezTo>
                <a:cubicBezTo>
                  <a:pt x="10389" y="42260"/>
                  <a:pt x="10203" y="42177"/>
                  <a:pt x="10015" y="42177"/>
                </a:cubicBezTo>
                <a:cubicBezTo>
                  <a:pt x="9714" y="42177"/>
                  <a:pt x="9408" y="42390"/>
                  <a:pt x="9422" y="42741"/>
                </a:cubicBezTo>
                <a:cubicBezTo>
                  <a:pt x="9924" y="51552"/>
                  <a:pt x="10997" y="69698"/>
                  <a:pt x="22843" y="70679"/>
                </a:cubicBezTo>
                <a:cubicBezTo>
                  <a:pt x="22889" y="70839"/>
                  <a:pt x="22911" y="70976"/>
                  <a:pt x="22934" y="71136"/>
                </a:cubicBezTo>
                <a:cubicBezTo>
                  <a:pt x="22980" y="71410"/>
                  <a:pt x="23163" y="71547"/>
                  <a:pt x="23368" y="71570"/>
                </a:cubicBezTo>
                <a:cubicBezTo>
                  <a:pt x="22660" y="73989"/>
                  <a:pt x="21998" y="76409"/>
                  <a:pt x="21382" y="78851"/>
                </a:cubicBezTo>
                <a:cubicBezTo>
                  <a:pt x="18734" y="69881"/>
                  <a:pt x="10266" y="63695"/>
                  <a:pt x="5541" y="55889"/>
                </a:cubicBezTo>
                <a:cubicBezTo>
                  <a:pt x="5415" y="55684"/>
                  <a:pt x="5227" y="55596"/>
                  <a:pt x="5040" y="55596"/>
                </a:cubicBezTo>
                <a:cubicBezTo>
                  <a:pt x="4687" y="55596"/>
                  <a:pt x="4341" y="55912"/>
                  <a:pt x="4446" y="56345"/>
                </a:cubicBezTo>
                <a:cubicBezTo>
                  <a:pt x="5610" y="61435"/>
                  <a:pt x="7094" y="66548"/>
                  <a:pt x="9673" y="71113"/>
                </a:cubicBezTo>
                <a:cubicBezTo>
                  <a:pt x="10951" y="73373"/>
                  <a:pt x="12503" y="75496"/>
                  <a:pt x="14398" y="77276"/>
                </a:cubicBezTo>
                <a:cubicBezTo>
                  <a:pt x="15333" y="78143"/>
                  <a:pt x="16338" y="78919"/>
                  <a:pt x="17411" y="79604"/>
                </a:cubicBezTo>
                <a:cubicBezTo>
                  <a:pt x="18871" y="80517"/>
                  <a:pt x="20606" y="80768"/>
                  <a:pt x="20446" y="82845"/>
                </a:cubicBezTo>
                <a:cubicBezTo>
                  <a:pt x="20332" y="83987"/>
                  <a:pt x="19899" y="85196"/>
                  <a:pt x="19647" y="86338"/>
                </a:cubicBezTo>
                <a:cubicBezTo>
                  <a:pt x="19511" y="87045"/>
                  <a:pt x="18643" y="89236"/>
                  <a:pt x="18917" y="89875"/>
                </a:cubicBezTo>
                <a:cubicBezTo>
                  <a:pt x="14991" y="80882"/>
                  <a:pt x="8874" y="73122"/>
                  <a:pt x="999" y="67164"/>
                </a:cubicBezTo>
                <a:cubicBezTo>
                  <a:pt x="909" y="67098"/>
                  <a:pt x="812" y="67069"/>
                  <a:pt x="716" y="67069"/>
                </a:cubicBezTo>
                <a:cubicBezTo>
                  <a:pt x="350" y="67069"/>
                  <a:pt x="1" y="67488"/>
                  <a:pt x="109" y="67849"/>
                </a:cubicBezTo>
                <a:cubicBezTo>
                  <a:pt x="2871" y="77093"/>
                  <a:pt x="7208" y="89716"/>
                  <a:pt x="18232" y="91405"/>
                </a:cubicBezTo>
                <a:cubicBezTo>
                  <a:pt x="18324" y="91633"/>
                  <a:pt x="18415" y="91838"/>
                  <a:pt x="18506" y="92044"/>
                </a:cubicBezTo>
                <a:cubicBezTo>
                  <a:pt x="17844" y="95513"/>
                  <a:pt x="17251" y="99006"/>
                  <a:pt x="16726" y="102498"/>
                </a:cubicBezTo>
                <a:cubicBezTo>
                  <a:pt x="15448" y="111171"/>
                  <a:pt x="14420" y="119959"/>
                  <a:pt x="14078" y="128747"/>
                </a:cubicBezTo>
                <a:cubicBezTo>
                  <a:pt x="14067" y="129018"/>
                  <a:pt x="14257" y="129149"/>
                  <a:pt x="14457" y="129149"/>
                </a:cubicBezTo>
                <a:cubicBezTo>
                  <a:pt x="14661" y="129149"/>
                  <a:pt x="14877" y="129012"/>
                  <a:pt x="14900" y="128747"/>
                </a:cubicBezTo>
                <a:cubicBezTo>
                  <a:pt x="16155" y="116490"/>
                  <a:pt x="17456" y="104301"/>
                  <a:pt x="19716" y="92226"/>
                </a:cubicBezTo>
                <a:cubicBezTo>
                  <a:pt x="19739" y="92181"/>
                  <a:pt x="19762" y="92135"/>
                  <a:pt x="19762" y="92067"/>
                </a:cubicBezTo>
                <a:cubicBezTo>
                  <a:pt x="19830" y="92044"/>
                  <a:pt x="19921" y="92021"/>
                  <a:pt x="19990" y="91953"/>
                </a:cubicBezTo>
                <a:cubicBezTo>
                  <a:pt x="23802" y="88803"/>
                  <a:pt x="29576" y="89875"/>
                  <a:pt x="34187" y="89305"/>
                </a:cubicBezTo>
                <a:cubicBezTo>
                  <a:pt x="38958" y="88689"/>
                  <a:pt x="43523" y="87251"/>
                  <a:pt x="47837" y="85151"/>
                </a:cubicBezTo>
                <a:cubicBezTo>
                  <a:pt x="48476" y="84831"/>
                  <a:pt x="48088" y="84009"/>
                  <a:pt x="47517" y="83964"/>
                </a:cubicBezTo>
                <a:cubicBezTo>
                  <a:pt x="44471" y="83616"/>
                  <a:pt x="41119" y="83286"/>
                  <a:pt x="37762" y="83286"/>
                </a:cubicBezTo>
                <a:cubicBezTo>
                  <a:pt x="31205" y="83286"/>
                  <a:pt x="24626" y="84543"/>
                  <a:pt x="20264" y="89373"/>
                </a:cubicBezTo>
                <a:cubicBezTo>
                  <a:pt x="20583" y="87798"/>
                  <a:pt x="21085" y="86201"/>
                  <a:pt x="21291" y="84626"/>
                </a:cubicBezTo>
                <a:cubicBezTo>
                  <a:pt x="21428" y="83484"/>
                  <a:pt x="21268" y="82686"/>
                  <a:pt x="22044" y="81704"/>
                </a:cubicBezTo>
                <a:cubicBezTo>
                  <a:pt x="23459" y="79946"/>
                  <a:pt x="25879" y="79444"/>
                  <a:pt x="27887" y="78737"/>
                </a:cubicBezTo>
                <a:cubicBezTo>
                  <a:pt x="30809" y="77710"/>
                  <a:pt x="33776" y="76819"/>
                  <a:pt x="36629" y="75655"/>
                </a:cubicBezTo>
                <a:cubicBezTo>
                  <a:pt x="41172" y="73784"/>
                  <a:pt x="45052" y="70794"/>
                  <a:pt x="48111" y="66982"/>
                </a:cubicBezTo>
                <a:cubicBezTo>
                  <a:pt x="48398" y="66650"/>
                  <a:pt x="48279" y="65998"/>
                  <a:pt x="47753" y="65998"/>
                </a:cubicBezTo>
                <a:cubicBezTo>
                  <a:pt x="47736" y="65998"/>
                  <a:pt x="47718" y="65999"/>
                  <a:pt x="47700" y="66000"/>
                </a:cubicBezTo>
                <a:cubicBezTo>
                  <a:pt x="38958" y="66594"/>
                  <a:pt x="29006" y="69241"/>
                  <a:pt x="23368" y="76294"/>
                </a:cubicBezTo>
                <a:cubicBezTo>
                  <a:pt x="23916" y="74217"/>
                  <a:pt x="24509" y="72163"/>
                  <a:pt x="25126" y="70109"/>
                </a:cubicBezTo>
                <a:cubicBezTo>
                  <a:pt x="32270" y="66502"/>
                  <a:pt x="40715" y="65909"/>
                  <a:pt x="46969" y="60591"/>
                </a:cubicBezTo>
                <a:cubicBezTo>
                  <a:pt x="47380" y="60225"/>
                  <a:pt x="47038" y="59586"/>
                  <a:pt x="46559" y="59564"/>
                </a:cubicBezTo>
                <a:cubicBezTo>
                  <a:pt x="46437" y="59562"/>
                  <a:pt x="46315" y="59561"/>
                  <a:pt x="46193" y="59561"/>
                </a:cubicBezTo>
                <a:cubicBezTo>
                  <a:pt x="39056" y="59561"/>
                  <a:pt x="31289" y="62183"/>
                  <a:pt x="26016" y="67233"/>
                </a:cubicBezTo>
                <a:cubicBezTo>
                  <a:pt x="26678" y="65201"/>
                  <a:pt x="27340" y="63193"/>
                  <a:pt x="28070" y="61207"/>
                </a:cubicBezTo>
                <a:cubicBezTo>
                  <a:pt x="31950" y="60066"/>
                  <a:pt x="35762" y="58856"/>
                  <a:pt x="39757" y="58080"/>
                </a:cubicBezTo>
                <a:cubicBezTo>
                  <a:pt x="43523" y="57327"/>
                  <a:pt x="47380" y="57030"/>
                  <a:pt x="50872" y="55272"/>
                </a:cubicBezTo>
                <a:cubicBezTo>
                  <a:pt x="51375" y="55021"/>
                  <a:pt x="51169" y="54337"/>
                  <a:pt x="50713" y="54177"/>
                </a:cubicBezTo>
                <a:cubicBezTo>
                  <a:pt x="48232" y="53275"/>
                  <a:pt x="45649" y="52832"/>
                  <a:pt x="43093" y="52832"/>
                </a:cubicBezTo>
                <a:cubicBezTo>
                  <a:pt x="38076" y="52832"/>
                  <a:pt x="33158" y="54540"/>
                  <a:pt x="29303" y="57852"/>
                </a:cubicBezTo>
                <a:cubicBezTo>
                  <a:pt x="30353" y="55090"/>
                  <a:pt x="31471" y="52374"/>
                  <a:pt x="32681" y="49680"/>
                </a:cubicBezTo>
                <a:cubicBezTo>
                  <a:pt x="32749" y="49657"/>
                  <a:pt x="32840" y="49657"/>
                  <a:pt x="32909" y="49612"/>
                </a:cubicBezTo>
                <a:cubicBezTo>
                  <a:pt x="32977" y="49589"/>
                  <a:pt x="33023" y="49566"/>
                  <a:pt x="33069" y="49520"/>
                </a:cubicBezTo>
                <a:cubicBezTo>
                  <a:pt x="33251" y="49452"/>
                  <a:pt x="33320" y="49315"/>
                  <a:pt x="33343" y="49178"/>
                </a:cubicBezTo>
                <a:cubicBezTo>
                  <a:pt x="34051" y="49935"/>
                  <a:pt x="36397" y="50033"/>
                  <a:pt x="38101" y="50033"/>
                </a:cubicBezTo>
                <a:cubicBezTo>
                  <a:pt x="38695" y="50033"/>
                  <a:pt x="39211" y="50021"/>
                  <a:pt x="39552" y="50021"/>
                </a:cubicBezTo>
                <a:cubicBezTo>
                  <a:pt x="39620" y="50021"/>
                  <a:pt x="39681" y="50021"/>
                  <a:pt x="39734" y="50023"/>
                </a:cubicBezTo>
                <a:cubicBezTo>
                  <a:pt x="39886" y="50024"/>
                  <a:pt x="40039" y="50025"/>
                  <a:pt x="40192" y="50025"/>
                </a:cubicBezTo>
                <a:cubicBezTo>
                  <a:pt x="42481" y="50025"/>
                  <a:pt x="44768" y="49864"/>
                  <a:pt x="47015" y="49543"/>
                </a:cubicBezTo>
                <a:cubicBezTo>
                  <a:pt x="51945" y="48836"/>
                  <a:pt x="56670" y="47284"/>
                  <a:pt x="61098" y="45024"/>
                </a:cubicBezTo>
                <a:cubicBezTo>
                  <a:pt x="61646" y="44750"/>
                  <a:pt x="61349" y="43928"/>
                  <a:pt x="60779" y="43905"/>
                </a:cubicBezTo>
                <a:cubicBezTo>
                  <a:pt x="55847" y="43749"/>
                  <a:pt x="50966" y="42279"/>
                  <a:pt x="46021" y="42279"/>
                </a:cubicBezTo>
                <a:cubicBezTo>
                  <a:pt x="45175" y="42279"/>
                  <a:pt x="44327" y="42322"/>
                  <a:pt x="43477" y="42422"/>
                </a:cubicBezTo>
                <a:cubicBezTo>
                  <a:pt x="40008" y="42833"/>
                  <a:pt x="36766" y="44248"/>
                  <a:pt x="34142" y="46507"/>
                </a:cubicBezTo>
                <a:cubicBezTo>
                  <a:pt x="35237" y="44202"/>
                  <a:pt x="36378" y="41920"/>
                  <a:pt x="37588" y="39683"/>
                </a:cubicBezTo>
                <a:cubicBezTo>
                  <a:pt x="37794" y="39295"/>
                  <a:pt x="38022" y="38907"/>
                  <a:pt x="38250" y="38519"/>
                </a:cubicBezTo>
                <a:lnTo>
                  <a:pt x="38273" y="38541"/>
                </a:lnTo>
                <a:cubicBezTo>
                  <a:pt x="38370" y="38595"/>
                  <a:pt x="38467" y="38619"/>
                  <a:pt x="38559" y="38619"/>
                </a:cubicBezTo>
                <a:cubicBezTo>
                  <a:pt x="38662" y="38619"/>
                  <a:pt x="38759" y="38590"/>
                  <a:pt x="38844" y="38541"/>
                </a:cubicBezTo>
                <a:cubicBezTo>
                  <a:pt x="39217" y="38601"/>
                  <a:pt x="39595" y="38626"/>
                  <a:pt x="39976" y="38626"/>
                </a:cubicBezTo>
                <a:cubicBezTo>
                  <a:pt x="41345" y="38626"/>
                  <a:pt x="42750" y="38304"/>
                  <a:pt x="44071" y="38108"/>
                </a:cubicBezTo>
                <a:cubicBezTo>
                  <a:pt x="46810" y="37674"/>
                  <a:pt x="49549" y="37195"/>
                  <a:pt x="52265" y="36601"/>
                </a:cubicBezTo>
                <a:cubicBezTo>
                  <a:pt x="56784" y="35597"/>
                  <a:pt x="61212" y="34068"/>
                  <a:pt x="64590" y="30758"/>
                </a:cubicBezTo>
                <a:cubicBezTo>
                  <a:pt x="65001" y="30370"/>
                  <a:pt x="64682" y="29754"/>
                  <a:pt x="64157" y="29731"/>
                </a:cubicBezTo>
                <a:cubicBezTo>
                  <a:pt x="62426" y="29611"/>
                  <a:pt x="60635" y="29531"/>
                  <a:pt x="58825" y="29531"/>
                </a:cubicBezTo>
                <a:cubicBezTo>
                  <a:pt x="52355" y="29531"/>
                  <a:pt x="45649" y="30559"/>
                  <a:pt x="40601" y="34501"/>
                </a:cubicBezTo>
                <a:cubicBezTo>
                  <a:pt x="42108" y="32036"/>
                  <a:pt x="43705" y="29617"/>
                  <a:pt x="45372" y="27243"/>
                </a:cubicBezTo>
                <a:cubicBezTo>
                  <a:pt x="55050" y="21354"/>
                  <a:pt x="62148" y="11676"/>
                  <a:pt x="65161" y="766"/>
                </a:cubicBezTo>
                <a:cubicBezTo>
                  <a:pt x="65270" y="383"/>
                  <a:pt x="64929" y="1"/>
                  <a:pt x="64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4" name="Google Shape;3094;p29"/>
          <p:cNvSpPr/>
          <p:nvPr/>
        </p:nvSpPr>
        <p:spPr>
          <a:xfrm rot="5400000">
            <a:off x="7852638" y="231042"/>
            <a:ext cx="1677478" cy="1215392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5" name="Google Shape;3095;p29"/>
          <p:cNvGrpSpPr/>
          <p:nvPr/>
        </p:nvGrpSpPr>
        <p:grpSpPr>
          <a:xfrm rot="-4216093">
            <a:off x="7896041" y="654807"/>
            <a:ext cx="1534939" cy="740626"/>
            <a:chOff x="5867000" y="376300"/>
            <a:chExt cx="1185050" cy="571800"/>
          </a:xfrm>
        </p:grpSpPr>
        <p:sp>
          <p:nvSpPr>
            <p:cNvPr id="3096" name="Google Shape;3096;p29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9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9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9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9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9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9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9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9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9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9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9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9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9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9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9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9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9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9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9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6" name="Google Shape;3116;p29"/>
          <p:cNvGrpSpPr/>
          <p:nvPr/>
        </p:nvGrpSpPr>
        <p:grpSpPr>
          <a:xfrm rot="5400000" flipH="1">
            <a:off x="-260763" y="1447143"/>
            <a:ext cx="1313983" cy="634012"/>
            <a:chOff x="5867000" y="376300"/>
            <a:chExt cx="1185050" cy="571800"/>
          </a:xfrm>
        </p:grpSpPr>
        <p:sp>
          <p:nvSpPr>
            <p:cNvPr id="3117" name="Google Shape;3117;p29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9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9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9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9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9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9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9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9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9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9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9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9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9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9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9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9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9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9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9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7" name="Google Shape;3137;p29"/>
          <p:cNvSpPr txBox="1">
            <a:spLocks noGrp="1"/>
          </p:cNvSpPr>
          <p:nvPr>
            <p:ph type="title"/>
          </p:nvPr>
        </p:nvSpPr>
        <p:spPr>
          <a:xfrm>
            <a:off x="713225" y="539650"/>
            <a:ext cx="77109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0" name="Google Shape;3400;p32"/>
          <p:cNvGrpSpPr/>
          <p:nvPr/>
        </p:nvGrpSpPr>
        <p:grpSpPr>
          <a:xfrm rot="-5400000">
            <a:off x="7525222" y="881985"/>
            <a:ext cx="2393537" cy="1369366"/>
            <a:chOff x="3056725" y="4037725"/>
            <a:chExt cx="1724450" cy="986575"/>
          </a:xfrm>
        </p:grpSpPr>
        <p:sp>
          <p:nvSpPr>
            <p:cNvPr id="3401" name="Google Shape;3401;p32"/>
            <p:cNvSpPr/>
            <p:nvPr/>
          </p:nvSpPr>
          <p:spPr>
            <a:xfrm>
              <a:off x="3056725" y="4037725"/>
              <a:ext cx="1724450" cy="934825"/>
            </a:xfrm>
            <a:custGeom>
              <a:avLst/>
              <a:gdLst/>
              <a:ahLst/>
              <a:cxnLst/>
              <a:rect l="l" t="t" r="r" b="b"/>
              <a:pathLst>
                <a:path w="68978" h="37393" extrusionOk="0">
                  <a:moveTo>
                    <a:pt x="40331" y="1"/>
                  </a:moveTo>
                  <a:cubicBezTo>
                    <a:pt x="39992" y="1"/>
                    <a:pt x="39661" y="11"/>
                    <a:pt x="39342" y="32"/>
                  </a:cubicBezTo>
                  <a:lnTo>
                    <a:pt x="38200" y="103"/>
                  </a:lnTo>
                  <a:cubicBezTo>
                    <a:pt x="33918" y="371"/>
                    <a:pt x="29484" y="647"/>
                    <a:pt x="25434" y="2030"/>
                  </a:cubicBezTo>
                  <a:cubicBezTo>
                    <a:pt x="22446" y="3038"/>
                    <a:pt x="18618" y="4590"/>
                    <a:pt x="15460" y="7588"/>
                  </a:cubicBezTo>
                  <a:lnTo>
                    <a:pt x="15014" y="8007"/>
                  </a:lnTo>
                  <a:cubicBezTo>
                    <a:pt x="13203" y="9738"/>
                    <a:pt x="11330" y="11513"/>
                    <a:pt x="9376" y="13065"/>
                  </a:cubicBezTo>
                  <a:cubicBezTo>
                    <a:pt x="9046" y="13333"/>
                    <a:pt x="8707" y="13592"/>
                    <a:pt x="8359" y="13850"/>
                  </a:cubicBezTo>
                  <a:cubicBezTo>
                    <a:pt x="7191" y="14751"/>
                    <a:pt x="5977" y="15670"/>
                    <a:pt x="5023" y="16857"/>
                  </a:cubicBezTo>
                  <a:cubicBezTo>
                    <a:pt x="18" y="23039"/>
                    <a:pt x="0" y="33048"/>
                    <a:pt x="116" y="35974"/>
                  </a:cubicBezTo>
                  <a:lnTo>
                    <a:pt x="571" y="35956"/>
                  </a:lnTo>
                  <a:cubicBezTo>
                    <a:pt x="455" y="33075"/>
                    <a:pt x="473" y="23199"/>
                    <a:pt x="5371" y="17142"/>
                  </a:cubicBezTo>
                  <a:cubicBezTo>
                    <a:pt x="6298" y="16000"/>
                    <a:pt x="7485" y="15090"/>
                    <a:pt x="8636" y="14216"/>
                  </a:cubicBezTo>
                  <a:cubicBezTo>
                    <a:pt x="8984" y="13948"/>
                    <a:pt x="9323" y="13690"/>
                    <a:pt x="9662" y="13422"/>
                  </a:cubicBezTo>
                  <a:cubicBezTo>
                    <a:pt x="11624" y="11861"/>
                    <a:pt x="13507" y="10068"/>
                    <a:pt x="15327" y="8337"/>
                  </a:cubicBezTo>
                  <a:lnTo>
                    <a:pt x="15773" y="7918"/>
                  </a:lnTo>
                  <a:cubicBezTo>
                    <a:pt x="18868" y="4983"/>
                    <a:pt x="22642" y="3457"/>
                    <a:pt x="25577" y="2458"/>
                  </a:cubicBezTo>
                  <a:cubicBezTo>
                    <a:pt x="29573" y="1102"/>
                    <a:pt x="33972" y="826"/>
                    <a:pt x="38227" y="558"/>
                  </a:cubicBezTo>
                  <a:lnTo>
                    <a:pt x="39369" y="487"/>
                  </a:lnTo>
                  <a:cubicBezTo>
                    <a:pt x="39679" y="467"/>
                    <a:pt x="39999" y="457"/>
                    <a:pt x="40329" y="457"/>
                  </a:cubicBezTo>
                  <a:cubicBezTo>
                    <a:pt x="44872" y="457"/>
                    <a:pt x="51054" y="2308"/>
                    <a:pt x="54606" y="4795"/>
                  </a:cubicBezTo>
                  <a:cubicBezTo>
                    <a:pt x="55587" y="5491"/>
                    <a:pt x="56542" y="6464"/>
                    <a:pt x="57470" y="7409"/>
                  </a:cubicBezTo>
                  <a:cubicBezTo>
                    <a:pt x="57862" y="7820"/>
                    <a:pt x="58255" y="8212"/>
                    <a:pt x="58638" y="8578"/>
                  </a:cubicBezTo>
                  <a:cubicBezTo>
                    <a:pt x="60074" y="9952"/>
                    <a:pt x="61270" y="11522"/>
                    <a:pt x="62189" y="13261"/>
                  </a:cubicBezTo>
                  <a:cubicBezTo>
                    <a:pt x="63152" y="15081"/>
                    <a:pt x="63848" y="17089"/>
                    <a:pt x="64526" y="19024"/>
                  </a:cubicBezTo>
                  <a:cubicBezTo>
                    <a:pt x="65008" y="20416"/>
                    <a:pt x="65516" y="21843"/>
                    <a:pt x="66105" y="23217"/>
                  </a:cubicBezTo>
                  <a:cubicBezTo>
                    <a:pt x="67256" y="25840"/>
                    <a:pt x="68166" y="29310"/>
                    <a:pt x="68478" y="32263"/>
                  </a:cubicBezTo>
                  <a:cubicBezTo>
                    <a:pt x="68523" y="32629"/>
                    <a:pt x="68451" y="33360"/>
                    <a:pt x="68380" y="34128"/>
                  </a:cubicBezTo>
                  <a:cubicBezTo>
                    <a:pt x="68202" y="35965"/>
                    <a:pt x="68130" y="37098"/>
                    <a:pt x="68576" y="37393"/>
                  </a:cubicBezTo>
                  <a:lnTo>
                    <a:pt x="68817" y="37009"/>
                  </a:lnTo>
                  <a:cubicBezTo>
                    <a:pt x="68576" y="36813"/>
                    <a:pt x="68746" y="35091"/>
                    <a:pt x="68835" y="34172"/>
                  </a:cubicBezTo>
                  <a:cubicBezTo>
                    <a:pt x="68906" y="33378"/>
                    <a:pt x="68978" y="32629"/>
                    <a:pt x="68933" y="32219"/>
                  </a:cubicBezTo>
                  <a:cubicBezTo>
                    <a:pt x="68612" y="29221"/>
                    <a:pt x="67693" y="25697"/>
                    <a:pt x="66524" y="23030"/>
                  </a:cubicBezTo>
                  <a:cubicBezTo>
                    <a:pt x="65936" y="21683"/>
                    <a:pt x="65436" y="20256"/>
                    <a:pt x="64954" y="18873"/>
                  </a:cubicBezTo>
                  <a:cubicBezTo>
                    <a:pt x="64276" y="16919"/>
                    <a:pt x="63572" y="14894"/>
                    <a:pt x="62590" y="13047"/>
                  </a:cubicBezTo>
                  <a:cubicBezTo>
                    <a:pt x="61645" y="11263"/>
                    <a:pt x="60422" y="9648"/>
                    <a:pt x="58959" y="8248"/>
                  </a:cubicBezTo>
                  <a:cubicBezTo>
                    <a:pt x="58576" y="7891"/>
                    <a:pt x="58192" y="7490"/>
                    <a:pt x="57791" y="7088"/>
                  </a:cubicBezTo>
                  <a:cubicBezTo>
                    <a:pt x="56854" y="6134"/>
                    <a:pt x="55882" y="5143"/>
                    <a:pt x="54865" y="4430"/>
                  </a:cubicBezTo>
                  <a:cubicBezTo>
                    <a:pt x="51257" y="1886"/>
                    <a:pt x="44962" y="1"/>
                    <a:pt x="40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2"/>
            <p:cNvSpPr/>
            <p:nvPr/>
          </p:nvSpPr>
          <p:spPr>
            <a:xfrm>
              <a:off x="3839750" y="4777000"/>
              <a:ext cx="198300" cy="113925"/>
            </a:xfrm>
            <a:custGeom>
              <a:avLst/>
              <a:gdLst/>
              <a:ahLst/>
              <a:cxnLst/>
              <a:rect l="l" t="t" r="r" b="b"/>
              <a:pathLst>
                <a:path w="7932" h="4557" extrusionOk="0">
                  <a:moveTo>
                    <a:pt x="4409" y="1"/>
                  </a:moveTo>
                  <a:cubicBezTo>
                    <a:pt x="4335" y="1"/>
                    <a:pt x="4261" y="3"/>
                    <a:pt x="4185" y="7"/>
                  </a:cubicBezTo>
                  <a:cubicBezTo>
                    <a:pt x="2874" y="78"/>
                    <a:pt x="1045" y="899"/>
                    <a:pt x="376" y="2094"/>
                  </a:cubicBezTo>
                  <a:cubicBezTo>
                    <a:pt x="1" y="2764"/>
                    <a:pt x="1" y="3486"/>
                    <a:pt x="376" y="4191"/>
                  </a:cubicBezTo>
                  <a:lnTo>
                    <a:pt x="777" y="3977"/>
                  </a:lnTo>
                  <a:cubicBezTo>
                    <a:pt x="474" y="3406"/>
                    <a:pt x="474" y="2853"/>
                    <a:pt x="768" y="2318"/>
                  </a:cubicBezTo>
                  <a:cubicBezTo>
                    <a:pt x="1348" y="1292"/>
                    <a:pt x="3016" y="533"/>
                    <a:pt x="4212" y="462"/>
                  </a:cubicBezTo>
                  <a:cubicBezTo>
                    <a:pt x="4276" y="459"/>
                    <a:pt x="4339" y="457"/>
                    <a:pt x="4402" y="457"/>
                  </a:cubicBezTo>
                  <a:cubicBezTo>
                    <a:pt x="5165" y="457"/>
                    <a:pt x="5806" y="708"/>
                    <a:pt x="6317" y="1202"/>
                  </a:cubicBezTo>
                  <a:cubicBezTo>
                    <a:pt x="7058" y="1916"/>
                    <a:pt x="7468" y="3165"/>
                    <a:pt x="7432" y="4539"/>
                  </a:cubicBezTo>
                  <a:lnTo>
                    <a:pt x="7887" y="4557"/>
                  </a:lnTo>
                  <a:cubicBezTo>
                    <a:pt x="7932" y="3031"/>
                    <a:pt x="7477" y="1693"/>
                    <a:pt x="6638" y="872"/>
                  </a:cubicBezTo>
                  <a:cubicBezTo>
                    <a:pt x="6037" y="296"/>
                    <a:pt x="5292" y="1"/>
                    <a:pt x="4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2"/>
            <p:cNvSpPr/>
            <p:nvPr/>
          </p:nvSpPr>
          <p:spPr>
            <a:xfrm>
              <a:off x="3761475" y="4719550"/>
              <a:ext cx="367125" cy="164475"/>
            </a:xfrm>
            <a:custGeom>
              <a:avLst/>
              <a:gdLst/>
              <a:ahLst/>
              <a:cxnLst/>
              <a:rect l="l" t="t" r="r" b="b"/>
              <a:pathLst>
                <a:path w="14685" h="6579" extrusionOk="0">
                  <a:moveTo>
                    <a:pt x="8800" y="1"/>
                  </a:moveTo>
                  <a:cubicBezTo>
                    <a:pt x="8150" y="1"/>
                    <a:pt x="7427" y="107"/>
                    <a:pt x="6602" y="280"/>
                  </a:cubicBezTo>
                  <a:cubicBezTo>
                    <a:pt x="4934" y="619"/>
                    <a:pt x="1214" y="2394"/>
                    <a:pt x="322" y="4428"/>
                  </a:cubicBezTo>
                  <a:cubicBezTo>
                    <a:pt x="1" y="5142"/>
                    <a:pt x="45" y="5847"/>
                    <a:pt x="438" y="6498"/>
                  </a:cubicBezTo>
                  <a:lnTo>
                    <a:pt x="830" y="6266"/>
                  </a:lnTo>
                  <a:cubicBezTo>
                    <a:pt x="509" y="5740"/>
                    <a:pt x="482" y="5195"/>
                    <a:pt x="741" y="4607"/>
                  </a:cubicBezTo>
                  <a:cubicBezTo>
                    <a:pt x="1589" y="2680"/>
                    <a:pt x="5300" y="1011"/>
                    <a:pt x="6691" y="726"/>
                  </a:cubicBezTo>
                  <a:cubicBezTo>
                    <a:pt x="7491" y="561"/>
                    <a:pt x="8179" y="459"/>
                    <a:pt x="8789" y="459"/>
                  </a:cubicBezTo>
                  <a:cubicBezTo>
                    <a:pt x="10031" y="459"/>
                    <a:pt x="10954" y="883"/>
                    <a:pt x="11857" y="2073"/>
                  </a:cubicBezTo>
                  <a:cubicBezTo>
                    <a:pt x="11973" y="2216"/>
                    <a:pt x="12089" y="2367"/>
                    <a:pt x="12214" y="2528"/>
                  </a:cubicBezTo>
                  <a:cubicBezTo>
                    <a:pt x="13097" y="3652"/>
                    <a:pt x="14194" y="5062"/>
                    <a:pt x="13953" y="6498"/>
                  </a:cubicBezTo>
                  <a:lnTo>
                    <a:pt x="14408" y="6578"/>
                  </a:lnTo>
                  <a:cubicBezTo>
                    <a:pt x="14685" y="4937"/>
                    <a:pt x="13507" y="3447"/>
                    <a:pt x="12570" y="2243"/>
                  </a:cubicBezTo>
                  <a:cubicBezTo>
                    <a:pt x="12446" y="2091"/>
                    <a:pt x="12330" y="1939"/>
                    <a:pt x="12223" y="1796"/>
                  </a:cubicBezTo>
                  <a:cubicBezTo>
                    <a:pt x="11213" y="472"/>
                    <a:pt x="10166" y="1"/>
                    <a:pt x="88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2"/>
            <p:cNvSpPr/>
            <p:nvPr/>
          </p:nvSpPr>
          <p:spPr>
            <a:xfrm>
              <a:off x="3690775" y="4650125"/>
              <a:ext cx="503625" cy="264000"/>
            </a:xfrm>
            <a:custGeom>
              <a:avLst/>
              <a:gdLst/>
              <a:ahLst/>
              <a:cxnLst/>
              <a:rect l="l" t="t" r="r" b="b"/>
              <a:pathLst>
                <a:path w="20145" h="10560" extrusionOk="0">
                  <a:moveTo>
                    <a:pt x="12319" y="0"/>
                  </a:moveTo>
                  <a:cubicBezTo>
                    <a:pt x="12194" y="0"/>
                    <a:pt x="12067" y="2"/>
                    <a:pt x="11937" y="6"/>
                  </a:cubicBezTo>
                  <a:cubicBezTo>
                    <a:pt x="4390" y="238"/>
                    <a:pt x="36" y="3851"/>
                    <a:pt x="1" y="9926"/>
                  </a:cubicBezTo>
                  <a:lnTo>
                    <a:pt x="456" y="9935"/>
                  </a:lnTo>
                  <a:cubicBezTo>
                    <a:pt x="500" y="1701"/>
                    <a:pt x="8511" y="568"/>
                    <a:pt x="11946" y="461"/>
                  </a:cubicBezTo>
                  <a:cubicBezTo>
                    <a:pt x="12090" y="456"/>
                    <a:pt x="12231" y="454"/>
                    <a:pt x="12367" y="454"/>
                  </a:cubicBezTo>
                  <a:cubicBezTo>
                    <a:pt x="15515" y="454"/>
                    <a:pt x="16762" y="1733"/>
                    <a:pt x="18173" y="4324"/>
                  </a:cubicBezTo>
                  <a:cubicBezTo>
                    <a:pt x="19154" y="6144"/>
                    <a:pt x="19681" y="8517"/>
                    <a:pt x="19556" y="10533"/>
                  </a:cubicBezTo>
                  <a:lnTo>
                    <a:pt x="20011" y="10559"/>
                  </a:lnTo>
                  <a:cubicBezTo>
                    <a:pt x="20144" y="8472"/>
                    <a:pt x="19591" y="6001"/>
                    <a:pt x="18574" y="4110"/>
                  </a:cubicBezTo>
                  <a:cubicBezTo>
                    <a:pt x="17103" y="1399"/>
                    <a:pt x="15698" y="0"/>
                    <a:pt x="12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2"/>
            <p:cNvSpPr/>
            <p:nvPr/>
          </p:nvSpPr>
          <p:spPr>
            <a:xfrm>
              <a:off x="3593550" y="4618075"/>
              <a:ext cx="697425" cy="323925"/>
            </a:xfrm>
            <a:custGeom>
              <a:avLst/>
              <a:gdLst/>
              <a:ahLst/>
              <a:cxnLst/>
              <a:rect l="l" t="t" r="r" b="b"/>
              <a:pathLst>
                <a:path w="27897" h="12957" extrusionOk="0">
                  <a:moveTo>
                    <a:pt x="16254" y="0"/>
                  </a:moveTo>
                  <a:cubicBezTo>
                    <a:pt x="15431" y="0"/>
                    <a:pt x="14557" y="98"/>
                    <a:pt x="13614" y="289"/>
                  </a:cubicBezTo>
                  <a:cubicBezTo>
                    <a:pt x="13114" y="387"/>
                    <a:pt x="12570" y="485"/>
                    <a:pt x="12008" y="592"/>
                  </a:cubicBezTo>
                  <a:cubicBezTo>
                    <a:pt x="9323" y="1065"/>
                    <a:pt x="5977" y="1663"/>
                    <a:pt x="3979" y="3295"/>
                  </a:cubicBezTo>
                  <a:cubicBezTo>
                    <a:pt x="1472" y="5338"/>
                    <a:pt x="0" y="8639"/>
                    <a:pt x="36" y="12136"/>
                  </a:cubicBezTo>
                  <a:lnTo>
                    <a:pt x="500" y="12136"/>
                  </a:lnTo>
                  <a:cubicBezTo>
                    <a:pt x="455" y="8773"/>
                    <a:pt x="1865" y="5606"/>
                    <a:pt x="4264" y="3643"/>
                  </a:cubicBezTo>
                  <a:cubicBezTo>
                    <a:pt x="6173" y="2091"/>
                    <a:pt x="9448" y="1502"/>
                    <a:pt x="12088" y="1038"/>
                  </a:cubicBezTo>
                  <a:cubicBezTo>
                    <a:pt x="12659" y="931"/>
                    <a:pt x="13203" y="842"/>
                    <a:pt x="13703" y="735"/>
                  </a:cubicBezTo>
                  <a:cubicBezTo>
                    <a:pt x="14604" y="555"/>
                    <a:pt x="15440" y="462"/>
                    <a:pt x="16226" y="462"/>
                  </a:cubicBezTo>
                  <a:cubicBezTo>
                    <a:pt x="18826" y="462"/>
                    <a:pt x="20879" y="1475"/>
                    <a:pt x="22927" y="3688"/>
                  </a:cubicBezTo>
                  <a:cubicBezTo>
                    <a:pt x="24943" y="5855"/>
                    <a:pt x="26638" y="9317"/>
                    <a:pt x="27450" y="12957"/>
                  </a:cubicBezTo>
                  <a:lnTo>
                    <a:pt x="27896" y="12858"/>
                  </a:lnTo>
                  <a:cubicBezTo>
                    <a:pt x="27067" y="9147"/>
                    <a:pt x="25336" y="5597"/>
                    <a:pt x="23266" y="3375"/>
                  </a:cubicBezTo>
                  <a:cubicBezTo>
                    <a:pt x="21116" y="1068"/>
                    <a:pt x="18971" y="0"/>
                    <a:pt x="16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2"/>
            <p:cNvSpPr/>
            <p:nvPr/>
          </p:nvSpPr>
          <p:spPr>
            <a:xfrm>
              <a:off x="3523075" y="4529450"/>
              <a:ext cx="828775" cy="413900"/>
            </a:xfrm>
            <a:custGeom>
              <a:avLst/>
              <a:gdLst/>
              <a:ahLst/>
              <a:cxnLst/>
              <a:rect l="l" t="t" r="r" b="b"/>
              <a:pathLst>
                <a:path w="33151" h="16556" extrusionOk="0">
                  <a:moveTo>
                    <a:pt x="18489" y="0"/>
                  </a:moveTo>
                  <a:cubicBezTo>
                    <a:pt x="16933" y="0"/>
                    <a:pt x="15221" y="317"/>
                    <a:pt x="13480" y="952"/>
                  </a:cubicBezTo>
                  <a:cubicBezTo>
                    <a:pt x="13114" y="1086"/>
                    <a:pt x="12748" y="1220"/>
                    <a:pt x="12374" y="1354"/>
                  </a:cubicBezTo>
                  <a:cubicBezTo>
                    <a:pt x="9135" y="2505"/>
                    <a:pt x="5781" y="3700"/>
                    <a:pt x="3899" y="6715"/>
                  </a:cubicBezTo>
                  <a:lnTo>
                    <a:pt x="3684" y="7063"/>
                  </a:lnTo>
                  <a:cubicBezTo>
                    <a:pt x="1954" y="9820"/>
                    <a:pt x="0" y="12951"/>
                    <a:pt x="89" y="16305"/>
                  </a:cubicBezTo>
                  <a:lnTo>
                    <a:pt x="544" y="16287"/>
                  </a:lnTo>
                  <a:cubicBezTo>
                    <a:pt x="455" y="13076"/>
                    <a:pt x="2373" y="10007"/>
                    <a:pt x="4068" y="7304"/>
                  </a:cubicBezTo>
                  <a:lnTo>
                    <a:pt x="4291" y="6956"/>
                  </a:lnTo>
                  <a:cubicBezTo>
                    <a:pt x="6084" y="4075"/>
                    <a:pt x="9358" y="2915"/>
                    <a:pt x="12525" y="1782"/>
                  </a:cubicBezTo>
                  <a:cubicBezTo>
                    <a:pt x="12900" y="1648"/>
                    <a:pt x="13275" y="1514"/>
                    <a:pt x="13640" y="1389"/>
                  </a:cubicBezTo>
                  <a:cubicBezTo>
                    <a:pt x="15335" y="769"/>
                    <a:pt x="16996" y="459"/>
                    <a:pt x="18498" y="459"/>
                  </a:cubicBezTo>
                  <a:cubicBezTo>
                    <a:pt x="20063" y="459"/>
                    <a:pt x="21456" y="796"/>
                    <a:pt x="22535" y="1470"/>
                  </a:cubicBezTo>
                  <a:cubicBezTo>
                    <a:pt x="25827" y="3530"/>
                    <a:pt x="28235" y="6983"/>
                    <a:pt x="29671" y="9516"/>
                  </a:cubicBezTo>
                  <a:cubicBezTo>
                    <a:pt x="29921" y="9954"/>
                    <a:pt x="30207" y="10400"/>
                    <a:pt x="30474" y="10837"/>
                  </a:cubicBezTo>
                  <a:cubicBezTo>
                    <a:pt x="30938" y="11568"/>
                    <a:pt x="31411" y="12318"/>
                    <a:pt x="31750" y="13058"/>
                  </a:cubicBezTo>
                  <a:cubicBezTo>
                    <a:pt x="31973" y="13540"/>
                    <a:pt x="32098" y="14155"/>
                    <a:pt x="32214" y="14735"/>
                  </a:cubicBezTo>
                  <a:cubicBezTo>
                    <a:pt x="32348" y="15386"/>
                    <a:pt x="32482" y="16047"/>
                    <a:pt x="32749" y="16555"/>
                  </a:cubicBezTo>
                  <a:lnTo>
                    <a:pt x="33151" y="16341"/>
                  </a:lnTo>
                  <a:cubicBezTo>
                    <a:pt x="32919" y="15895"/>
                    <a:pt x="32794" y="15288"/>
                    <a:pt x="32669" y="14646"/>
                  </a:cubicBezTo>
                  <a:cubicBezTo>
                    <a:pt x="32544" y="14039"/>
                    <a:pt x="32410" y="13397"/>
                    <a:pt x="32169" y="12871"/>
                  </a:cubicBezTo>
                  <a:cubicBezTo>
                    <a:pt x="31813" y="12104"/>
                    <a:pt x="31331" y="11336"/>
                    <a:pt x="30867" y="10596"/>
                  </a:cubicBezTo>
                  <a:cubicBezTo>
                    <a:pt x="30590" y="10159"/>
                    <a:pt x="30314" y="9722"/>
                    <a:pt x="30073" y="9293"/>
                  </a:cubicBezTo>
                  <a:cubicBezTo>
                    <a:pt x="28610" y="6706"/>
                    <a:pt x="26148" y="3191"/>
                    <a:pt x="22776" y="1077"/>
                  </a:cubicBezTo>
                  <a:cubicBezTo>
                    <a:pt x="21625" y="360"/>
                    <a:pt x="20146" y="0"/>
                    <a:pt x="18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2"/>
            <p:cNvSpPr/>
            <p:nvPr/>
          </p:nvSpPr>
          <p:spPr>
            <a:xfrm>
              <a:off x="3449700" y="4463225"/>
              <a:ext cx="974650" cy="516700"/>
            </a:xfrm>
            <a:custGeom>
              <a:avLst/>
              <a:gdLst/>
              <a:ahLst/>
              <a:cxnLst/>
              <a:rect l="l" t="t" r="r" b="b"/>
              <a:pathLst>
                <a:path w="38986" h="20668" extrusionOk="0">
                  <a:moveTo>
                    <a:pt x="22626" y="0"/>
                  </a:moveTo>
                  <a:cubicBezTo>
                    <a:pt x="20145" y="0"/>
                    <a:pt x="17388" y="489"/>
                    <a:pt x="15309" y="1175"/>
                  </a:cubicBezTo>
                  <a:cubicBezTo>
                    <a:pt x="10795" y="2665"/>
                    <a:pt x="6138" y="4458"/>
                    <a:pt x="3122" y="8472"/>
                  </a:cubicBezTo>
                  <a:cubicBezTo>
                    <a:pt x="2061" y="9891"/>
                    <a:pt x="1543" y="11577"/>
                    <a:pt x="1106" y="13182"/>
                  </a:cubicBezTo>
                  <a:cubicBezTo>
                    <a:pt x="687" y="14708"/>
                    <a:pt x="0" y="17580"/>
                    <a:pt x="98" y="19570"/>
                  </a:cubicBezTo>
                  <a:lnTo>
                    <a:pt x="553" y="19552"/>
                  </a:lnTo>
                  <a:cubicBezTo>
                    <a:pt x="455" y="17616"/>
                    <a:pt x="1133" y="14806"/>
                    <a:pt x="1543" y="13298"/>
                  </a:cubicBezTo>
                  <a:cubicBezTo>
                    <a:pt x="1972" y="11737"/>
                    <a:pt x="2480" y="10105"/>
                    <a:pt x="3488" y="8749"/>
                  </a:cubicBezTo>
                  <a:cubicBezTo>
                    <a:pt x="6423" y="4832"/>
                    <a:pt x="10821" y="3137"/>
                    <a:pt x="15451" y="1612"/>
                  </a:cubicBezTo>
                  <a:cubicBezTo>
                    <a:pt x="17492" y="936"/>
                    <a:pt x="20195" y="453"/>
                    <a:pt x="22618" y="453"/>
                  </a:cubicBezTo>
                  <a:cubicBezTo>
                    <a:pt x="23871" y="453"/>
                    <a:pt x="25050" y="582"/>
                    <a:pt x="26023" y="880"/>
                  </a:cubicBezTo>
                  <a:cubicBezTo>
                    <a:pt x="28913" y="1772"/>
                    <a:pt x="32027" y="4913"/>
                    <a:pt x="35533" y="10506"/>
                  </a:cubicBezTo>
                  <a:cubicBezTo>
                    <a:pt x="36425" y="11934"/>
                    <a:pt x="36764" y="13388"/>
                    <a:pt x="37121" y="14931"/>
                  </a:cubicBezTo>
                  <a:cubicBezTo>
                    <a:pt x="37281" y="15636"/>
                    <a:pt x="37451" y="16367"/>
                    <a:pt x="37674" y="17108"/>
                  </a:cubicBezTo>
                  <a:cubicBezTo>
                    <a:pt x="37763" y="17393"/>
                    <a:pt x="37888" y="17937"/>
                    <a:pt x="38030" y="18508"/>
                  </a:cubicBezTo>
                  <a:cubicBezTo>
                    <a:pt x="38432" y="20212"/>
                    <a:pt x="38530" y="20551"/>
                    <a:pt x="38673" y="20667"/>
                  </a:cubicBezTo>
                  <a:lnTo>
                    <a:pt x="38985" y="20337"/>
                  </a:lnTo>
                  <a:cubicBezTo>
                    <a:pt x="38896" y="20185"/>
                    <a:pt x="38637" y="19115"/>
                    <a:pt x="38468" y="18401"/>
                  </a:cubicBezTo>
                  <a:cubicBezTo>
                    <a:pt x="38334" y="17821"/>
                    <a:pt x="38200" y="17268"/>
                    <a:pt x="38111" y="16974"/>
                  </a:cubicBezTo>
                  <a:cubicBezTo>
                    <a:pt x="37888" y="16251"/>
                    <a:pt x="37718" y="15529"/>
                    <a:pt x="37558" y="14824"/>
                  </a:cubicBezTo>
                  <a:cubicBezTo>
                    <a:pt x="37201" y="13245"/>
                    <a:pt x="36853" y="11755"/>
                    <a:pt x="35925" y="10265"/>
                  </a:cubicBezTo>
                  <a:cubicBezTo>
                    <a:pt x="32357" y="4574"/>
                    <a:pt x="29163" y="1362"/>
                    <a:pt x="26157" y="443"/>
                  </a:cubicBezTo>
                  <a:cubicBezTo>
                    <a:pt x="25146" y="134"/>
                    <a:pt x="23924" y="0"/>
                    <a:pt x="22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2"/>
            <p:cNvSpPr/>
            <p:nvPr/>
          </p:nvSpPr>
          <p:spPr>
            <a:xfrm>
              <a:off x="3371400" y="4359225"/>
              <a:ext cx="1108025" cy="609975"/>
            </a:xfrm>
            <a:custGeom>
              <a:avLst/>
              <a:gdLst/>
              <a:ahLst/>
              <a:cxnLst/>
              <a:rect l="l" t="t" r="r" b="b"/>
              <a:pathLst>
                <a:path w="44321" h="24399" extrusionOk="0">
                  <a:moveTo>
                    <a:pt x="27763" y="1"/>
                  </a:moveTo>
                  <a:cubicBezTo>
                    <a:pt x="23956" y="1"/>
                    <a:pt x="19585" y="1904"/>
                    <a:pt x="16201" y="3372"/>
                  </a:cubicBezTo>
                  <a:cubicBezTo>
                    <a:pt x="15845" y="3533"/>
                    <a:pt x="15488" y="3684"/>
                    <a:pt x="15158" y="3827"/>
                  </a:cubicBezTo>
                  <a:cubicBezTo>
                    <a:pt x="14819" y="3979"/>
                    <a:pt x="14453" y="4130"/>
                    <a:pt x="14078" y="4282"/>
                  </a:cubicBezTo>
                  <a:cubicBezTo>
                    <a:pt x="10456" y="5808"/>
                    <a:pt x="5496" y="7886"/>
                    <a:pt x="3828" y="11348"/>
                  </a:cubicBezTo>
                  <a:cubicBezTo>
                    <a:pt x="2222" y="14666"/>
                    <a:pt x="340" y="20144"/>
                    <a:pt x="1" y="24319"/>
                  </a:cubicBezTo>
                  <a:lnTo>
                    <a:pt x="456" y="24354"/>
                  </a:lnTo>
                  <a:cubicBezTo>
                    <a:pt x="795" y="20242"/>
                    <a:pt x="2650" y="14827"/>
                    <a:pt x="4238" y="11544"/>
                  </a:cubicBezTo>
                  <a:cubicBezTo>
                    <a:pt x="5826" y="8243"/>
                    <a:pt x="10697" y="6200"/>
                    <a:pt x="14257" y="4701"/>
                  </a:cubicBezTo>
                  <a:cubicBezTo>
                    <a:pt x="14631" y="4550"/>
                    <a:pt x="14997" y="4398"/>
                    <a:pt x="15336" y="4246"/>
                  </a:cubicBezTo>
                  <a:cubicBezTo>
                    <a:pt x="15675" y="4104"/>
                    <a:pt x="16023" y="3952"/>
                    <a:pt x="16380" y="3791"/>
                  </a:cubicBezTo>
                  <a:cubicBezTo>
                    <a:pt x="19724" y="2337"/>
                    <a:pt x="24060" y="455"/>
                    <a:pt x="27770" y="455"/>
                  </a:cubicBezTo>
                  <a:cubicBezTo>
                    <a:pt x="28702" y="455"/>
                    <a:pt x="29594" y="574"/>
                    <a:pt x="30422" y="848"/>
                  </a:cubicBezTo>
                  <a:cubicBezTo>
                    <a:pt x="35507" y="2534"/>
                    <a:pt x="39155" y="6789"/>
                    <a:pt x="41278" y="13480"/>
                  </a:cubicBezTo>
                  <a:cubicBezTo>
                    <a:pt x="41885" y="15371"/>
                    <a:pt x="42322" y="17467"/>
                    <a:pt x="42742" y="19501"/>
                  </a:cubicBezTo>
                  <a:cubicBezTo>
                    <a:pt x="43107" y="21232"/>
                    <a:pt x="43446" y="22873"/>
                    <a:pt x="43883" y="24399"/>
                  </a:cubicBezTo>
                  <a:lnTo>
                    <a:pt x="44321" y="24274"/>
                  </a:lnTo>
                  <a:cubicBezTo>
                    <a:pt x="43892" y="22766"/>
                    <a:pt x="43553" y="21134"/>
                    <a:pt x="43188" y="19403"/>
                  </a:cubicBezTo>
                  <a:cubicBezTo>
                    <a:pt x="42759" y="17369"/>
                    <a:pt x="42322" y="15255"/>
                    <a:pt x="41716" y="13337"/>
                  </a:cubicBezTo>
                  <a:cubicBezTo>
                    <a:pt x="39548" y="6503"/>
                    <a:pt x="35792" y="2150"/>
                    <a:pt x="30564" y="419"/>
                  </a:cubicBezTo>
                  <a:cubicBezTo>
                    <a:pt x="29686" y="127"/>
                    <a:pt x="28743" y="1"/>
                    <a:pt x="27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2"/>
            <p:cNvSpPr/>
            <p:nvPr/>
          </p:nvSpPr>
          <p:spPr>
            <a:xfrm>
              <a:off x="3272375" y="4299450"/>
              <a:ext cx="1257225" cy="696075"/>
            </a:xfrm>
            <a:custGeom>
              <a:avLst/>
              <a:gdLst/>
              <a:ahLst/>
              <a:cxnLst/>
              <a:rect l="l" t="t" r="r" b="b"/>
              <a:pathLst>
                <a:path w="50289" h="27843" extrusionOk="0">
                  <a:moveTo>
                    <a:pt x="32151" y="1"/>
                  </a:moveTo>
                  <a:cubicBezTo>
                    <a:pt x="29633" y="1"/>
                    <a:pt x="27188" y="610"/>
                    <a:pt x="24810" y="1205"/>
                  </a:cubicBezTo>
                  <a:lnTo>
                    <a:pt x="23972" y="1410"/>
                  </a:lnTo>
                  <a:cubicBezTo>
                    <a:pt x="18378" y="2784"/>
                    <a:pt x="10715" y="4666"/>
                    <a:pt x="6165" y="9876"/>
                  </a:cubicBezTo>
                  <a:cubicBezTo>
                    <a:pt x="5924" y="10152"/>
                    <a:pt x="5657" y="10429"/>
                    <a:pt x="5389" y="10723"/>
                  </a:cubicBezTo>
                  <a:cubicBezTo>
                    <a:pt x="4506" y="11669"/>
                    <a:pt x="3596" y="12650"/>
                    <a:pt x="3088" y="13739"/>
                  </a:cubicBezTo>
                  <a:cubicBezTo>
                    <a:pt x="2749" y="14461"/>
                    <a:pt x="2633" y="15282"/>
                    <a:pt x="2525" y="16076"/>
                  </a:cubicBezTo>
                  <a:cubicBezTo>
                    <a:pt x="2454" y="16629"/>
                    <a:pt x="2383" y="17146"/>
                    <a:pt x="2240" y="17628"/>
                  </a:cubicBezTo>
                  <a:cubicBezTo>
                    <a:pt x="2062" y="18270"/>
                    <a:pt x="1839" y="18957"/>
                    <a:pt x="1607" y="19680"/>
                  </a:cubicBezTo>
                  <a:cubicBezTo>
                    <a:pt x="857" y="22026"/>
                    <a:pt x="1" y="24694"/>
                    <a:pt x="108" y="26897"/>
                  </a:cubicBezTo>
                  <a:lnTo>
                    <a:pt x="563" y="26870"/>
                  </a:lnTo>
                  <a:cubicBezTo>
                    <a:pt x="456" y="24747"/>
                    <a:pt x="1303" y="22133"/>
                    <a:pt x="2044" y="19823"/>
                  </a:cubicBezTo>
                  <a:cubicBezTo>
                    <a:pt x="2276" y="19091"/>
                    <a:pt x="2499" y="18395"/>
                    <a:pt x="2677" y="17753"/>
                  </a:cubicBezTo>
                  <a:cubicBezTo>
                    <a:pt x="2829" y="17236"/>
                    <a:pt x="2900" y="16682"/>
                    <a:pt x="2980" y="16138"/>
                  </a:cubicBezTo>
                  <a:cubicBezTo>
                    <a:pt x="3088" y="15380"/>
                    <a:pt x="3195" y="14595"/>
                    <a:pt x="3498" y="13935"/>
                  </a:cubicBezTo>
                  <a:cubicBezTo>
                    <a:pt x="3980" y="12909"/>
                    <a:pt x="4863" y="11954"/>
                    <a:pt x="5728" y="11035"/>
                  </a:cubicBezTo>
                  <a:cubicBezTo>
                    <a:pt x="5996" y="10741"/>
                    <a:pt x="6263" y="10456"/>
                    <a:pt x="6504" y="10170"/>
                  </a:cubicBezTo>
                  <a:cubicBezTo>
                    <a:pt x="10965" y="5076"/>
                    <a:pt x="18548" y="3212"/>
                    <a:pt x="24079" y="1856"/>
                  </a:cubicBezTo>
                  <a:lnTo>
                    <a:pt x="24917" y="1642"/>
                  </a:lnTo>
                  <a:cubicBezTo>
                    <a:pt x="27270" y="1064"/>
                    <a:pt x="29690" y="456"/>
                    <a:pt x="32150" y="456"/>
                  </a:cubicBezTo>
                  <a:cubicBezTo>
                    <a:pt x="32385" y="456"/>
                    <a:pt x="32621" y="461"/>
                    <a:pt x="32857" y="473"/>
                  </a:cubicBezTo>
                  <a:cubicBezTo>
                    <a:pt x="35194" y="589"/>
                    <a:pt x="36506" y="1588"/>
                    <a:pt x="38308" y="2962"/>
                  </a:cubicBezTo>
                  <a:lnTo>
                    <a:pt x="38397" y="3033"/>
                  </a:lnTo>
                  <a:cubicBezTo>
                    <a:pt x="40279" y="4470"/>
                    <a:pt x="41974" y="5808"/>
                    <a:pt x="43571" y="7699"/>
                  </a:cubicBezTo>
                  <a:cubicBezTo>
                    <a:pt x="45115" y="9528"/>
                    <a:pt x="45873" y="11597"/>
                    <a:pt x="46667" y="13801"/>
                  </a:cubicBezTo>
                  <a:lnTo>
                    <a:pt x="46926" y="14497"/>
                  </a:lnTo>
                  <a:cubicBezTo>
                    <a:pt x="48513" y="18824"/>
                    <a:pt x="49129" y="22999"/>
                    <a:pt x="49771" y="27414"/>
                  </a:cubicBezTo>
                  <a:lnTo>
                    <a:pt x="49834" y="27843"/>
                  </a:lnTo>
                  <a:lnTo>
                    <a:pt x="50289" y="27771"/>
                  </a:lnTo>
                  <a:lnTo>
                    <a:pt x="50226" y="27352"/>
                  </a:lnTo>
                  <a:cubicBezTo>
                    <a:pt x="49575" y="22909"/>
                    <a:pt x="48960" y="18716"/>
                    <a:pt x="47354" y="14336"/>
                  </a:cubicBezTo>
                  <a:lnTo>
                    <a:pt x="47104" y="13649"/>
                  </a:lnTo>
                  <a:cubicBezTo>
                    <a:pt x="46283" y="11410"/>
                    <a:pt x="45516" y="9296"/>
                    <a:pt x="43919" y="7405"/>
                  </a:cubicBezTo>
                  <a:cubicBezTo>
                    <a:pt x="42287" y="5478"/>
                    <a:pt x="40583" y="4122"/>
                    <a:pt x="38674" y="2668"/>
                  </a:cubicBezTo>
                  <a:lnTo>
                    <a:pt x="38584" y="2605"/>
                  </a:lnTo>
                  <a:cubicBezTo>
                    <a:pt x="36711" y="1178"/>
                    <a:pt x="35364" y="143"/>
                    <a:pt x="32875" y="18"/>
                  </a:cubicBezTo>
                  <a:cubicBezTo>
                    <a:pt x="32633" y="6"/>
                    <a:pt x="32392" y="1"/>
                    <a:pt x="32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2"/>
            <p:cNvSpPr/>
            <p:nvPr/>
          </p:nvSpPr>
          <p:spPr>
            <a:xfrm>
              <a:off x="3178925" y="4221625"/>
              <a:ext cx="1446575" cy="782375"/>
            </a:xfrm>
            <a:custGeom>
              <a:avLst/>
              <a:gdLst/>
              <a:ahLst/>
              <a:cxnLst/>
              <a:rect l="l" t="t" r="r" b="b"/>
              <a:pathLst>
                <a:path w="57863" h="31295" extrusionOk="0">
                  <a:moveTo>
                    <a:pt x="31214" y="0"/>
                  </a:moveTo>
                  <a:cubicBezTo>
                    <a:pt x="27988" y="0"/>
                    <a:pt x="24874" y="608"/>
                    <a:pt x="21590" y="1829"/>
                  </a:cubicBezTo>
                  <a:cubicBezTo>
                    <a:pt x="16193" y="3827"/>
                    <a:pt x="10492" y="7458"/>
                    <a:pt x="5541" y="12052"/>
                  </a:cubicBezTo>
                  <a:cubicBezTo>
                    <a:pt x="697" y="16539"/>
                    <a:pt x="153" y="23025"/>
                    <a:pt x="1" y="29832"/>
                  </a:cubicBezTo>
                  <a:lnTo>
                    <a:pt x="456" y="29849"/>
                  </a:lnTo>
                  <a:cubicBezTo>
                    <a:pt x="608" y="23141"/>
                    <a:pt x="1134" y="16753"/>
                    <a:pt x="5844" y="12382"/>
                  </a:cubicBezTo>
                  <a:cubicBezTo>
                    <a:pt x="10760" y="7832"/>
                    <a:pt x="16407" y="4237"/>
                    <a:pt x="21741" y="2257"/>
                  </a:cubicBezTo>
                  <a:cubicBezTo>
                    <a:pt x="24975" y="1057"/>
                    <a:pt x="28039" y="460"/>
                    <a:pt x="31212" y="460"/>
                  </a:cubicBezTo>
                  <a:cubicBezTo>
                    <a:pt x="34054" y="460"/>
                    <a:pt x="36983" y="939"/>
                    <a:pt x="40199" y="1891"/>
                  </a:cubicBezTo>
                  <a:cubicBezTo>
                    <a:pt x="45257" y="3390"/>
                    <a:pt x="50396" y="8109"/>
                    <a:pt x="52135" y="12864"/>
                  </a:cubicBezTo>
                  <a:cubicBezTo>
                    <a:pt x="53393" y="16281"/>
                    <a:pt x="54330" y="19911"/>
                    <a:pt x="55240" y="23426"/>
                  </a:cubicBezTo>
                  <a:cubicBezTo>
                    <a:pt x="55918" y="26040"/>
                    <a:pt x="56614" y="28743"/>
                    <a:pt x="57435" y="31295"/>
                  </a:cubicBezTo>
                  <a:lnTo>
                    <a:pt x="57863" y="31161"/>
                  </a:lnTo>
                  <a:cubicBezTo>
                    <a:pt x="57051" y="28618"/>
                    <a:pt x="56355" y="25915"/>
                    <a:pt x="55686" y="23310"/>
                  </a:cubicBezTo>
                  <a:cubicBezTo>
                    <a:pt x="54767" y="19787"/>
                    <a:pt x="53830" y="16138"/>
                    <a:pt x="52564" y="12703"/>
                  </a:cubicBezTo>
                  <a:cubicBezTo>
                    <a:pt x="50779" y="7832"/>
                    <a:pt x="45516" y="2997"/>
                    <a:pt x="40324" y="1454"/>
                  </a:cubicBezTo>
                  <a:cubicBezTo>
                    <a:pt x="37066" y="486"/>
                    <a:pt x="34096" y="0"/>
                    <a:pt x="31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2"/>
            <p:cNvSpPr/>
            <p:nvPr/>
          </p:nvSpPr>
          <p:spPr>
            <a:xfrm>
              <a:off x="3114025" y="4117125"/>
              <a:ext cx="1576600" cy="907175"/>
            </a:xfrm>
            <a:custGeom>
              <a:avLst/>
              <a:gdLst/>
              <a:ahLst/>
              <a:cxnLst/>
              <a:rect l="l" t="t" r="r" b="b"/>
              <a:pathLst>
                <a:path w="63064" h="36287" extrusionOk="0">
                  <a:moveTo>
                    <a:pt x="37809" y="0"/>
                  </a:moveTo>
                  <a:cubicBezTo>
                    <a:pt x="36430" y="0"/>
                    <a:pt x="35068" y="179"/>
                    <a:pt x="33731" y="353"/>
                  </a:cubicBezTo>
                  <a:cubicBezTo>
                    <a:pt x="33330" y="406"/>
                    <a:pt x="32920" y="460"/>
                    <a:pt x="32509" y="513"/>
                  </a:cubicBezTo>
                  <a:cubicBezTo>
                    <a:pt x="31653" y="611"/>
                    <a:pt x="30778" y="647"/>
                    <a:pt x="29931" y="683"/>
                  </a:cubicBezTo>
                  <a:cubicBezTo>
                    <a:pt x="28539" y="745"/>
                    <a:pt x="27094" y="808"/>
                    <a:pt x="25711" y="1147"/>
                  </a:cubicBezTo>
                  <a:cubicBezTo>
                    <a:pt x="21715" y="2146"/>
                    <a:pt x="18566" y="4465"/>
                    <a:pt x="16264" y="6383"/>
                  </a:cubicBezTo>
                  <a:cubicBezTo>
                    <a:pt x="15006" y="7427"/>
                    <a:pt x="13891" y="8622"/>
                    <a:pt x="12803" y="9782"/>
                  </a:cubicBezTo>
                  <a:cubicBezTo>
                    <a:pt x="11384" y="11299"/>
                    <a:pt x="9912" y="12860"/>
                    <a:pt x="8155" y="14073"/>
                  </a:cubicBezTo>
                  <a:cubicBezTo>
                    <a:pt x="6317" y="15331"/>
                    <a:pt x="4818" y="16544"/>
                    <a:pt x="3471" y="18391"/>
                  </a:cubicBezTo>
                  <a:cubicBezTo>
                    <a:pt x="2365" y="19916"/>
                    <a:pt x="2079" y="21665"/>
                    <a:pt x="1794" y="23351"/>
                  </a:cubicBezTo>
                  <a:cubicBezTo>
                    <a:pt x="1687" y="24020"/>
                    <a:pt x="1571" y="24716"/>
                    <a:pt x="1401" y="25394"/>
                  </a:cubicBezTo>
                  <a:cubicBezTo>
                    <a:pt x="1134" y="26491"/>
                    <a:pt x="1036" y="27758"/>
                    <a:pt x="938" y="28989"/>
                  </a:cubicBezTo>
                  <a:cubicBezTo>
                    <a:pt x="804" y="30764"/>
                    <a:pt x="661" y="32593"/>
                    <a:pt x="1" y="33922"/>
                  </a:cubicBezTo>
                  <a:lnTo>
                    <a:pt x="411" y="34119"/>
                  </a:lnTo>
                  <a:cubicBezTo>
                    <a:pt x="1107" y="32718"/>
                    <a:pt x="1250" y="30836"/>
                    <a:pt x="1393" y="29025"/>
                  </a:cubicBezTo>
                  <a:cubicBezTo>
                    <a:pt x="1491" y="27811"/>
                    <a:pt x="1589" y="26563"/>
                    <a:pt x="1848" y="25501"/>
                  </a:cubicBezTo>
                  <a:cubicBezTo>
                    <a:pt x="2017" y="24814"/>
                    <a:pt x="2133" y="24109"/>
                    <a:pt x="2240" y="23431"/>
                  </a:cubicBezTo>
                  <a:cubicBezTo>
                    <a:pt x="2526" y="21718"/>
                    <a:pt x="2802" y="20095"/>
                    <a:pt x="3846" y="18659"/>
                  </a:cubicBezTo>
                  <a:cubicBezTo>
                    <a:pt x="5157" y="16865"/>
                    <a:pt x="6567" y="15715"/>
                    <a:pt x="8413" y="14448"/>
                  </a:cubicBezTo>
                  <a:cubicBezTo>
                    <a:pt x="10215" y="13208"/>
                    <a:pt x="11705" y="11620"/>
                    <a:pt x="13142" y="10094"/>
                  </a:cubicBezTo>
                  <a:cubicBezTo>
                    <a:pt x="14212" y="8944"/>
                    <a:pt x="15327" y="7757"/>
                    <a:pt x="16549" y="6740"/>
                  </a:cubicBezTo>
                  <a:cubicBezTo>
                    <a:pt x="18815" y="4849"/>
                    <a:pt x="21911" y="2565"/>
                    <a:pt x="25827" y="1593"/>
                  </a:cubicBezTo>
                  <a:cubicBezTo>
                    <a:pt x="27165" y="1263"/>
                    <a:pt x="28575" y="1200"/>
                    <a:pt x="29949" y="1138"/>
                  </a:cubicBezTo>
                  <a:cubicBezTo>
                    <a:pt x="30805" y="1102"/>
                    <a:pt x="31688" y="1066"/>
                    <a:pt x="32563" y="959"/>
                  </a:cubicBezTo>
                  <a:cubicBezTo>
                    <a:pt x="32973" y="915"/>
                    <a:pt x="33383" y="861"/>
                    <a:pt x="33794" y="808"/>
                  </a:cubicBezTo>
                  <a:cubicBezTo>
                    <a:pt x="35104" y="634"/>
                    <a:pt x="36449" y="455"/>
                    <a:pt x="37799" y="455"/>
                  </a:cubicBezTo>
                  <a:cubicBezTo>
                    <a:pt x="38251" y="455"/>
                    <a:pt x="38703" y="475"/>
                    <a:pt x="39155" y="522"/>
                  </a:cubicBezTo>
                  <a:cubicBezTo>
                    <a:pt x="41626" y="781"/>
                    <a:pt x="47764" y="1798"/>
                    <a:pt x="51484" y="5652"/>
                  </a:cubicBezTo>
                  <a:cubicBezTo>
                    <a:pt x="52376" y="6580"/>
                    <a:pt x="53991" y="8373"/>
                    <a:pt x="54731" y="9943"/>
                  </a:cubicBezTo>
                  <a:cubicBezTo>
                    <a:pt x="54963" y="10451"/>
                    <a:pt x="55169" y="10978"/>
                    <a:pt x="55365" y="11477"/>
                  </a:cubicBezTo>
                  <a:cubicBezTo>
                    <a:pt x="55740" y="12441"/>
                    <a:pt x="56123" y="13431"/>
                    <a:pt x="56765" y="14376"/>
                  </a:cubicBezTo>
                  <a:cubicBezTo>
                    <a:pt x="58630" y="17124"/>
                    <a:pt x="59460" y="20487"/>
                    <a:pt x="60263" y="23726"/>
                  </a:cubicBezTo>
                  <a:cubicBezTo>
                    <a:pt x="60387" y="24234"/>
                    <a:pt x="60512" y="24734"/>
                    <a:pt x="60637" y="25224"/>
                  </a:cubicBezTo>
                  <a:cubicBezTo>
                    <a:pt x="60726" y="25599"/>
                    <a:pt x="60825" y="25965"/>
                    <a:pt x="60923" y="26340"/>
                  </a:cubicBezTo>
                  <a:cubicBezTo>
                    <a:pt x="61387" y="28106"/>
                    <a:pt x="61868" y="29926"/>
                    <a:pt x="62056" y="31737"/>
                  </a:cubicBezTo>
                  <a:cubicBezTo>
                    <a:pt x="62100" y="32165"/>
                    <a:pt x="62118" y="32611"/>
                    <a:pt x="62127" y="33093"/>
                  </a:cubicBezTo>
                  <a:cubicBezTo>
                    <a:pt x="62154" y="34226"/>
                    <a:pt x="62181" y="35394"/>
                    <a:pt x="62662" y="36286"/>
                  </a:cubicBezTo>
                  <a:lnTo>
                    <a:pt x="63064" y="36072"/>
                  </a:lnTo>
                  <a:cubicBezTo>
                    <a:pt x="62636" y="35269"/>
                    <a:pt x="62609" y="34154"/>
                    <a:pt x="62582" y="33084"/>
                  </a:cubicBezTo>
                  <a:cubicBezTo>
                    <a:pt x="62573" y="32611"/>
                    <a:pt x="62555" y="32129"/>
                    <a:pt x="62511" y="31692"/>
                  </a:cubicBezTo>
                  <a:cubicBezTo>
                    <a:pt x="62323" y="29845"/>
                    <a:pt x="61833" y="28008"/>
                    <a:pt x="61369" y="26224"/>
                  </a:cubicBezTo>
                  <a:cubicBezTo>
                    <a:pt x="61271" y="25849"/>
                    <a:pt x="61172" y="25483"/>
                    <a:pt x="61074" y="25117"/>
                  </a:cubicBezTo>
                  <a:cubicBezTo>
                    <a:pt x="60949" y="24618"/>
                    <a:pt x="60825" y="24118"/>
                    <a:pt x="60709" y="23619"/>
                  </a:cubicBezTo>
                  <a:cubicBezTo>
                    <a:pt x="59897" y="20336"/>
                    <a:pt x="59058" y="16937"/>
                    <a:pt x="57149" y="14118"/>
                  </a:cubicBezTo>
                  <a:cubicBezTo>
                    <a:pt x="56534" y="13217"/>
                    <a:pt x="56177" y="12289"/>
                    <a:pt x="55793" y="11317"/>
                  </a:cubicBezTo>
                  <a:cubicBezTo>
                    <a:pt x="55597" y="10799"/>
                    <a:pt x="55392" y="10273"/>
                    <a:pt x="55142" y="9746"/>
                  </a:cubicBezTo>
                  <a:cubicBezTo>
                    <a:pt x="54384" y="8123"/>
                    <a:pt x="52724" y="6285"/>
                    <a:pt x="51814" y="5340"/>
                  </a:cubicBezTo>
                  <a:cubicBezTo>
                    <a:pt x="47987" y="1379"/>
                    <a:pt x="41725" y="335"/>
                    <a:pt x="39200" y="67"/>
                  </a:cubicBezTo>
                  <a:cubicBezTo>
                    <a:pt x="38734" y="20"/>
                    <a:pt x="38271" y="0"/>
                    <a:pt x="378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2" name="Google Shape;3412;p32"/>
          <p:cNvSpPr/>
          <p:nvPr/>
        </p:nvSpPr>
        <p:spPr>
          <a:xfrm flipH="1">
            <a:off x="7145026" y="-10273"/>
            <a:ext cx="1998976" cy="1099540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3" name="Google Shape;3413;p32"/>
          <p:cNvSpPr/>
          <p:nvPr/>
        </p:nvSpPr>
        <p:spPr>
          <a:xfrm rot="10800000" flipH="1">
            <a:off x="-43599" y="4044365"/>
            <a:ext cx="1998976" cy="1099540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4" name="Google Shape;3414;p32"/>
          <p:cNvSpPr/>
          <p:nvPr/>
        </p:nvSpPr>
        <p:spPr>
          <a:xfrm rot="2304941" flipH="1">
            <a:off x="137545" y="3543383"/>
            <a:ext cx="747658" cy="1479824"/>
          </a:xfrm>
          <a:custGeom>
            <a:avLst/>
            <a:gdLst/>
            <a:ahLst/>
            <a:cxnLst/>
            <a:rect l="l" t="t" r="r" b="b"/>
            <a:pathLst>
              <a:path w="65271" h="129150" extrusionOk="0">
                <a:moveTo>
                  <a:pt x="64555" y="1"/>
                </a:moveTo>
                <a:cubicBezTo>
                  <a:pt x="64460" y="1"/>
                  <a:pt x="64363" y="25"/>
                  <a:pt x="64271" y="81"/>
                </a:cubicBezTo>
                <a:cubicBezTo>
                  <a:pt x="58245" y="3938"/>
                  <a:pt x="52037" y="7910"/>
                  <a:pt x="47677" y="13708"/>
                </a:cubicBezTo>
                <a:cubicBezTo>
                  <a:pt x="45805" y="16173"/>
                  <a:pt x="44276" y="18935"/>
                  <a:pt x="43409" y="21902"/>
                </a:cubicBezTo>
                <a:cubicBezTo>
                  <a:pt x="42884" y="23705"/>
                  <a:pt x="42222" y="25965"/>
                  <a:pt x="43180" y="27677"/>
                </a:cubicBezTo>
                <a:cubicBezTo>
                  <a:pt x="42003" y="29421"/>
                  <a:pt x="39881" y="31884"/>
                  <a:pt x="39358" y="33907"/>
                </a:cubicBezTo>
                <a:lnTo>
                  <a:pt x="39358" y="33907"/>
                </a:lnTo>
                <a:cubicBezTo>
                  <a:pt x="41084" y="27074"/>
                  <a:pt x="41808" y="20037"/>
                  <a:pt x="40441" y="13068"/>
                </a:cubicBezTo>
                <a:cubicBezTo>
                  <a:pt x="39734" y="9325"/>
                  <a:pt x="38729" y="5673"/>
                  <a:pt x="38684" y="1816"/>
                </a:cubicBezTo>
                <a:cubicBezTo>
                  <a:pt x="38684" y="1431"/>
                  <a:pt x="38401" y="1236"/>
                  <a:pt x="38106" y="1236"/>
                </a:cubicBezTo>
                <a:cubicBezTo>
                  <a:pt x="37858" y="1236"/>
                  <a:pt x="37601" y="1374"/>
                  <a:pt x="37497" y="1656"/>
                </a:cubicBezTo>
                <a:cubicBezTo>
                  <a:pt x="35214" y="7705"/>
                  <a:pt x="32886" y="14004"/>
                  <a:pt x="33365" y="20555"/>
                </a:cubicBezTo>
                <a:cubicBezTo>
                  <a:pt x="33708" y="25166"/>
                  <a:pt x="34689" y="30302"/>
                  <a:pt x="36949" y="34501"/>
                </a:cubicBezTo>
                <a:cubicBezTo>
                  <a:pt x="36972" y="34593"/>
                  <a:pt x="36995" y="34684"/>
                  <a:pt x="37018" y="34752"/>
                </a:cubicBezTo>
                <a:cubicBezTo>
                  <a:pt x="37177" y="35277"/>
                  <a:pt x="37428" y="35848"/>
                  <a:pt x="37565" y="36419"/>
                </a:cubicBezTo>
                <a:cubicBezTo>
                  <a:pt x="37543" y="36442"/>
                  <a:pt x="37520" y="36464"/>
                  <a:pt x="37497" y="36487"/>
                </a:cubicBezTo>
                <a:cubicBezTo>
                  <a:pt x="37314" y="36693"/>
                  <a:pt x="37314" y="36921"/>
                  <a:pt x="37406" y="37126"/>
                </a:cubicBezTo>
                <a:cubicBezTo>
                  <a:pt x="35762" y="40116"/>
                  <a:pt x="34233" y="43175"/>
                  <a:pt x="32795" y="46279"/>
                </a:cubicBezTo>
                <a:cubicBezTo>
                  <a:pt x="32544" y="37560"/>
                  <a:pt x="28846" y="28658"/>
                  <a:pt x="23824" y="21788"/>
                </a:cubicBezTo>
                <a:cubicBezTo>
                  <a:pt x="23687" y="21596"/>
                  <a:pt x="23480" y="21502"/>
                  <a:pt x="23280" y="21502"/>
                </a:cubicBezTo>
                <a:cubicBezTo>
                  <a:pt x="22981" y="21502"/>
                  <a:pt x="22697" y="21711"/>
                  <a:pt x="22683" y="22107"/>
                </a:cubicBezTo>
                <a:cubicBezTo>
                  <a:pt x="22227" y="31078"/>
                  <a:pt x="22067" y="44293"/>
                  <a:pt x="31562" y="49018"/>
                </a:cubicBezTo>
                <a:cubicBezTo>
                  <a:pt x="30398" y="51643"/>
                  <a:pt x="29325" y="54268"/>
                  <a:pt x="28298" y="56893"/>
                </a:cubicBezTo>
                <a:cubicBezTo>
                  <a:pt x="27910" y="57920"/>
                  <a:pt x="27522" y="58970"/>
                  <a:pt x="27134" y="60020"/>
                </a:cubicBezTo>
                <a:lnTo>
                  <a:pt x="27089" y="60066"/>
                </a:lnTo>
                <a:cubicBezTo>
                  <a:pt x="26427" y="55501"/>
                  <a:pt x="25514" y="50821"/>
                  <a:pt x="23893" y="46507"/>
                </a:cubicBezTo>
                <a:cubicBezTo>
                  <a:pt x="22113" y="41828"/>
                  <a:pt x="19647" y="37469"/>
                  <a:pt x="17160" y="33132"/>
                </a:cubicBezTo>
                <a:cubicBezTo>
                  <a:pt x="17037" y="32925"/>
                  <a:pt x="16864" y="32839"/>
                  <a:pt x="16690" y="32839"/>
                </a:cubicBezTo>
                <a:cubicBezTo>
                  <a:pt x="16346" y="32839"/>
                  <a:pt x="16003" y="33179"/>
                  <a:pt x="16064" y="33588"/>
                </a:cubicBezTo>
                <a:cubicBezTo>
                  <a:pt x="16954" y="39546"/>
                  <a:pt x="17411" y="45800"/>
                  <a:pt x="19008" y="51597"/>
                </a:cubicBezTo>
                <a:cubicBezTo>
                  <a:pt x="20150" y="55775"/>
                  <a:pt x="22638" y="59312"/>
                  <a:pt x="26176" y="61778"/>
                </a:cubicBezTo>
                <a:cubicBezTo>
                  <a:pt x="26176" y="61800"/>
                  <a:pt x="26176" y="61823"/>
                  <a:pt x="26198" y="61846"/>
                </a:cubicBezTo>
                <a:cubicBezTo>
                  <a:pt x="26221" y="61960"/>
                  <a:pt x="26290" y="62051"/>
                  <a:pt x="26381" y="62120"/>
                </a:cubicBezTo>
                <a:cubicBezTo>
                  <a:pt x="25536" y="64494"/>
                  <a:pt x="24760" y="66913"/>
                  <a:pt x="24030" y="69333"/>
                </a:cubicBezTo>
                <a:cubicBezTo>
                  <a:pt x="23961" y="69356"/>
                  <a:pt x="23893" y="69401"/>
                  <a:pt x="23824" y="69447"/>
                </a:cubicBezTo>
                <a:cubicBezTo>
                  <a:pt x="21542" y="59541"/>
                  <a:pt x="15060" y="51369"/>
                  <a:pt x="10495" y="42445"/>
                </a:cubicBezTo>
                <a:cubicBezTo>
                  <a:pt x="10389" y="42260"/>
                  <a:pt x="10203" y="42177"/>
                  <a:pt x="10015" y="42177"/>
                </a:cubicBezTo>
                <a:cubicBezTo>
                  <a:pt x="9714" y="42177"/>
                  <a:pt x="9408" y="42390"/>
                  <a:pt x="9422" y="42741"/>
                </a:cubicBezTo>
                <a:cubicBezTo>
                  <a:pt x="9924" y="51552"/>
                  <a:pt x="10997" y="69698"/>
                  <a:pt x="22843" y="70679"/>
                </a:cubicBezTo>
                <a:cubicBezTo>
                  <a:pt x="22889" y="70839"/>
                  <a:pt x="22911" y="70976"/>
                  <a:pt x="22934" y="71136"/>
                </a:cubicBezTo>
                <a:cubicBezTo>
                  <a:pt x="22980" y="71410"/>
                  <a:pt x="23163" y="71547"/>
                  <a:pt x="23368" y="71570"/>
                </a:cubicBezTo>
                <a:cubicBezTo>
                  <a:pt x="22660" y="73989"/>
                  <a:pt x="21998" y="76409"/>
                  <a:pt x="21382" y="78851"/>
                </a:cubicBezTo>
                <a:cubicBezTo>
                  <a:pt x="18734" y="69881"/>
                  <a:pt x="10266" y="63695"/>
                  <a:pt x="5541" y="55889"/>
                </a:cubicBezTo>
                <a:cubicBezTo>
                  <a:pt x="5415" y="55684"/>
                  <a:pt x="5227" y="55596"/>
                  <a:pt x="5040" y="55596"/>
                </a:cubicBezTo>
                <a:cubicBezTo>
                  <a:pt x="4687" y="55596"/>
                  <a:pt x="4341" y="55912"/>
                  <a:pt x="4446" y="56345"/>
                </a:cubicBezTo>
                <a:cubicBezTo>
                  <a:pt x="5610" y="61435"/>
                  <a:pt x="7094" y="66548"/>
                  <a:pt x="9673" y="71113"/>
                </a:cubicBezTo>
                <a:cubicBezTo>
                  <a:pt x="10951" y="73373"/>
                  <a:pt x="12503" y="75496"/>
                  <a:pt x="14398" y="77276"/>
                </a:cubicBezTo>
                <a:cubicBezTo>
                  <a:pt x="15333" y="78143"/>
                  <a:pt x="16338" y="78919"/>
                  <a:pt x="17411" y="79604"/>
                </a:cubicBezTo>
                <a:cubicBezTo>
                  <a:pt x="18871" y="80517"/>
                  <a:pt x="20606" y="80768"/>
                  <a:pt x="20446" y="82845"/>
                </a:cubicBezTo>
                <a:cubicBezTo>
                  <a:pt x="20332" y="83987"/>
                  <a:pt x="19899" y="85196"/>
                  <a:pt x="19647" y="86338"/>
                </a:cubicBezTo>
                <a:cubicBezTo>
                  <a:pt x="19511" y="87045"/>
                  <a:pt x="18643" y="89236"/>
                  <a:pt x="18917" y="89875"/>
                </a:cubicBezTo>
                <a:cubicBezTo>
                  <a:pt x="14991" y="80882"/>
                  <a:pt x="8874" y="73122"/>
                  <a:pt x="999" y="67164"/>
                </a:cubicBezTo>
                <a:cubicBezTo>
                  <a:pt x="909" y="67098"/>
                  <a:pt x="812" y="67069"/>
                  <a:pt x="716" y="67069"/>
                </a:cubicBezTo>
                <a:cubicBezTo>
                  <a:pt x="350" y="67069"/>
                  <a:pt x="1" y="67488"/>
                  <a:pt x="109" y="67849"/>
                </a:cubicBezTo>
                <a:cubicBezTo>
                  <a:pt x="2871" y="77093"/>
                  <a:pt x="7208" y="89716"/>
                  <a:pt x="18232" y="91405"/>
                </a:cubicBezTo>
                <a:cubicBezTo>
                  <a:pt x="18324" y="91633"/>
                  <a:pt x="18415" y="91838"/>
                  <a:pt x="18506" y="92044"/>
                </a:cubicBezTo>
                <a:cubicBezTo>
                  <a:pt x="17844" y="95513"/>
                  <a:pt x="17251" y="99006"/>
                  <a:pt x="16726" y="102498"/>
                </a:cubicBezTo>
                <a:cubicBezTo>
                  <a:pt x="15448" y="111171"/>
                  <a:pt x="14420" y="119959"/>
                  <a:pt x="14078" y="128747"/>
                </a:cubicBezTo>
                <a:cubicBezTo>
                  <a:pt x="14067" y="129018"/>
                  <a:pt x="14257" y="129149"/>
                  <a:pt x="14457" y="129149"/>
                </a:cubicBezTo>
                <a:cubicBezTo>
                  <a:pt x="14661" y="129149"/>
                  <a:pt x="14877" y="129012"/>
                  <a:pt x="14900" y="128747"/>
                </a:cubicBezTo>
                <a:cubicBezTo>
                  <a:pt x="16155" y="116490"/>
                  <a:pt x="17456" y="104301"/>
                  <a:pt x="19716" y="92226"/>
                </a:cubicBezTo>
                <a:cubicBezTo>
                  <a:pt x="19739" y="92181"/>
                  <a:pt x="19762" y="92135"/>
                  <a:pt x="19762" y="92067"/>
                </a:cubicBezTo>
                <a:cubicBezTo>
                  <a:pt x="19830" y="92044"/>
                  <a:pt x="19921" y="92021"/>
                  <a:pt x="19990" y="91953"/>
                </a:cubicBezTo>
                <a:cubicBezTo>
                  <a:pt x="23802" y="88803"/>
                  <a:pt x="29576" y="89875"/>
                  <a:pt x="34187" y="89305"/>
                </a:cubicBezTo>
                <a:cubicBezTo>
                  <a:pt x="38958" y="88689"/>
                  <a:pt x="43523" y="87251"/>
                  <a:pt x="47837" y="85151"/>
                </a:cubicBezTo>
                <a:cubicBezTo>
                  <a:pt x="48476" y="84831"/>
                  <a:pt x="48088" y="84009"/>
                  <a:pt x="47517" y="83964"/>
                </a:cubicBezTo>
                <a:cubicBezTo>
                  <a:pt x="44471" y="83616"/>
                  <a:pt x="41119" y="83286"/>
                  <a:pt x="37762" y="83286"/>
                </a:cubicBezTo>
                <a:cubicBezTo>
                  <a:pt x="31205" y="83286"/>
                  <a:pt x="24626" y="84543"/>
                  <a:pt x="20264" y="89373"/>
                </a:cubicBezTo>
                <a:cubicBezTo>
                  <a:pt x="20583" y="87798"/>
                  <a:pt x="21085" y="86201"/>
                  <a:pt x="21291" y="84626"/>
                </a:cubicBezTo>
                <a:cubicBezTo>
                  <a:pt x="21428" y="83484"/>
                  <a:pt x="21268" y="82686"/>
                  <a:pt x="22044" y="81704"/>
                </a:cubicBezTo>
                <a:cubicBezTo>
                  <a:pt x="23459" y="79946"/>
                  <a:pt x="25879" y="79444"/>
                  <a:pt x="27887" y="78737"/>
                </a:cubicBezTo>
                <a:cubicBezTo>
                  <a:pt x="30809" y="77710"/>
                  <a:pt x="33776" y="76819"/>
                  <a:pt x="36629" y="75655"/>
                </a:cubicBezTo>
                <a:cubicBezTo>
                  <a:pt x="41172" y="73784"/>
                  <a:pt x="45052" y="70794"/>
                  <a:pt x="48111" y="66982"/>
                </a:cubicBezTo>
                <a:cubicBezTo>
                  <a:pt x="48398" y="66650"/>
                  <a:pt x="48279" y="65998"/>
                  <a:pt x="47753" y="65998"/>
                </a:cubicBezTo>
                <a:cubicBezTo>
                  <a:pt x="47736" y="65998"/>
                  <a:pt x="47718" y="65999"/>
                  <a:pt x="47700" y="66000"/>
                </a:cubicBezTo>
                <a:cubicBezTo>
                  <a:pt x="38958" y="66594"/>
                  <a:pt x="29006" y="69241"/>
                  <a:pt x="23368" y="76294"/>
                </a:cubicBezTo>
                <a:cubicBezTo>
                  <a:pt x="23916" y="74217"/>
                  <a:pt x="24509" y="72163"/>
                  <a:pt x="25126" y="70109"/>
                </a:cubicBezTo>
                <a:cubicBezTo>
                  <a:pt x="32270" y="66502"/>
                  <a:pt x="40715" y="65909"/>
                  <a:pt x="46969" y="60591"/>
                </a:cubicBezTo>
                <a:cubicBezTo>
                  <a:pt x="47380" y="60225"/>
                  <a:pt x="47038" y="59586"/>
                  <a:pt x="46559" y="59564"/>
                </a:cubicBezTo>
                <a:cubicBezTo>
                  <a:pt x="46437" y="59562"/>
                  <a:pt x="46315" y="59561"/>
                  <a:pt x="46193" y="59561"/>
                </a:cubicBezTo>
                <a:cubicBezTo>
                  <a:pt x="39056" y="59561"/>
                  <a:pt x="31289" y="62183"/>
                  <a:pt x="26016" y="67233"/>
                </a:cubicBezTo>
                <a:cubicBezTo>
                  <a:pt x="26678" y="65201"/>
                  <a:pt x="27340" y="63193"/>
                  <a:pt x="28070" y="61207"/>
                </a:cubicBezTo>
                <a:cubicBezTo>
                  <a:pt x="31950" y="60066"/>
                  <a:pt x="35762" y="58856"/>
                  <a:pt x="39757" y="58080"/>
                </a:cubicBezTo>
                <a:cubicBezTo>
                  <a:pt x="43523" y="57327"/>
                  <a:pt x="47380" y="57030"/>
                  <a:pt x="50872" y="55272"/>
                </a:cubicBezTo>
                <a:cubicBezTo>
                  <a:pt x="51375" y="55021"/>
                  <a:pt x="51169" y="54337"/>
                  <a:pt x="50713" y="54177"/>
                </a:cubicBezTo>
                <a:cubicBezTo>
                  <a:pt x="48232" y="53275"/>
                  <a:pt x="45649" y="52832"/>
                  <a:pt x="43093" y="52832"/>
                </a:cubicBezTo>
                <a:cubicBezTo>
                  <a:pt x="38076" y="52832"/>
                  <a:pt x="33158" y="54540"/>
                  <a:pt x="29303" y="57852"/>
                </a:cubicBezTo>
                <a:cubicBezTo>
                  <a:pt x="30353" y="55090"/>
                  <a:pt x="31471" y="52374"/>
                  <a:pt x="32681" y="49680"/>
                </a:cubicBezTo>
                <a:cubicBezTo>
                  <a:pt x="32749" y="49657"/>
                  <a:pt x="32840" y="49657"/>
                  <a:pt x="32909" y="49612"/>
                </a:cubicBezTo>
                <a:cubicBezTo>
                  <a:pt x="32977" y="49589"/>
                  <a:pt x="33023" y="49566"/>
                  <a:pt x="33069" y="49520"/>
                </a:cubicBezTo>
                <a:cubicBezTo>
                  <a:pt x="33251" y="49452"/>
                  <a:pt x="33320" y="49315"/>
                  <a:pt x="33343" y="49178"/>
                </a:cubicBezTo>
                <a:cubicBezTo>
                  <a:pt x="34051" y="49935"/>
                  <a:pt x="36397" y="50033"/>
                  <a:pt x="38101" y="50033"/>
                </a:cubicBezTo>
                <a:cubicBezTo>
                  <a:pt x="38695" y="50033"/>
                  <a:pt x="39211" y="50021"/>
                  <a:pt x="39552" y="50021"/>
                </a:cubicBezTo>
                <a:cubicBezTo>
                  <a:pt x="39620" y="50021"/>
                  <a:pt x="39681" y="50021"/>
                  <a:pt x="39734" y="50023"/>
                </a:cubicBezTo>
                <a:cubicBezTo>
                  <a:pt x="39886" y="50024"/>
                  <a:pt x="40039" y="50025"/>
                  <a:pt x="40192" y="50025"/>
                </a:cubicBezTo>
                <a:cubicBezTo>
                  <a:pt x="42481" y="50025"/>
                  <a:pt x="44768" y="49864"/>
                  <a:pt x="47015" y="49543"/>
                </a:cubicBezTo>
                <a:cubicBezTo>
                  <a:pt x="51945" y="48836"/>
                  <a:pt x="56670" y="47284"/>
                  <a:pt x="61098" y="45024"/>
                </a:cubicBezTo>
                <a:cubicBezTo>
                  <a:pt x="61646" y="44750"/>
                  <a:pt x="61349" y="43928"/>
                  <a:pt x="60779" y="43905"/>
                </a:cubicBezTo>
                <a:cubicBezTo>
                  <a:pt x="55847" y="43749"/>
                  <a:pt x="50966" y="42279"/>
                  <a:pt x="46021" y="42279"/>
                </a:cubicBezTo>
                <a:cubicBezTo>
                  <a:pt x="45175" y="42279"/>
                  <a:pt x="44327" y="42322"/>
                  <a:pt x="43477" y="42422"/>
                </a:cubicBezTo>
                <a:cubicBezTo>
                  <a:pt x="40008" y="42833"/>
                  <a:pt x="36766" y="44248"/>
                  <a:pt x="34142" y="46507"/>
                </a:cubicBezTo>
                <a:cubicBezTo>
                  <a:pt x="35237" y="44202"/>
                  <a:pt x="36378" y="41920"/>
                  <a:pt x="37588" y="39683"/>
                </a:cubicBezTo>
                <a:cubicBezTo>
                  <a:pt x="37794" y="39295"/>
                  <a:pt x="38022" y="38907"/>
                  <a:pt x="38250" y="38519"/>
                </a:cubicBezTo>
                <a:lnTo>
                  <a:pt x="38273" y="38541"/>
                </a:lnTo>
                <a:cubicBezTo>
                  <a:pt x="38370" y="38595"/>
                  <a:pt x="38467" y="38619"/>
                  <a:pt x="38559" y="38619"/>
                </a:cubicBezTo>
                <a:cubicBezTo>
                  <a:pt x="38662" y="38619"/>
                  <a:pt x="38759" y="38590"/>
                  <a:pt x="38844" y="38541"/>
                </a:cubicBezTo>
                <a:cubicBezTo>
                  <a:pt x="39217" y="38601"/>
                  <a:pt x="39595" y="38626"/>
                  <a:pt x="39976" y="38626"/>
                </a:cubicBezTo>
                <a:cubicBezTo>
                  <a:pt x="41345" y="38626"/>
                  <a:pt x="42750" y="38304"/>
                  <a:pt x="44071" y="38108"/>
                </a:cubicBezTo>
                <a:cubicBezTo>
                  <a:pt x="46810" y="37674"/>
                  <a:pt x="49549" y="37195"/>
                  <a:pt x="52265" y="36601"/>
                </a:cubicBezTo>
                <a:cubicBezTo>
                  <a:pt x="56784" y="35597"/>
                  <a:pt x="61212" y="34068"/>
                  <a:pt x="64590" y="30758"/>
                </a:cubicBezTo>
                <a:cubicBezTo>
                  <a:pt x="65001" y="30370"/>
                  <a:pt x="64682" y="29754"/>
                  <a:pt x="64157" y="29731"/>
                </a:cubicBezTo>
                <a:cubicBezTo>
                  <a:pt x="62426" y="29611"/>
                  <a:pt x="60635" y="29531"/>
                  <a:pt x="58825" y="29531"/>
                </a:cubicBezTo>
                <a:cubicBezTo>
                  <a:pt x="52355" y="29531"/>
                  <a:pt x="45649" y="30559"/>
                  <a:pt x="40601" y="34501"/>
                </a:cubicBezTo>
                <a:cubicBezTo>
                  <a:pt x="42108" y="32036"/>
                  <a:pt x="43705" y="29617"/>
                  <a:pt x="45372" y="27243"/>
                </a:cubicBezTo>
                <a:cubicBezTo>
                  <a:pt x="55050" y="21354"/>
                  <a:pt x="62148" y="11676"/>
                  <a:pt x="65161" y="766"/>
                </a:cubicBezTo>
                <a:cubicBezTo>
                  <a:pt x="65270" y="383"/>
                  <a:pt x="64929" y="1"/>
                  <a:pt x="64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5" name="Google Shape;3415;p32"/>
          <p:cNvGrpSpPr/>
          <p:nvPr/>
        </p:nvGrpSpPr>
        <p:grpSpPr>
          <a:xfrm rot="-5400000" flipH="1">
            <a:off x="8121766" y="499786"/>
            <a:ext cx="1200456" cy="579233"/>
            <a:chOff x="5867000" y="376300"/>
            <a:chExt cx="1185050" cy="571800"/>
          </a:xfrm>
        </p:grpSpPr>
        <p:sp>
          <p:nvSpPr>
            <p:cNvPr id="3416" name="Google Shape;3416;p32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2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2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2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2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2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2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2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2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2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2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2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2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2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2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2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2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2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2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2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6" name="Google Shape;3436;p32"/>
          <p:cNvSpPr/>
          <p:nvPr/>
        </p:nvSpPr>
        <p:spPr>
          <a:xfrm>
            <a:off x="-43594" y="-10275"/>
            <a:ext cx="2944568" cy="1099540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7" name="Google Shape;3437;p32"/>
          <p:cNvGrpSpPr/>
          <p:nvPr/>
        </p:nvGrpSpPr>
        <p:grpSpPr>
          <a:xfrm rot="-5400000" flipH="1">
            <a:off x="-176609" y="730586"/>
            <a:ext cx="1200456" cy="579233"/>
            <a:chOff x="5867000" y="376300"/>
            <a:chExt cx="1185050" cy="571800"/>
          </a:xfrm>
        </p:grpSpPr>
        <p:sp>
          <p:nvSpPr>
            <p:cNvPr id="3438" name="Google Shape;3438;p32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2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2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2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2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2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2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2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2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2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2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2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2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2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2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2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2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2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2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2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2">
    <p:spTree>
      <p:nvGrpSpPr>
        <p:cNvPr id="1" name="Shape 3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9" name="Google Shape;3459;p33"/>
          <p:cNvGrpSpPr/>
          <p:nvPr/>
        </p:nvGrpSpPr>
        <p:grpSpPr>
          <a:xfrm rot="5400000">
            <a:off x="-694831" y="3056227"/>
            <a:ext cx="2393537" cy="1369366"/>
            <a:chOff x="3056725" y="4037725"/>
            <a:chExt cx="1724450" cy="986575"/>
          </a:xfrm>
        </p:grpSpPr>
        <p:sp>
          <p:nvSpPr>
            <p:cNvPr id="3460" name="Google Shape;3460;p33"/>
            <p:cNvSpPr/>
            <p:nvPr/>
          </p:nvSpPr>
          <p:spPr>
            <a:xfrm>
              <a:off x="3056725" y="4037725"/>
              <a:ext cx="1724450" cy="934825"/>
            </a:xfrm>
            <a:custGeom>
              <a:avLst/>
              <a:gdLst/>
              <a:ahLst/>
              <a:cxnLst/>
              <a:rect l="l" t="t" r="r" b="b"/>
              <a:pathLst>
                <a:path w="68978" h="37393" extrusionOk="0">
                  <a:moveTo>
                    <a:pt x="40331" y="1"/>
                  </a:moveTo>
                  <a:cubicBezTo>
                    <a:pt x="39992" y="1"/>
                    <a:pt x="39661" y="11"/>
                    <a:pt x="39342" y="32"/>
                  </a:cubicBezTo>
                  <a:lnTo>
                    <a:pt x="38200" y="103"/>
                  </a:lnTo>
                  <a:cubicBezTo>
                    <a:pt x="33918" y="371"/>
                    <a:pt x="29484" y="647"/>
                    <a:pt x="25434" y="2030"/>
                  </a:cubicBezTo>
                  <a:cubicBezTo>
                    <a:pt x="22446" y="3038"/>
                    <a:pt x="18618" y="4590"/>
                    <a:pt x="15460" y="7588"/>
                  </a:cubicBezTo>
                  <a:lnTo>
                    <a:pt x="15014" y="8007"/>
                  </a:lnTo>
                  <a:cubicBezTo>
                    <a:pt x="13203" y="9738"/>
                    <a:pt x="11330" y="11513"/>
                    <a:pt x="9376" y="13065"/>
                  </a:cubicBezTo>
                  <a:cubicBezTo>
                    <a:pt x="9046" y="13333"/>
                    <a:pt x="8707" y="13592"/>
                    <a:pt x="8359" y="13850"/>
                  </a:cubicBezTo>
                  <a:cubicBezTo>
                    <a:pt x="7191" y="14751"/>
                    <a:pt x="5977" y="15670"/>
                    <a:pt x="5023" y="16857"/>
                  </a:cubicBezTo>
                  <a:cubicBezTo>
                    <a:pt x="18" y="23039"/>
                    <a:pt x="0" y="33048"/>
                    <a:pt x="116" y="35974"/>
                  </a:cubicBezTo>
                  <a:lnTo>
                    <a:pt x="571" y="35956"/>
                  </a:lnTo>
                  <a:cubicBezTo>
                    <a:pt x="455" y="33075"/>
                    <a:pt x="473" y="23199"/>
                    <a:pt x="5371" y="17142"/>
                  </a:cubicBezTo>
                  <a:cubicBezTo>
                    <a:pt x="6298" y="16000"/>
                    <a:pt x="7485" y="15090"/>
                    <a:pt x="8636" y="14216"/>
                  </a:cubicBezTo>
                  <a:cubicBezTo>
                    <a:pt x="8984" y="13948"/>
                    <a:pt x="9323" y="13690"/>
                    <a:pt x="9662" y="13422"/>
                  </a:cubicBezTo>
                  <a:cubicBezTo>
                    <a:pt x="11624" y="11861"/>
                    <a:pt x="13507" y="10068"/>
                    <a:pt x="15327" y="8337"/>
                  </a:cubicBezTo>
                  <a:lnTo>
                    <a:pt x="15773" y="7918"/>
                  </a:lnTo>
                  <a:cubicBezTo>
                    <a:pt x="18868" y="4983"/>
                    <a:pt x="22642" y="3457"/>
                    <a:pt x="25577" y="2458"/>
                  </a:cubicBezTo>
                  <a:cubicBezTo>
                    <a:pt x="29573" y="1102"/>
                    <a:pt x="33972" y="826"/>
                    <a:pt x="38227" y="558"/>
                  </a:cubicBezTo>
                  <a:lnTo>
                    <a:pt x="39369" y="487"/>
                  </a:lnTo>
                  <a:cubicBezTo>
                    <a:pt x="39679" y="467"/>
                    <a:pt x="39999" y="457"/>
                    <a:pt x="40329" y="457"/>
                  </a:cubicBezTo>
                  <a:cubicBezTo>
                    <a:pt x="44872" y="457"/>
                    <a:pt x="51054" y="2308"/>
                    <a:pt x="54606" y="4795"/>
                  </a:cubicBezTo>
                  <a:cubicBezTo>
                    <a:pt x="55587" y="5491"/>
                    <a:pt x="56542" y="6464"/>
                    <a:pt x="57470" y="7409"/>
                  </a:cubicBezTo>
                  <a:cubicBezTo>
                    <a:pt x="57862" y="7820"/>
                    <a:pt x="58255" y="8212"/>
                    <a:pt x="58638" y="8578"/>
                  </a:cubicBezTo>
                  <a:cubicBezTo>
                    <a:pt x="60074" y="9952"/>
                    <a:pt x="61270" y="11522"/>
                    <a:pt x="62189" y="13261"/>
                  </a:cubicBezTo>
                  <a:cubicBezTo>
                    <a:pt x="63152" y="15081"/>
                    <a:pt x="63848" y="17089"/>
                    <a:pt x="64526" y="19024"/>
                  </a:cubicBezTo>
                  <a:cubicBezTo>
                    <a:pt x="65008" y="20416"/>
                    <a:pt x="65516" y="21843"/>
                    <a:pt x="66105" y="23217"/>
                  </a:cubicBezTo>
                  <a:cubicBezTo>
                    <a:pt x="67256" y="25840"/>
                    <a:pt x="68166" y="29310"/>
                    <a:pt x="68478" y="32263"/>
                  </a:cubicBezTo>
                  <a:cubicBezTo>
                    <a:pt x="68523" y="32629"/>
                    <a:pt x="68451" y="33360"/>
                    <a:pt x="68380" y="34128"/>
                  </a:cubicBezTo>
                  <a:cubicBezTo>
                    <a:pt x="68202" y="35965"/>
                    <a:pt x="68130" y="37098"/>
                    <a:pt x="68576" y="37393"/>
                  </a:cubicBezTo>
                  <a:lnTo>
                    <a:pt x="68817" y="37009"/>
                  </a:lnTo>
                  <a:cubicBezTo>
                    <a:pt x="68576" y="36813"/>
                    <a:pt x="68746" y="35091"/>
                    <a:pt x="68835" y="34172"/>
                  </a:cubicBezTo>
                  <a:cubicBezTo>
                    <a:pt x="68906" y="33378"/>
                    <a:pt x="68978" y="32629"/>
                    <a:pt x="68933" y="32219"/>
                  </a:cubicBezTo>
                  <a:cubicBezTo>
                    <a:pt x="68612" y="29221"/>
                    <a:pt x="67693" y="25697"/>
                    <a:pt x="66524" y="23030"/>
                  </a:cubicBezTo>
                  <a:cubicBezTo>
                    <a:pt x="65936" y="21683"/>
                    <a:pt x="65436" y="20256"/>
                    <a:pt x="64954" y="18873"/>
                  </a:cubicBezTo>
                  <a:cubicBezTo>
                    <a:pt x="64276" y="16919"/>
                    <a:pt x="63572" y="14894"/>
                    <a:pt x="62590" y="13047"/>
                  </a:cubicBezTo>
                  <a:cubicBezTo>
                    <a:pt x="61645" y="11263"/>
                    <a:pt x="60422" y="9648"/>
                    <a:pt x="58959" y="8248"/>
                  </a:cubicBezTo>
                  <a:cubicBezTo>
                    <a:pt x="58576" y="7891"/>
                    <a:pt x="58192" y="7490"/>
                    <a:pt x="57791" y="7088"/>
                  </a:cubicBezTo>
                  <a:cubicBezTo>
                    <a:pt x="56854" y="6134"/>
                    <a:pt x="55882" y="5143"/>
                    <a:pt x="54865" y="4430"/>
                  </a:cubicBezTo>
                  <a:cubicBezTo>
                    <a:pt x="51257" y="1886"/>
                    <a:pt x="44962" y="1"/>
                    <a:pt x="40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3"/>
            <p:cNvSpPr/>
            <p:nvPr/>
          </p:nvSpPr>
          <p:spPr>
            <a:xfrm>
              <a:off x="3839750" y="4777000"/>
              <a:ext cx="198300" cy="113925"/>
            </a:xfrm>
            <a:custGeom>
              <a:avLst/>
              <a:gdLst/>
              <a:ahLst/>
              <a:cxnLst/>
              <a:rect l="l" t="t" r="r" b="b"/>
              <a:pathLst>
                <a:path w="7932" h="4557" extrusionOk="0">
                  <a:moveTo>
                    <a:pt x="4409" y="1"/>
                  </a:moveTo>
                  <a:cubicBezTo>
                    <a:pt x="4335" y="1"/>
                    <a:pt x="4261" y="3"/>
                    <a:pt x="4185" y="7"/>
                  </a:cubicBezTo>
                  <a:cubicBezTo>
                    <a:pt x="2874" y="78"/>
                    <a:pt x="1045" y="899"/>
                    <a:pt x="376" y="2094"/>
                  </a:cubicBezTo>
                  <a:cubicBezTo>
                    <a:pt x="1" y="2764"/>
                    <a:pt x="1" y="3486"/>
                    <a:pt x="376" y="4191"/>
                  </a:cubicBezTo>
                  <a:lnTo>
                    <a:pt x="777" y="3977"/>
                  </a:lnTo>
                  <a:cubicBezTo>
                    <a:pt x="474" y="3406"/>
                    <a:pt x="474" y="2853"/>
                    <a:pt x="768" y="2318"/>
                  </a:cubicBezTo>
                  <a:cubicBezTo>
                    <a:pt x="1348" y="1292"/>
                    <a:pt x="3016" y="533"/>
                    <a:pt x="4212" y="462"/>
                  </a:cubicBezTo>
                  <a:cubicBezTo>
                    <a:pt x="4276" y="459"/>
                    <a:pt x="4339" y="457"/>
                    <a:pt x="4402" y="457"/>
                  </a:cubicBezTo>
                  <a:cubicBezTo>
                    <a:pt x="5165" y="457"/>
                    <a:pt x="5806" y="708"/>
                    <a:pt x="6317" y="1202"/>
                  </a:cubicBezTo>
                  <a:cubicBezTo>
                    <a:pt x="7058" y="1916"/>
                    <a:pt x="7468" y="3165"/>
                    <a:pt x="7432" y="4539"/>
                  </a:cubicBezTo>
                  <a:lnTo>
                    <a:pt x="7887" y="4557"/>
                  </a:lnTo>
                  <a:cubicBezTo>
                    <a:pt x="7932" y="3031"/>
                    <a:pt x="7477" y="1693"/>
                    <a:pt x="6638" y="872"/>
                  </a:cubicBezTo>
                  <a:cubicBezTo>
                    <a:pt x="6037" y="296"/>
                    <a:pt x="5292" y="1"/>
                    <a:pt x="4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3"/>
            <p:cNvSpPr/>
            <p:nvPr/>
          </p:nvSpPr>
          <p:spPr>
            <a:xfrm>
              <a:off x="3761475" y="4719550"/>
              <a:ext cx="367125" cy="164475"/>
            </a:xfrm>
            <a:custGeom>
              <a:avLst/>
              <a:gdLst/>
              <a:ahLst/>
              <a:cxnLst/>
              <a:rect l="l" t="t" r="r" b="b"/>
              <a:pathLst>
                <a:path w="14685" h="6579" extrusionOk="0">
                  <a:moveTo>
                    <a:pt x="8800" y="1"/>
                  </a:moveTo>
                  <a:cubicBezTo>
                    <a:pt x="8150" y="1"/>
                    <a:pt x="7427" y="107"/>
                    <a:pt x="6602" y="280"/>
                  </a:cubicBezTo>
                  <a:cubicBezTo>
                    <a:pt x="4934" y="619"/>
                    <a:pt x="1214" y="2394"/>
                    <a:pt x="322" y="4428"/>
                  </a:cubicBezTo>
                  <a:cubicBezTo>
                    <a:pt x="1" y="5142"/>
                    <a:pt x="45" y="5847"/>
                    <a:pt x="438" y="6498"/>
                  </a:cubicBezTo>
                  <a:lnTo>
                    <a:pt x="830" y="6266"/>
                  </a:lnTo>
                  <a:cubicBezTo>
                    <a:pt x="509" y="5740"/>
                    <a:pt x="482" y="5195"/>
                    <a:pt x="741" y="4607"/>
                  </a:cubicBezTo>
                  <a:cubicBezTo>
                    <a:pt x="1589" y="2680"/>
                    <a:pt x="5300" y="1011"/>
                    <a:pt x="6691" y="726"/>
                  </a:cubicBezTo>
                  <a:cubicBezTo>
                    <a:pt x="7491" y="561"/>
                    <a:pt x="8179" y="459"/>
                    <a:pt x="8789" y="459"/>
                  </a:cubicBezTo>
                  <a:cubicBezTo>
                    <a:pt x="10031" y="459"/>
                    <a:pt x="10954" y="883"/>
                    <a:pt x="11857" y="2073"/>
                  </a:cubicBezTo>
                  <a:cubicBezTo>
                    <a:pt x="11973" y="2216"/>
                    <a:pt x="12089" y="2367"/>
                    <a:pt x="12214" y="2528"/>
                  </a:cubicBezTo>
                  <a:cubicBezTo>
                    <a:pt x="13097" y="3652"/>
                    <a:pt x="14194" y="5062"/>
                    <a:pt x="13953" y="6498"/>
                  </a:cubicBezTo>
                  <a:lnTo>
                    <a:pt x="14408" y="6578"/>
                  </a:lnTo>
                  <a:cubicBezTo>
                    <a:pt x="14685" y="4937"/>
                    <a:pt x="13507" y="3447"/>
                    <a:pt x="12570" y="2243"/>
                  </a:cubicBezTo>
                  <a:cubicBezTo>
                    <a:pt x="12446" y="2091"/>
                    <a:pt x="12330" y="1939"/>
                    <a:pt x="12223" y="1796"/>
                  </a:cubicBezTo>
                  <a:cubicBezTo>
                    <a:pt x="11213" y="472"/>
                    <a:pt x="10166" y="1"/>
                    <a:pt x="88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3"/>
            <p:cNvSpPr/>
            <p:nvPr/>
          </p:nvSpPr>
          <p:spPr>
            <a:xfrm>
              <a:off x="3690775" y="4650125"/>
              <a:ext cx="503625" cy="264000"/>
            </a:xfrm>
            <a:custGeom>
              <a:avLst/>
              <a:gdLst/>
              <a:ahLst/>
              <a:cxnLst/>
              <a:rect l="l" t="t" r="r" b="b"/>
              <a:pathLst>
                <a:path w="20145" h="10560" extrusionOk="0">
                  <a:moveTo>
                    <a:pt x="12319" y="0"/>
                  </a:moveTo>
                  <a:cubicBezTo>
                    <a:pt x="12194" y="0"/>
                    <a:pt x="12067" y="2"/>
                    <a:pt x="11937" y="6"/>
                  </a:cubicBezTo>
                  <a:cubicBezTo>
                    <a:pt x="4390" y="238"/>
                    <a:pt x="36" y="3851"/>
                    <a:pt x="1" y="9926"/>
                  </a:cubicBezTo>
                  <a:lnTo>
                    <a:pt x="456" y="9935"/>
                  </a:lnTo>
                  <a:cubicBezTo>
                    <a:pt x="500" y="1701"/>
                    <a:pt x="8511" y="568"/>
                    <a:pt x="11946" y="461"/>
                  </a:cubicBezTo>
                  <a:cubicBezTo>
                    <a:pt x="12090" y="456"/>
                    <a:pt x="12231" y="454"/>
                    <a:pt x="12367" y="454"/>
                  </a:cubicBezTo>
                  <a:cubicBezTo>
                    <a:pt x="15515" y="454"/>
                    <a:pt x="16762" y="1733"/>
                    <a:pt x="18173" y="4324"/>
                  </a:cubicBezTo>
                  <a:cubicBezTo>
                    <a:pt x="19154" y="6144"/>
                    <a:pt x="19681" y="8517"/>
                    <a:pt x="19556" y="10533"/>
                  </a:cubicBezTo>
                  <a:lnTo>
                    <a:pt x="20011" y="10559"/>
                  </a:lnTo>
                  <a:cubicBezTo>
                    <a:pt x="20144" y="8472"/>
                    <a:pt x="19591" y="6001"/>
                    <a:pt x="18574" y="4110"/>
                  </a:cubicBezTo>
                  <a:cubicBezTo>
                    <a:pt x="17103" y="1399"/>
                    <a:pt x="15698" y="0"/>
                    <a:pt x="12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3"/>
            <p:cNvSpPr/>
            <p:nvPr/>
          </p:nvSpPr>
          <p:spPr>
            <a:xfrm>
              <a:off x="3593550" y="4618075"/>
              <a:ext cx="697425" cy="323925"/>
            </a:xfrm>
            <a:custGeom>
              <a:avLst/>
              <a:gdLst/>
              <a:ahLst/>
              <a:cxnLst/>
              <a:rect l="l" t="t" r="r" b="b"/>
              <a:pathLst>
                <a:path w="27897" h="12957" extrusionOk="0">
                  <a:moveTo>
                    <a:pt x="16254" y="0"/>
                  </a:moveTo>
                  <a:cubicBezTo>
                    <a:pt x="15431" y="0"/>
                    <a:pt x="14557" y="98"/>
                    <a:pt x="13614" y="289"/>
                  </a:cubicBezTo>
                  <a:cubicBezTo>
                    <a:pt x="13114" y="387"/>
                    <a:pt x="12570" y="485"/>
                    <a:pt x="12008" y="592"/>
                  </a:cubicBezTo>
                  <a:cubicBezTo>
                    <a:pt x="9323" y="1065"/>
                    <a:pt x="5977" y="1663"/>
                    <a:pt x="3979" y="3295"/>
                  </a:cubicBezTo>
                  <a:cubicBezTo>
                    <a:pt x="1472" y="5338"/>
                    <a:pt x="0" y="8639"/>
                    <a:pt x="36" y="12136"/>
                  </a:cubicBezTo>
                  <a:lnTo>
                    <a:pt x="500" y="12136"/>
                  </a:lnTo>
                  <a:cubicBezTo>
                    <a:pt x="455" y="8773"/>
                    <a:pt x="1865" y="5606"/>
                    <a:pt x="4264" y="3643"/>
                  </a:cubicBezTo>
                  <a:cubicBezTo>
                    <a:pt x="6173" y="2091"/>
                    <a:pt x="9448" y="1502"/>
                    <a:pt x="12088" y="1038"/>
                  </a:cubicBezTo>
                  <a:cubicBezTo>
                    <a:pt x="12659" y="931"/>
                    <a:pt x="13203" y="842"/>
                    <a:pt x="13703" y="735"/>
                  </a:cubicBezTo>
                  <a:cubicBezTo>
                    <a:pt x="14604" y="555"/>
                    <a:pt x="15440" y="462"/>
                    <a:pt x="16226" y="462"/>
                  </a:cubicBezTo>
                  <a:cubicBezTo>
                    <a:pt x="18826" y="462"/>
                    <a:pt x="20879" y="1475"/>
                    <a:pt x="22927" y="3688"/>
                  </a:cubicBezTo>
                  <a:cubicBezTo>
                    <a:pt x="24943" y="5855"/>
                    <a:pt x="26638" y="9317"/>
                    <a:pt x="27450" y="12957"/>
                  </a:cubicBezTo>
                  <a:lnTo>
                    <a:pt x="27896" y="12858"/>
                  </a:lnTo>
                  <a:cubicBezTo>
                    <a:pt x="27067" y="9147"/>
                    <a:pt x="25336" y="5597"/>
                    <a:pt x="23266" y="3375"/>
                  </a:cubicBezTo>
                  <a:cubicBezTo>
                    <a:pt x="21116" y="1068"/>
                    <a:pt x="18971" y="0"/>
                    <a:pt x="16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3"/>
            <p:cNvSpPr/>
            <p:nvPr/>
          </p:nvSpPr>
          <p:spPr>
            <a:xfrm>
              <a:off x="3523075" y="4529450"/>
              <a:ext cx="828775" cy="413900"/>
            </a:xfrm>
            <a:custGeom>
              <a:avLst/>
              <a:gdLst/>
              <a:ahLst/>
              <a:cxnLst/>
              <a:rect l="l" t="t" r="r" b="b"/>
              <a:pathLst>
                <a:path w="33151" h="16556" extrusionOk="0">
                  <a:moveTo>
                    <a:pt x="18489" y="0"/>
                  </a:moveTo>
                  <a:cubicBezTo>
                    <a:pt x="16933" y="0"/>
                    <a:pt x="15221" y="317"/>
                    <a:pt x="13480" y="952"/>
                  </a:cubicBezTo>
                  <a:cubicBezTo>
                    <a:pt x="13114" y="1086"/>
                    <a:pt x="12748" y="1220"/>
                    <a:pt x="12374" y="1354"/>
                  </a:cubicBezTo>
                  <a:cubicBezTo>
                    <a:pt x="9135" y="2505"/>
                    <a:pt x="5781" y="3700"/>
                    <a:pt x="3899" y="6715"/>
                  </a:cubicBezTo>
                  <a:lnTo>
                    <a:pt x="3684" y="7063"/>
                  </a:lnTo>
                  <a:cubicBezTo>
                    <a:pt x="1954" y="9820"/>
                    <a:pt x="0" y="12951"/>
                    <a:pt x="89" y="16305"/>
                  </a:cubicBezTo>
                  <a:lnTo>
                    <a:pt x="544" y="16287"/>
                  </a:lnTo>
                  <a:cubicBezTo>
                    <a:pt x="455" y="13076"/>
                    <a:pt x="2373" y="10007"/>
                    <a:pt x="4068" y="7304"/>
                  </a:cubicBezTo>
                  <a:lnTo>
                    <a:pt x="4291" y="6956"/>
                  </a:lnTo>
                  <a:cubicBezTo>
                    <a:pt x="6084" y="4075"/>
                    <a:pt x="9358" y="2915"/>
                    <a:pt x="12525" y="1782"/>
                  </a:cubicBezTo>
                  <a:cubicBezTo>
                    <a:pt x="12900" y="1648"/>
                    <a:pt x="13275" y="1514"/>
                    <a:pt x="13640" y="1389"/>
                  </a:cubicBezTo>
                  <a:cubicBezTo>
                    <a:pt x="15335" y="769"/>
                    <a:pt x="16996" y="459"/>
                    <a:pt x="18498" y="459"/>
                  </a:cubicBezTo>
                  <a:cubicBezTo>
                    <a:pt x="20063" y="459"/>
                    <a:pt x="21456" y="796"/>
                    <a:pt x="22535" y="1470"/>
                  </a:cubicBezTo>
                  <a:cubicBezTo>
                    <a:pt x="25827" y="3530"/>
                    <a:pt x="28235" y="6983"/>
                    <a:pt x="29671" y="9516"/>
                  </a:cubicBezTo>
                  <a:cubicBezTo>
                    <a:pt x="29921" y="9954"/>
                    <a:pt x="30207" y="10400"/>
                    <a:pt x="30474" y="10837"/>
                  </a:cubicBezTo>
                  <a:cubicBezTo>
                    <a:pt x="30938" y="11568"/>
                    <a:pt x="31411" y="12318"/>
                    <a:pt x="31750" y="13058"/>
                  </a:cubicBezTo>
                  <a:cubicBezTo>
                    <a:pt x="31973" y="13540"/>
                    <a:pt x="32098" y="14155"/>
                    <a:pt x="32214" y="14735"/>
                  </a:cubicBezTo>
                  <a:cubicBezTo>
                    <a:pt x="32348" y="15386"/>
                    <a:pt x="32482" y="16047"/>
                    <a:pt x="32749" y="16555"/>
                  </a:cubicBezTo>
                  <a:lnTo>
                    <a:pt x="33151" y="16341"/>
                  </a:lnTo>
                  <a:cubicBezTo>
                    <a:pt x="32919" y="15895"/>
                    <a:pt x="32794" y="15288"/>
                    <a:pt x="32669" y="14646"/>
                  </a:cubicBezTo>
                  <a:cubicBezTo>
                    <a:pt x="32544" y="14039"/>
                    <a:pt x="32410" y="13397"/>
                    <a:pt x="32169" y="12871"/>
                  </a:cubicBezTo>
                  <a:cubicBezTo>
                    <a:pt x="31813" y="12104"/>
                    <a:pt x="31331" y="11336"/>
                    <a:pt x="30867" y="10596"/>
                  </a:cubicBezTo>
                  <a:cubicBezTo>
                    <a:pt x="30590" y="10159"/>
                    <a:pt x="30314" y="9722"/>
                    <a:pt x="30073" y="9293"/>
                  </a:cubicBezTo>
                  <a:cubicBezTo>
                    <a:pt x="28610" y="6706"/>
                    <a:pt x="26148" y="3191"/>
                    <a:pt x="22776" y="1077"/>
                  </a:cubicBezTo>
                  <a:cubicBezTo>
                    <a:pt x="21625" y="360"/>
                    <a:pt x="20146" y="0"/>
                    <a:pt x="18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3"/>
            <p:cNvSpPr/>
            <p:nvPr/>
          </p:nvSpPr>
          <p:spPr>
            <a:xfrm>
              <a:off x="3449700" y="4463225"/>
              <a:ext cx="974650" cy="516700"/>
            </a:xfrm>
            <a:custGeom>
              <a:avLst/>
              <a:gdLst/>
              <a:ahLst/>
              <a:cxnLst/>
              <a:rect l="l" t="t" r="r" b="b"/>
              <a:pathLst>
                <a:path w="38986" h="20668" extrusionOk="0">
                  <a:moveTo>
                    <a:pt x="22626" y="0"/>
                  </a:moveTo>
                  <a:cubicBezTo>
                    <a:pt x="20145" y="0"/>
                    <a:pt x="17388" y="489"/>
                    <a:pt x="15309" y="1175"/>
                  </a:cubicBezTo>
                  <a:cubicBezTo>
                    <a:pt x="10795" y="2665"/>
                    <a:pt x="6138" y="4458"/>
                    <a:pt x="3122" y="8472"/>
                  </a:cubicBezTo>
                  <a:cubicBezTo>
                    <a:pt x="2061" y="9891"/>
                    <a:pt x="1543" y="11577"/>
                    <a:pt x="1106" y="13182"/>
                  </a:cubicBezTo>
                  <a:cubicBezTo>
                    <a:pt x="687" y="14708"/>
                    <a:pt x="0" y="17580"/>
                    <a:pt x="98" y="19570"/>
                  </a:cubicBezTo>
                  <a:lnTo>
                    <a:pt x="553" y="19552"/>
                  </a:lnTo>
                  <a:cubicBezTo>
                    <a:pt x="455" y="17616"/>
                    <a:pt x="1133" y="14806"/>
                    <a:pt x="1543" y="13298"/>
                  </a:cubicBezTo>
                  <a:cubicBezTo>
                    <a:pt x="1972" y="11737"/>
                    <a:pt x="2480" y="10105"/>
                    <a:pt x="3488" y="8749"/>
                  </a:cubicBezTo>
                  <a:cubicBezTo>
                    <a:pt x="6423" y="4832"/>
                    <a:pt x="10821" y="3137"/>
                    <a:pt x="15451" y="1612"/>
                  </a:cubicBezTo>
                  <a:cubicBezTo>
                    <a:pt x="17492" y="936"/>
                    <a:pt x="20195" y="453"/>
                    <a:pt x="22618" y="453"/>
                  </a:cubicBezTo>
                  <a:cubicBezTo>
                    <a:pt x="23871" y="453"/>
                    <a:pt x="25050" y="582"/>
                    <a:pt x="26023" y="880"/>
                  </a:cubicBezTo>
                  <a:cubicBezTo>
                    <a:pt x="28913" y="1772"/>
                    <a:pt x="32027" y="4913"/>
                    <a:pt x="35533" y="10506"/>
                  </a:cubicBezTo>
                  <a:cubicBezTo>
                    <a:pt x="36425" y="11934"/>
                    <a:pt x="36764" y="13388"/>
                    <a:pt x="37121" y="14931"/>
                  </a:cubicBezTo>
                  <a:cubicBezTo>
                    <a:pt x="37281" y="15636"/>
                    <a:pt x="37451" y="16367"/>
                    <a:pt x="37674" y="17108"/>
                  </a:cubicBezTo>
                  <a:cubicBezTo>
                    <a:pt x="37763" y="17393"/>
                    <a:pt x="37888" y="17937"/>
                    <a:pt x="38030" y="18508"/>
                  </a:cubicBezTo>
                  <a:cubicBezTo>
                    <a:pt x="38432" y="20212"/>
                    <a:pt x="38530" y="20551"/>
                    <a:pt x="38673" y="20667"/>
                  </a:cubicBezTo>
                  <a:lnTo>
                    <a:pt x="38985" y="20337"/>
                  </a:lnTo>
                  <a:cubicBezTo>
                    <a:pt x="38896" y="20185"/>
                    <a:pt x="38637" y="19115"/>
                    <a:pt x="38468" y="18401"/>
                  </a:cubicBezTo>
                  <a:cubicBezTo>
                    <a:pt x="38334" y="17821"/>
                    <a:pt x="38200" y="17268"/>
                    <a:pt x="38111" y="16974"/>
                  </a:cubicBezTo>
                  <a:cubicBezTo>
                    <a:pt x="37888" y="16251"/>
                    <a:pt x="37718" y="15529"/>
                    <a:pt x="37558" y="14824"/>
                  </a:cubicBezTo>
                  <a:cubicBezTo>
                    <a:pt x="37201" y="13245"/>
                    <a:pt x="36853" y="11755"/>
                    <a:pt x="35925" y="10265"/>
                  </a:cubicBezTo>
                  <a:cubicBezTo>
                    <a:pt x="32357" y="4574"/>
                    <a:pt x="29163" y="1362"/>
                    <a:pt x="26157" y="443"/>
                  </a:cubicBezTo>
                  <a:cubicBezTo>
                    <a:pt x="25146" y="134"/>
                    <a:pt x="23924" y="0"/>
                    <a:pt x="22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3"/>
            <p:cNvSpPr/>
            <p:nvPr/>
          </p:nvSpPr>
          <p:spPr>
            <a:xfrm>
              <a:off x="3371400" y="4359225"/>
              <a:ext cx="1108025" cy="609975"/>
            </a:xfrm>
            <a:custGeom>
              <a:avLst/>
              <a:gdLst/>
              <a:ahLst/>
              <a:cxnLst/>
              <a:rect l="l" t="t" r="r" b="b"/>
              <a:pathLst>
                <a:path w="44321" h="24399" extrusionOk="0">
                  <a:moveTo>
                    <a:pt x="27763" y="1"/>
                  </a:moveTo>
                  <a:cubicBezTo>
                    <a:pt x="23956" y="1"/>
                    <a:pt x="19585" y="1904"/>
                    <a:pt x="16201" y="3372"/>
                  </a:cubicBezTo>
                  <a:cubicBezTo>
                    <a:pt x="15845" y="3533"/>
                    <a:pt x="15488" y="3684"/>
                    <a:pt x="15158" y="3827"/>
                  </a:cubicBezTo>
                  <a:cubicBezTo>
                    <a:pt x="14819" y="3979"/>
                    <a:pt x="14453" y="4130"/>
                    <a:pt x="14078" y="4282"/>
                  </a:cubicBezTo>
                  <a:cubicBezTo>
                    <a:pt x="10456" y="5808"/>
                    <a:pt x="5496" y="7886"/>
                    <a:pt x="3828" y="11348"/>
                  </a:cubicBezTo>
                  <a:cubicBezTo>
                    <a:pt x="2222" y="14666"/>
                    <a:pt x="340" y="20144"/>
                    <a:pt x="1" y="24319"/>
                  </a:cubicBezTo>
                  <a:lnTo>
                    <a:pt x="456" y="24354"/>
                  </a:lnTo>
                  <a:cubicBezTo>
                    <a:pt x="795" y="20242"/>
                    <a:pt x="2650" y="14827"/>
                    <a:pt x="4238" y="11544"/>
                  </a:cubicBezTo>
                  <a:cubicBezTo>
                    <a:pt x="5826" y="8243"/>
                    <a:pt x="10697" y="6200"/>
                    <a:pt x="14257" y="4701"/>
                  </a:cubicBezTo>
                  <a:cubicBezTo>
                    <a:pt x="14631" y="4550"/>
                    <a:pt x="14997" y="4398"/>
                    <a:pt x="15336" y="4246"/>
                  </a:cubicBezTo>
                  <a:cubicBezTo>
                    <a:pt x="15675" y="4104"/>
                    <a:pt x="16023" y="3952"/>
                    <a:pt x="16380" y="3791"/>
                  </a:cubicBezTo>
                  <a:cubicBezTo>
                    <a:pt x="19724" y="2337"/>
                    <a:pt x="24060" y="455"/>
                    <a:pt x="27770" y="455"/>
                  </a:cubicBezTo>
                  <a:cubicBezTo>
                    <a:pt x="28702" y="455"/>
                    <a:pt x="29594" y="574"/>
                    <a:pt x="30422" y="848"/>
                  </a:cubicBezTo>
                  <a:cubicBezTo>
                    <a:pt x="35507" y="2534"/>
                    <a:pt x="39155" y="6789"/>
                    <a:pt x="41278" y="13480"/>
                  </a:cubicBezTo>
                  <a:cubicBezTo>
                    <a:pt x="41885" y="15371"/>
                    <a:pt x="42322" y="17467"/>
                    <a:pt x="42742" y="19501"/>
                  </a:cubicBezTo>
                  <a:cubicBezTo>
                    <a:pt x="43107" y="21232"/>
                    <a:pt x="43446" y="22873"/>
                    <a:pt x="43883" y="24399"/>
                  </a:cubicBezTo>
                  <a:lnTo>
                    <a:pt x="44321" y="24274"/>
                  </a:lnTo>
                  <a:cubicBezTo>
                    <a:pt x="43892" y="22766"/>
                    <a:pt x="43553" y="21134"/>
                    <a:pt x="43188" y="19403"/>
                  </a:cubicBezTo>
                  <a:cubicBezTo>
                    <a:pt x="42759" y="17369"/>
                    <a:pt x="42322" y="15255"/>
                    <a:pt x="41716" y="13337"/>
                  </a:cubicBezTo>
                  <a:cubicBezTo>
                    <a:pt x="39548" y="6503"/>
                    <a:pt x="35792" y="2150"/>
                    <a:pt x="30564" y="419"/>
                  </a:cubicBezTo>
                  <a:cubicBezTo>
                    <a:pt x="29686" y="127"/>
                    <a:pt x="28743" y="1"/>
                    <a:pt x="27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3"/>
            <p:cNvSpPr/>
            <p:nvPr/>
          </p:nvSpPr>
          <p:spPr>
            <a:xfrm>
              <a:off x="3272375" y="4299450"/>
              <a:ext cx="1257225" cy="696075"/>
            </a:xfrm>
            <a:custGeom>
              <a:avLst/>
              <a:gdLst/>
              <a:ahLst/>
              <a:cxnLst/>
              <a:rect l="l" t="t" r="r" b="b"/>
              <a:pathLst>
                <a:path w="50289" h="27843" extrusionOk="0">
                  <a:moveTo>
                    <a:pt x="32151" y="1"/>
                  </a:moveTo>
                  <a:cubicBezTo>
                    <a:pt x="29633" y="1"/>
                    <a:pt x="27188" y="610"/>
                    <a:pt x="24810" y="1205"/>
                  </a:cubicBezTo>
                  <a:lnTo>
                    <a:pt x="23972" y="1410"/>
                  </a:lnTo>
                  <a:cubicBezTo>
                    <a:pt x="18378" y="2784"/>
                    <a:pt x="10715" y="4666"/>
                    <a:pt x="6165" y="9876"/>
                  </a:cubicBezTo>
                  <a:cubicBezTo>
                    <a:pt x="5924" y="10152"/>
                    <a:pt x="5657" y="10429"/>
                    <a:pt x="5389" y="10723"/>
                  </a:cubicBezTo>
                  <a:cubicBezTo>
                    <a:pt x="4506" y="11669"/>
                    <a:pt x="3596" y="12650"/>
                    <a:pt x="3088" y="13739"/>
                  </a:cubicBezTo>
                  <a:cubicBezTo>
                    <a:pt x="2749" y="14461"/>
                    <a:pt x="2633" y="15282"/>
                    <a:pt x="2525" y="16076"/>
                  </a:cubicBezTo>
                  <a:cubicBezTo>
                    <a:pt x="2454" y="16629"/>
                    <a:pt x="2383" y="17146"/>
                    <a:pt x="2240" y="17628"/>
                  </a:cubicBezTo>
                  <a:cubicBezTo>
                    <a:pt x="2062" y="18270"/>
                    <a:pt x="1839" y="18957"/>
                    <a:pt x="1607" y="19680"/>
                  </a:cubicBezTo>
                  <a:cubicBezTo>
                    <a:pt x="857" y="22026"/>
                    <a:pt x="1" y="24694"/>
                    <a:pt x="108" y="26897"/>
                  </a:cubicBezTo>
                  <a:lnTo>
                    <a:pt x="563" y="26870"/>
                  </a:lnTo>
                  <a:cubicBezTo>
                    <a:pt x="456" y="24747"/>
                    <a:pt x="1303" y="22133"/>
                    <a:pt x="2044" y="19823"/>
                  </a:cubicBezTo>
                  <a:cubicBezTo>
                    <a:pt x="2276" y="19091"/>
                    <a:pt x="2499" y="18395"/>
                    <a:pt x="2677" y="17753"/>
                  </a:cubicBezTo>
                  <a:cubicBezTo>
                    <a:pt x="2829" y="17236"/>
                    <a:pt x="2900" y="16682"/>
                    <a:pt x="2980" y="16138"/>
                  </a:cubicBezTo>
                  <a:cubicBezTo>
                    <a:pt x="3088" y="15380"/>
                    <a:pt x="3195" y="14595"/>
                    <a:pt x="3498" y="13935"/>
                  </a:cubicBezTo>
                  <a:cubicBezTo>
                    <a:pt x="3980" y="12909"/>
                    <a:pt x="4863" y="11954"/>
                    <a:pt x="5728" y="11035"/>
                  </a:cubicBezTo>
                  <a:cubicBezTo>
                    <a:pt x="5996" y="10741"/>
                    <a:pt x="6263" y="10456"/>
                    <a:pt x="6504" y="10170"/>
                  </a:cubicBezTo>
                  <a:cubicBezTo>
                    <a:pt x="10965" y="5076"/>
                    <a:pt x="18548" y="3212"/>
                    <a:pt x="24079" y="1856"/>
                  </a:cubicBezTo>
                  <a:lnTo>
                    <a:pt x="24917" y="1642"/>
                  </a:lnTo>
                  <a:cubicBezTo>
                    <a:pt x="27270" y="1064"/>
                    <a:pt x="29690" y="456"/>
                    <a:pt x="32150" y="456"/>
                  </a:cubicBezTo>
                  <a:cubicBezTo>
                    <a:pt x="32385" y="456"/>
                    <a:pt x="32621" y="461"/>
                    <a:pt x="32857" y="473"/>
                  </a:cubicBezTo>
                  <a:cubicBezTo>
                    <a:pt x="35194" y="589"/>
                    <a:pt x="36506" y="1588"/>
                    <a:pt x="38308" y="2962"/>
                  </a:cubicBezTo>
                  <a:lnTo>
                    <a:pt x="38397" y="3033"/>
                  </a:lnTo>
                  <a:cubicBezTo>
                    <a:pt x="40279" y="4470"/>
                    <a:pt x="41974" y="5808"/>
                    <a:pt x="43571" y="7699"/>
                  </a:cubicBezTo>
                  <a:cubicBezTo>
                    <a:pt x="45115" y="9528"/>
                    <a:pt x="45873" y="11597"/>
                    <a:pt x="46667" y="13801"/>
                  </a:cubicBezTo>
                  <a:lnTo>
                    <a:pt x="46926" y="14497"/>
                  </a:lnTo>
                  <a:cubicBezTo>
                    <a:pt x="48513" y="18824"/>
                    <a:pt x="49129" y="22999"/>
                    <a:pt x="49771" y="27414"/>
                  </a:cubicBezTo>
                  <a:lnTo>
                    <a:pt x="49834" y="27843"/>
                  </a:lnTo>
                  <a:lnTo>
                    <a:pt x="50289" y="27771"/>
                  </a:lnTo>
                  <a:lnTo>
                    <a:pt x="50226" y="27352"/>
                  </a:lnTo>
                  <a:cubicBezTo>
                    <a:pt x="49575" y="22909"/>
                    <a:pt x="48960" y="18716"/>
                    <a:pt x="47354" y="14336"/>
                  </a:cubicBezTo>
                  <a:lnTo>
                    <a:pt x="47104" y="13649"/>
                  </a:lnTo>
                  <a:cubicBezTo>
                    <a:pt x="46283" y="11410"/>
                    <a:pt x="45516" y="9296"/>
                    <a:pt x="43919" y="7405"/>
                  </a:cubicBezTo>
                  <a:cubicBezTo>
                    <a:pt x="42287" y="5478"/>
                    <a:pt x="40583" y="4122"/>
                    <a:pt x="38674" y="2668"/>
                  </a:cubicBezTo>
                  <a:lnTo>
                    <a:pt x="38584" y="2605"/>
                  </a:lnTo>
                  <a:cubicBezTo>
                    <a:pt x="36711" y="1178"/>
                    <a:pt x="35364" y="143"/>
                    <a:pt x="32875" y="18"/>
                  </a:cubicBezTo>
                  <a:cubicBezTo>
                    <a:pt x="32633" y="6"/>
                    <a:pt x="32392" y="1"/>
                    <a:pt x="32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3"/>
            <p:cNvSpPr/>
            <p:nvPr/>
          </p:nvSpPr>
          <p:spPr>
            <a:xfrm>
              <a:off x="3178925" y="4221625"/>
              <a:ext cx="1446575" cy="782375"/>
            </a:xfrm>
            <a:custGeom>
              <a:avLst/>
              <a:gdLst/>
              <a:ahLst/>
              <a:cxnLst/>
              <a:rect l="l" t="t" r="r" b="b"/>
              <a:pathLst>
                <a:path w="57863" h="31295" extrusionOk="0">
                  <a:moveTo>
                    <a:pt x="31214" y="0"/>
                  </a:moveTo>
                  <a:cubicBezTo>
                    <a:pt x="27988" y="0"/>
                    <a:pt x="24874" y="608"/>
                    <a:pt x="21590" y="1829"/>
                  </a:cubicBezTo>
                  <a:cubicBezTo>
                    <a:pt x="16193" y="3827"/>
                    <a:pt x="10492" y="7458"/>
                    <a:pt x="5541" y="12052"/>
                  </a:cubicBezTo>
                  <a:cubicBezTo>
                    <a:pt x="697" y="16539"/>
                    <a:pt x="153" y="23025"/>
                    <a:pt x="1" y="29832"/>
                  </a:cubicBezTo>
                  <a:lnTo>
                    <a:pt x="456" y="29849"/>
                  </a:lnTo>
                  <a:cubicBezTo>
                    <a:pt x="608" y="23141"/>
                    <a:pt x="1134" y="16753"/>
                    <a:pt x="5844" y="12382"/>
                  </a:cubicBezTo>
                  <a:cubicBezTo>
                    <a:pt x="10760" y="7832"/>
                    <a:pt x="16407" y="4237"/>
                    <a:pt x="21741" y="2257"/>
                  </a:cubicBezTo>
                  <a:cubicBezTo>
                    <a:pt x="24975" y="1057"/>
                    <a:pt x="28039" y="460"/>
                    <a:pt x="31212" y="460"/>
                  </a:cubicBezTo>
                  <a:cubicBezTo>
                    <a:pt x="34054" y="460"/>
                    <a:pt x="36983" y="939"/>
                    <a:pt x="40199" y="1891"/>
                  </a:cubicBezTo>
                  <a:cubicBezTo>
                    <a:pt x="45257" y="3390"/>
                    <a:pt x="50396" y="8109"/>
                    <a:pt x="52135" y="12864"/>
                  </a:cubicBezTo>
                  <a:cubicBezTo>
                    <a:pt x="53393" y="16281"/>
                    <a:pt x="54330" y="19911"/>
                    <a:pt x="55240" y="23426"/>
                  </a:cubicBezTo>
                  <a:cubicBezTo>
                    <a:pt x="55918" y="26040"/>
                    <a:pt x="56614" y="28743"/>
                    <a:pt x="57435" y="31295"/>
                  </a:cubicBezTo>
                  <a:lnTo>
                    <a:pt x="57863" y="31161"/>
                  </a:lnTo>
                  <a:cubicBezTo>
                    <a:pt x="57051" y="28618"/>
                    <a:pt x="56355" y="25915"/>
                    <a:pt x="55686" y="23310"/>
                  </a:cubicBezTo>
                  <a:cubicBezTo>
                    <a:pt x="54767" y="19787"/>
                    <a:pt x="53830" y="16138"/>
                    <a:pt x="52564" y="12703"/>
                  </a:cubicBezTo>
                  <a:cubicBezTo>
                    <a:pt x="50779" y="7832"/>
                    <a:pt x="45516" y="2997"/>
                    <a:pt x="40324" y="1454"/>
                  </a:cubicBezTo>
                  <a:cubicBezTo>
                    <a:pt x="37066" y="486"/>
                    <a:pt x="34096" y="0"/>
                    <a:pt x="31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3"/>
            <p:cNvSpPr/>
            <p:nvPr/>
          </p:nvSpPr>
          <p:spPr>
            <a:xfrm>
              <a:off x="3114025" y="4117125"/>
              <a:ext cx="1576600" cy="907175"/>
            </a:xfrm>
            <a:custGeom>
              <a:avLst/>
              <a:gdLst/>
              <a:ahLst/>
              <a:cxnLst/>
              <a:rect l="l" t="t" r="r" b="b"/>
              <a:pathLst>
                <a:path w="63064" h="36287" extrusionOk="0">
                  <a:moveTo>
                    <a:pt x="37809" y="0"/>
                  </a:moveTo>
                  <a:cubicBezTo>
                    <a:pt x="36430" y="0"/>
                    <a:pt x="35068" y="179"/>
                    <a:pt x="33731" y="353"/>
                  </a:cubicBezTo>
                  <a:cubicBezTo>
                    <a:pt x="33330" y="406"/>
                    <a:pt x="32920" y="460"/>
                    <a:pt x="32509" y="513"/>
                  </a:cubicBezTo>
                  <a:cubicBezTo>
                    <a:pt x="31653" y="611"/>
                    <a:pt x="30778" y="647"/>
                    <a:pt x="29931" y="683"/>
                  </a:cubicBezTo>
                  <a:cubicBezTo>
                    <a:pt x="28539" y="745"/>
                    <a:pt x="27094" y="808"/>
                    <a:pt x="25711" y="1147"/>
                  </a:cubicBezTo>
                  <a:cubicBezTo>
                    <a:pt x="21715" y="2146"/>
                    <a:pt x="18566" y="4465"/>
                    <a:pt x="16264" y="6383"/>
                  </a:cubicBezTo>
                  <a:cubicBezTo>
                    <a:pt x="15006" y="7427"/>
                    <a:pt x="13891" y="8622"/>
                    <a:pt x="12803" y="9782"/>
                  </a:cubicBezTo>
                  <a:cubicBezTo>
                    <a:pt x="11384" y="11299"/>
                    <a:pt x="9912" y="12860"/>
                    <a:pt x="8155" y="14073"/>
                  </a:cubicBezTo>
                  <a:cubicBezTo>
                    <a:pt x="6317" y="15331"/>
                    <a:pt x="4818" y="16544"/>
                    <a:pt x="3471" y="18391"/>
                  </a:cubicBezTo>
                  <a:cubicBezTo>
                    <a:pt x="2365" y="19916"/>
                    <a:pt x="2079" y="21665"/>
                    <a:pt x="1794" y="23351"/>
                  </a:cubicBezTo>
                  <a:cubicBezTo>
                    <a:pt x="1687" y="24020"/>
                    <a:pt x="1571" y="24716"/>
                    <a:pt x="1401" y="25394"/>
                  </a:cubicBezTo>
                  <a:cubicBezTo>
                    <a:pt x="1134" y="26491"/>
                    <a:pt x="1036" y="27758"/>
                    <a:pt x="938" y="28989"/>
                  </a:cubicBezTo>
                  <a:cubicBezTo>
                    <a:pt x="804" y="30764"/>
                    <a:pt x="661" y="32593"/>
                    <a:pt x="1" y="33922"/>
                  </a:cubicBezTo>
                  <a:lnTo>
                    <a:pt x="411" y="34119"/>
                  </a:lnTo>
                  <a:cubicBezTo>
                    <a:pt x="1107" y="32718"/>
                    <a:pt x="1250" y="30836"/>
                    <a:pt x="1393" y="29025"/>
                  </a:cubicBezTo>
                  <a:cubicBezTo>
                    <a:pt x="1491" y="27811"/>
                    <a:pt x="1589" y="26563"/>
                    <a:pt x="1848" y="25501"/>
                  </a:cubicBezTo>
                  <a:cubicBezTo>
                    <a:pt x="2017" y="24814"/>
                    <a:pt x="2133" y="24109"/>
                    <a:pt x="2240" y="23431"/>
                  </a:cubicBezTo>
                  <a:cubicBezTo>
                    <a:pt x="2526" y="21718"/>
                    <a:pt x="2802" y="20095"/>
                    <a:pt x="3846" y="18659"/>
                  </a:cubicBezTo>
                  <a:cubicBezTo>
                    <a:pt x="5157" y="16865"/>
                    <a:pt x="6567" y="15715"/>
                    <a:pt x="8413" y="14448"/>
                  </a:cubicBezTo>
                  <a:cubicBezTo>
                    <a:pt x="10215" y="13208"/>
                    <a:pt x="11705" y="11620"/>
                    <a:pt x="13142" y="10094"/>
                  </a:cubicBezTo>
                  <a:cubicBezTo>
                    <a:pt x="14212" y="8944"/>
                    <a:pt x="15327" y="7757"/>
                    <a:pt x="16549" y="6740"/>
                  </a:cubicBezTo>
                  <a:cubicBezTo>
                    <a:pt x="18815" y="4849"/>
                    <a:pt x="21911" y="2565"/>
                    <a:pt x="25827" y="1593"/>
                  </a:cubicBezTo>
                  <a:cubicBezTo>
                    <a:pt x="27165" y="1263"/>
                    <a:pt x="28575" y="1200"/>
                    <a:pt x="29949" y="1138"/>
                  </a:cubicBezTo>
                  <a:cubicBezTo>
                    <a:pt x="30805" y="1102"/>
                    <a:pt x="31688" y="1066"/>
                    <a:pt x="32563" y="959"/>
                  </a:cubicBezTo>
                  <a:cubicBezTo>
                    <a:pt x="32973" y="915"/>
                    <a:pt x="33383" y="861"/>
                    <a:pt x="33794" y="808"/>
                  </a:cubicBezTo>
                  <a:cubicBezTo>
                    <a:pt x="35104" y="634"/>
                    <a:pt x="36449" y="455"/>
                    <a:pt x="37799" y="455"/>
                  </a:cubicBezTo>
                  <a:cubicBezTo>
                    <a:pt x="38251" y="455"/>
                    <a:pt x="38703" y="475"/>
                    <a:pt x="39155" y="522"/>
                  </a:cubicBezTo>
                  <a:cubicBezTo>
                    <a:pt x="41626" y="781"/>
                    <a:pt x="47764" y="1798"/>
                    <a:pt x="51484" y="5652"/>
                  </a:cubicBezTo>
                  <a:cubicBezTo>
                    <a:pt x="52376" y="6580"/>
                    <a:pt x="53991" y="8373"/>
                    <a:pt x="54731" y="9943"/>
                  </a:cubicBezTo>
                  <a:cubicBezTo>
                    <a:pt x="54963" y="10451"/>
                    <a:pt x="55169" y="10978"/>
                    <a:pt x="55365" y="11477"/>
                  </a:cubicBezTo>
                  <a:cubicBezTo>
                    <a:pt x="55740" y="12441"/>
                    <a:pt x="56123" y="13431"/>
                    <a:pt x="56765" y="14376"/>
                  </a:cubicBezTo>
                  <a:cubicBezTo>
                    <a:pt x="58630" y="17124"/>
                    <a:pt x="59460" y="20487"/>
                    <a:pt x="60263" y="23726"/>
                  </a:cubicBezTo>
                  <a:cubicBezTo>
                    <a:pt x="60387" y="24234"/>
                    <a:pt x="60512" y="24734"/>
                    <a:pt x="60637" y="25224"/>
                  </a:cubicBezTo>
                  <a:cubicBezTo>
                    <a:pt x="60726" y="25599"/>
                    <a:pt x="60825" y="25965"/>
                    <a:pt x="60923" y="26340"/>
                  </a:cubicBezTo>
                  <a:cubicBezTo>
                    <a:pt x="61387" y="28106"/>
                    <a:pt x="61868" y="29926"/>
                    <a:pt x="62056" y="31737"/>
                  </a:cubicBezTo>
                  <a:cubicBezTo>
                    <a:pt x="62100" y="32165"/>
                    <a:pt x="62118" y="32611"/>
                    <a:pt x="62127" y="33093"/>
                  </a:cubicBezTo>
                  <a:cubicBezTo>
                    <a:pt x="62154" y="34226"/>
                    <a:pt x="62181" y="35394"/>
                    <a:pt x="62662" y="36286"/>
                  </a:cubicBezTo>
                  <a:lnTo>
                    <a:pt x="63064" y="36072"/>
                  </a:lnTo>
                  <a:cubicBezTo>
                    <a:pt x="62636" y="35269"/>
                    <a:pt x="62609" y="34154"/>
                    <a:pt x="62582" y="33084"/>
                  </a:cubicBezTo>
                  <a:cubicBezTo>
                    <a:pt x="62573" y="32611"/>
                    <a:pt x="62555" y="32129"/>
                    <a:pt x="62511" y="31692"/>
                  </a:cubicBezTo>
                  <a:cubicBezTo>
                    <a:pt x="62323" y="29845"/>
                    <a:pt x="61833" y="28008"/>
                    <a:pt x="61369" y="26224"/>
                  </a:cubicBezTo>
                  <a:cubicBezTo>
                    <a:pt x="61271" y="25849"/>
                    <a:pt x="61172" y="25483"/>
                    <a:pt x="61074" y="25117"/>
                  </a:cubicBezTo>
                  <a:cubicBezTo>
                    <a:pt x="60949" y="24618"/>
                    <a:pt x="60825" y="24118"/>
                    <a:pt x="60709" y="23619"/>
                  </a:cubicBezTo>
                  <a:cubicBezTo>
                    <a:pt x="59897" y="20336"/>
                    <a:pt x="59058" y="16937"/>
                    <a:pt x="57149" y="14118"/>
                  </a:cubicBezTo>
                  <a:cubicBezTo>
                    <a:pt x="56534" y="13217"/>
                    <a:pt x="56177" y="12289"/>
                    <a:pt x="55793" y="11317"/>
                  </a:cubicBezTo>
                  <a:cubicBezTo>
                    <a:pt x="55597" y="10799"/>
                    <a:pt x="55392" y="10273"/>
                    <a:pt x="55142" y="9746"/>
                  </a:cubicBezTo>
                  <a:cubicBezTo>
                    <a:pt x="54384" y="8123"/>
                    <a:pt x="52724" y="6285"/>
                    <a:pt x="51814" y="5340"/>
                  </a:cubicBezTo>
                  <a:cubicBezTo>
                    <a:pt x="47987" y="1379"/>
                    <a:pt x="41725" y="335"/>
                    <a:pt x="39200" y="67"/>
                  </a:cubicBezTo>
                  <a:cubicBezTo>
                    <a:pt x="38734" y="20"/>
                    <a:pt x="38271" y="0"/>
                    <a:pt x="378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1" name="Google Shape;3471;p33"/>
          <p:cNvSpPr/>
          <p:nvPr/>
        </p:nvSpPr>
        <p:spPr>
          <a:xfrm rot="10800000" flipH="1">
            <a:off x="-60198" y="4218310"/>
            <a:ext cx="1998976" cy="1099540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2" name="Google Shape;3472;p33"/>
          <p:cNvGrpSpPr/>
          <p:nvPr/>
        </p:nvGrpSpPr>
        <p:grpSpPr>
          <a:xfrm rot="-9797916" flipH="1">
            <a:off x="7665025" y="523096"/>
            <a:ext cx="1536555" cy="1652862"/>
            <a:chOff x="7605975" y="3020775"/>
            <a:chExt cx="2008100" cy="2160100"/>
          </a:xfrm>
        </p:grpSpPr>
        <p:sp>
          <p:nvSpPr>
            <p:cNvPr id="3473" name="Google Shape;3473;p33"/>
            <p:cNvSpPr/>
            <p:nvPr/>
          </p:nvSpPr>
          <p:spPr>
            <a:xfrm>
              <a:off x="7605975" y="3020775"/>
              <a:ext cx="2008100" cy="2160100"/>
            </a:xfrm>
            <a:custGeom>
              <a:avLst/>
              <a:gdLst/>
              <a:ahLst/>
              <a:cxnLst/>
              <a:rect l="l" t="t" r="r" b="b"/>
              <a:pathLst>
                <a:path w="80324" h="86404" extrusionOk="0">
                  <a:moveTo>
                    <a:pt x="42639" y="1"/>
                  </a:moveTo>
                  <a:lnTo>
                    <a:pt x="42639" y="1"/>
                  </a:lnTo>
                  <a:cubicBezTo>
                    <a:pt x="33166" y="3904"/>
                    <a:pt x="28008" y="13970"/>
                    <a:pt x="23671" y="23260"/>
                  </a:cubicBezTo>
                  <a:cubicBezTo>
                    <a:pt x="22370" y="26067"/>
                    <a:pt x="21046" y="28966"/>
                    <a:pt x="20955" y="32047"/>
                  </a:cubicBezTo>
                  <a:cubicBezTo>
                    <a:pt x="20886" y="34695"/>
                    <a:pt x="21731" y="37274"/>
                    <a:pt x="22552" y="39785"/>
                  </a:cubicBezTo>
                  <a:lnTo>
                    <a:pt x="31500" y="66742"/>
                  </a:lnTo>
                  <a:cubicBezTo>
                    <a:pt x="28738" y="62222"/>
                    <a:pt x="25839" y="57566"/>
                    <a:pt x="21411" y="54713"/>
                  </a:cubicBezTo>
                  <a:cubicBezTo>
                    <a:pt x="19162" y="53260"/>
                    <a:pt x="16401" y="52419"/>
                    <a:pt x="13734" y="52419"/>
                  </a:cubicBezTo>
                  <a:cubicBezTo>
                    <a:pt x="11121" y="52419"/>
                    <a:pt x="8598" y="53226"/>
                    <a:pt x="6734" y="55055"/>
                  </a:cubicBezTo>
                  <a:cubicBezTo>
                    <a:pt x="4840" y="56904"/>
                    <a:pt x="3904" y="59461"/>
                    <a:pt x="3037" y="61949"/>
                  </a:cubicBezTo>
                  <a:cubicBezTo>
                    <a:pt x="1941" y="65167"/>
                    <a:pt x="937" y="68408"/>
                    <a:pt x="1" y="71695"/>
                  </a:cubicBezTo>
                  <a:cubicBezTo>
                    <a:pt x="3653" y="68134"/>
                    <a:pt x="7830" y="64368"/>
                    <a:pt x="12920" y="64254"/>
                  </a:cubicBezTo>
                  <a:cubicBezTo>
                    <a:pt x="13013" y="64252"/>
                    <a:pt x="13104" y="64251"/>
                    <a:pt x="13196" y="64251"/>
                  </a:cubicBezTo>
                  <a:cubicBezTo>
                    <a:pt x="22016" y="64251"/>
                    <a:pt x="26952" y="73976"/>
                    <a:pt x="30792" y="80460"/>
                  </a:cubicBezTo>
                  <a:cubicBezTo>
                    <a:pt x="32093" y="82642"/>
                    <a:pt x="33903" y="86403"/>
                    <a:pt x="36715" y="86403"/>
                  </a:cubicBezTo>
                  <a:cubicBezTo>
                    <a:pt x="37110" y="86403"/>
                    <a:pt x="37524" y="86329"/>
                    <a:pt x="37959" y="86166"/>
                  </a:cubicBezTo>
                  <a:cubicBezTo>
                    <a:pt x="41589" y="84797"/>
                    <a:pt x="42547" y="78246"/>
                    <a:pt x="43689" y="75142"/>
                  </a:cubicBezTo>
                  <a:cubicBezTo>
                    <a:pt x="45766" y="69549"/>
                    <a:pt x="49669" y="64665"/>
                    <a:pt x="54668" y="61401"/>
                  </a:cubicBezTo>
                  <a:cubicBezTo>
                    <a:pt x="56950" y="59917"/>
                    <a:pt x="59529" y="58753"/>
                    <a:pt x="62268" y="58639"/>
                  </a:cubicBezTo>
                  <a:cubicBezTo>
                    <a:pt x="62411" y="58633"/>
                    <a:pt x="62553" y="58631"/>
                    <a:pt x="62695" y="58631"/>
                  </a:cubicBezTo>
                  <a:cubicBezTo>
                    <a:pt x="69026" y="58631"/>
                    <a:pt x="74161" y="64019"/>
                    <a:pt x="80323" y="65783"/>
                  </a:cubicBezTo>
                  <a:cubicBezTo>
                    <a:pt x="77128" y="63432"/>
                    <a:pt x="75119" y="59849"/>
                    <a:pt x="73362" y="56288"/>
                  </a:cubicBezTo>
                  <a:cubicBezTo>
                    <a:pt x="71604" y="52750"/>
                    <a:pt x="69915" y="49052"/>
                    <a:pt x="67130" y="46245"/>
                  </a:cubicBezTo>
                  <a:cubicBezTo>
                    <a:pt x="64965" y="44026"/>
                    <a:pt x="61917" y="42439"/>
                    <a:pt x="58886" y="42439"/>
                  </a:cubicBezTo>
                  <a:cubicBezTo>
                    <a:pt x="58051" y="42439"/>
                    <a:pt x="57216" y="42559"/>
                    <a:pt x="56402" y="42821"/>
                  </a:cubicBezTo>
                  <a:cubicBezTo>
                    <a:pt x="52796" y="43985"/>
                    <a:pt x="50536" y="47477"/>
                    <a:pt x="48687" y="50787"/>
                  </a:cubicBezTo>
                  <a:cubicBezTo>
                    <a:pt x="45560" y="56402"/>
                    <a:pt x="42753" y="62177"/>
                    <a:pt x="40265" y="68089"/>
                  </a:cubicBezTo>
                  <a:cubicBezTo>
                    <a:pt x="39124" y="61515"/>
                    <a:pt x="42091" y="54896"/>
                    <a:pt x="42091" y="48231"/>
                  </a:cubicBezTo>
                  <a:cubicBezTo>
                    <a:pt x="42091" y="39032"/>
                    <a:pt x="36499" y="30336"/>
                    <a:pt x="37457" y="21183"/>
                  </a:cubicBezTo>
                  <a:cubicBezTo>
                    <a:pt x="38233" y="13901"/>
                    <a:pt x="43095" y="7305"/>
                    <a:pt x="4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74" name="Google Shape;3474;p33"/>
            <p:cNvGrpSpPr/>
            <p:nvPr/>
          </p:nvGrpSpPr>
          <p:grpSpPr>
            <a:xfrm>
              <a:off x="7700700" y="3100675"/>
              <a:ext cx="1764425" cy="1795825"/>
              <a:chOff x="3782300" y="2371600"/>
              <a:chExt cx="1764425" cy="1795825"/>
            </a:xfrm>
          </p:grpSpPr>
          <p:sp>
            <p:nvSpPr>
              <p:cNvPr id="3475" name="Google Shape;3475;p33"/>
              <p:cNvSpPr/>
              <p:nvPr/>
            </p:nvSpPr>
            <p:spPr>
              <a:xfrm>
                <a:off x="4386600" y="4059525"/>
                <a:ext cx="3940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73" extrusionOk="0">
                    <a:moveTo>
                      <a:pt x="777" y="0"/>
                    </a:moveTo>
                    <a:cubicBezTo>
                      <a:pt x="526" y="23"/>
                      <a:pt x="298" y="183"/>
                      <a:pt x="206" y="388"/>
                    </a:cubicBezTo>
                    <a:cubicBezTo>
                      <a:pt x="1" y="799"/>
                      <a:pt x="343" y="1256"/>
                      <a:pt x="754" y="1256"/>
                    </a:cubicBezTo>
                    <a:cubicBezTo>
                      <a:pt x="800" y="1267"/>
                      <a:pt x="840" y="1273"/>
                      <a:pt x="880" y="1273"/>
                    </a:cubicBezTo>
                    <a:cubicBezTo>
                      <a:pt x="920" y="1273"/>
                      <a:pt x="960" y="1267"/>
                      <a:pt x="1005" y="1256"/>
                    </a:cubicBezTo>
                    <a:cubicBezTo>
                      <a:pt x="1462" y="1187"/>
                      <a:pt x="1576" y="640"/>
                      <a:pt x="1325" y="297"/>
                    </a:cubicBezTo>
                    <a:cubicBezTo>
                      <a:pt x="1188" y="115"/>
                      <a:pt x="1005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33"/>
              <p:cNvSpPr/>
              <p:nvPr/>
            </p:nvSpPr>
            <p:spPr>
              <a:xfrm>
                <a:off x="4293600" y="3998575"/>
                <a:ext cx="222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49" extrusionOk="0">
                    <a:moveTo>
                      <a:pt x="410" y="1"/>
                    </a:moveTo>
                    <a:cubicBezTo>
                      <a:pt x="340" y="1"/>
                      <a:pt x="269" y="20"/>
                      <a:pt x="206" y="65"/>
                    </a:cubicBezTo>
                    <a:cubicBezTo>
                      <a:pt x="69" y="156"/>
                      <a:pt x="0" y="316"/>
                      <a:pt x="46" y="453"/>
                    </a:cubicBezTo>
                    <a:cubicBezTo>
                      <a:pt x="46" y="453"/>
                      <a:pt x="46" y="475"/>
                      <a:pt x="46" y="475"/>
                    </a:cubicBezTo>
                    <a:cubicBezTo>
                      <a:pt x="46" y="698"/>
                      <a:pt x="225" y="848"/>
                      <a:pt x="440" y="848"/>
                    </a:cubicBezTo>
                    <a:cubicBezTo>
                      <a:pt x="468" y="848"/>
                      <a:pt x="497" y="846"/>
                      <a:pt x="525" y="841"/>
                    </a:cubicBezTo>
                    <a:cubicBezTo>
                      <a:pt x="754" y="795"/>
                      <a:pt x="891" y="544"/>
                      <a:pt x="822" y="316"/>
                    </a:cubicBezTo>
                    <a:cubicBezTo>
                      <a:pt x="773" y="134"/>
                      <a:pt x="592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33"/>
              <p:cNvSpPr/>
              <p:nvPr/>
            </p:nvSpPr>
            <p:spPr>
              <a:xfrm>
                <a:off x="4366650" y="3987225"/>
                <a:ext cx="3140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148" extrusionOk="0">
                    <a:moveTo>
                      <a:pt x="644" y="1"/>
                    </a:moveTo>
                    <a:cubicBezTo>
                      <a:pt x="453" y="1"/>
                      <a:pt x="269" y="97"/>
                      <a:pt x="228" y="313"/>
                    </a:cubicBezTo>
                    <a:cubicBezTo>
                      <a:pt x="23" y="496"/>
                      <a:pt x="0" y="815"/>
                      <a:pt x="206" y="998"/>
                    </a:cubicBezTo>
                    <a:cubicBezTo>
                      <a:pt x="308" y="1101"/>
                      <a:pt x="444" y="1148"/>
                      <a:pt x="580" y="1148"/>
                    </a:cubicBezTo>
                    <a:cubicBezTo>
                      <a:pt x="746" y="1148"/>
                      <a:pt x="914" y="1078"/>
                      <a:pt x="1027" y="952"/>
                    </a:cubicBezTo>
                    <a:cubicBezTo>
                      <a:pt x="1233" y="724"/>
                      <a:pt x="1255" y="336"/>
                      <a:pt x="1004" y="131"/>
                    </a:cubicBezTo>
                    <a:cubicBezTo>
                      <a:pt x="911" y="47"/>
                      <a:pt x="776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33"/>
              <p:cNvSpPr/>
              <p:nvPr/>
            </p:nvSpPr>
            <p:spPr>
              <a:xfrm>
                <a:off x="4475050" y="4051875"/>
                <a:ext cx="28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52" extrusionOk="0">
                    <a:moveTo>
                      <a:pt x="635" y="1"/>
                    </a:moveTo>
                    <a:cubicBezTo>
                      <a:pt x="541" y="1"/>
                      <a:pt x="450" y="30"/>
                      <a:pt x="366" y="78"/>
                    </a:cubicBezTo>
                    <a:cubicBezTo>
                      <a:pt x="343" y="78"/>
                      <a:pt x="320" y="101"/>
                      <a:pt x="298" y="101"/>
                    </a:cubicBezTo>
                    <a:cubicBezTo>
                      <a:pt x="1" y="306"/>
                      <a:pt x="1" y="740"/>
                      <a:pt x="298" y="946"/>
                    </a:cubicBezTo>
                    <a:cubicBezTo>
                      <a:pt x="320" y="968"/>
                      <a:pt x="343" y="968"/>
                      <a:pt x="366" y="991"/>
                    </a:cubicBezTo>
                    <a:cubicBezTo>
                      <a:pt x="452" y="1028"/>
                      <a:pt x="544" y="1051"/>
                      <a:pt x="639" y="1051"/>
                    </a:cubicBezTo>
                    <a:cubicBezTo>
                      <a:pt x="721" y="1051"/>
                      <a:pt x="806" y="1034"/>
                      <a:pt x="891" y="991"/>
                    </a:cubicBezTo>
                    <a:cubicBezTo>
                      <a:pt x="1051" y="877"/>
                      <a:pt x="1142" y="717"/>
                      <a:pt x="1142" y="535"/>
                    </a:cubicBezTo>
                    <a:cubicBezTo>
                      <a:pt x="1142" y="352"/>
                      <a:pt x="1051" y="169"/>
                      <a:pt x="891" y="78"/>
                    </a:cubicBezTo>
                    <a:cubicBezTo>
                      <a:pt x="805" y="24"/>
                      <a:pt x="71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33"/>
              <p:cNvSpPr/>
              <p:nvPr/>
            </p:nvSpPr>
            <p:spPr>
              <a:xfrm>
                <a:off x="4267350" y="3878850"/>
                <a:ext cx="31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86" extrusionOk="0">
                    <a:moveTo>
                      <a:pt x="531" y="0"/>
                    </a:moveTo>
                    <a:cubicBezTo>
                      <a:pt x="457" y="0"/>
                      <a:pt x="384" y="18"/>
                      <a:pt x="320" y="60"/>
                    </a:cubicBezTo>
                    <a:cubicBezTo>
                      <a:pt x="252" y="106"/>
                      <a:pt x="206" y="152"/>
                      <a:pt x="160" y="197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15" y="243"/>
                      <a:pt x="115" y="266"/>
                      <a:pt x="92" y="266"/>
                    </a:cubicBezTo>
                    <a:lnTo>
                      <a:pt x="115" y="266"/>
                    </a:lnTo>
                    <a:cubicBezTo>
                      <a:pt x="46" y="357"/>
                      <a:pt x="0" y="471"/>
                      <a:pt x="0" y="585"/>
                    </a:cubicBezTo>
                    <a:cubicBezTo>
                      <a:pt x="13" y="674"/>
                      <a:pt x="19" y="721"/>
                      <a:pt x="17" y="721"/>
                    </a:cubicBezTo>
                    <a:cubicBezTo>
                      <a:pt x="16" y="721"/>
                      <a:pt x="11" y="692"/>
                      <a:pt x="0" y="631"/>
                    </a:cubicBezTo>
                    <a:lnTo>
                      <a:pt x="0" y="631"/>
                    </a:lnTo>
                    <a:cubicBezTo>
                      <a:pt x="0" y="699"/>
                      <a:pt x="23" y="768"/>
                      <a:pt x="46" y="836"/>
                    </a:cubicBezTo>
                    <a:cubicBezTo>
                      <a:pt x="92" y="950"/>
                      <a:pt x="183" y="1042"/>
                      <a:pt x="274" y="1087"/>
                    </a:cubicBezTo>
                    <a:cubicBezTo>
                      <a:pt x="379" y="1155"/>
                      <a:pt x="492" y="1186"/>
                      <a:pt x="603" y="1186"/>
                    </a:cubicBezTo>
                    <a:cubicBezTo>
                      <a:pt x="829" y="1186"/>
                      <a:pt x="1050" y="1058"/>
                      <a:pt x="1187" y="859"/>
                    </a:cubicBezTo>
                    <a:cubicBezTo>
                      <a:pt x="1279" y="699"/>
                      <a:pt x="1279" y="471"/>
                      <a:pt x="1187" y="334"/>
                    </a:cubicBezTo>
                    <a:cubicBezTo>
                      <a:pt x="1187" y="334"/>
                      <a:pt x="1165" y="311"/>
                      <a:pt x="1165" y="311"/>
                    </a:cubicBezTo>
                    <a:cubicBezTo>
                      <a:pt x="1073" y="174"/>
                      <a:pt x="936" y="83"/>
                      <a:pt x="777" y="60"/>
                    </a:cubicBezTo>
                    <a:cubicBezTo>
                      <a:pt x="703" y="24"/>
                      <a:pt x="617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33"/>
              <p:cNvSpPr/>
              <p:nvPr/>
            </p:nvSpPr>
            <p:spPr>
              <a:xfrm>
                <a:off x="4364350" y="3880925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33"/>
              <p:cNvSpPr/>
              <p:nvPr/>
            </p:nvSpPr>
            <p:spPr>
              <a:xfrm>
                <a:off x="4324425" y="393170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3" y="1"/>
                    </a:moveTo>
                    <a:cubicBezTo>
                      <a:pt x="0" y="1"/>
                      <a:pt x="0" y="891"/>
                      <a:pt x="593" y="891"/>
                    </a:cubicBezTo>
                    <a:cubicBezTo>
                      <a:pt x="1164" y="891"/>
                      <a:pt x="1164" y="1"/>
                      <a:pt x="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33"/>
              <p:cNvSpPr/>
              <p:nvPr/>
            </p:nvSpPr>
            <p:spPr>
              <a:xfrm>
                <a:off x="4164075" y="3873075"/>
                <a:ext cx="257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59" extrusionOk="0">
                    <a:moveTo>
                      <a:pt x="511" y="0"/>
                    </a:moveTo>
                    <a:cubicBezTo>
                      <a:pt x="348" y="0"/>
                      <a:pt x="183" y="74"/>
                      <a:pt x="114" y="223"/>
                    </a:cubicBezTo>
                    <a:cubicBezTo>
                      <a:pt x="91" y="314"/>
                      <a:pt x="46" y="405"/>
                      <a:pt x="23" y="520"/>
                    </a:cubicBezTo>
                    <a:cubicBezTo>
                      <a:pt x="0" y="702"/>
                      <a:pt x="23" y="885"/>
                      <a:pt x="160" y="1022"/>
                    </a:cubicBezTo>
                    <a:cubicBezTo>
                      <a:pt x="251" y="1113"/>
                      <a:pt x="365" y="1159"/>
                      <a:pt x="502" y="1159"/>
                    </a:cubicBezTo>
                    <a:cubicBezTo>
                      <a:pt x="639" y="1159"/>
                      <a:pt x="776" y="1113"/>
                      <a:pt x="867" y="1022"/>
                    </a:cubicBezTo>
                    <a:cubicBezTo>
                      <a:pt x="1004" y="885"/>
                      <a:pt x="1027" y="702"/>
                      <a:pt x="1004" y="520"/>
                    </a:cubicBezTo>
                    <a:cubicBezTo>
                      <a:pt x="982" y="405"/>
                      <a:pt x="936" y="314"/>
                      <a:pt x="890" y="223"/>
                    </a:cubicBezTo>
                    <a:cubicBezTo>
                      <a:pt x="833" y="74"/>
                      <a:pt x="673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33"/>
              <p:cNvSpPr/>
              <p:nvPr/>
            </p:nvSpPr>
            <p:spPr>
              <a:xfrm>
                <a:off x="4131550" y="3767500"/>
                <a:ext cx="268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77" extrusionOk="0">
                    <a:moveTo>
                      <a:pt x="536" y="1"/>
                    </a:moveTo>
                    <a:cubicBezTo>
                      <a:pt x="360" y="1"/>
                      <a:pt x="183" y="98"/>
                      <a:pt x="114" y="292"/>
                    </a:cubicBezTo>
                    <a:cubicBezTo>
                      <a:pt x="114" y="337"/>
                      <a:pt x="114" y="360"/>
                      <a:pt x="91" y="406"/>
                    </a:cubicBezTo>
                    <a:cubicBezTo>
                      <a:pt x="0" y="680"/>
                      <a:pt x="251" y="976"/>
                      <a:pt x="548" y="976"/>
                    </a:cubicBezTo>
                    <a:cubicBezTo>
                      <a:pt x="822" y="976"/>
                      <a:pt x="1073" y="680"/>
                      <a:pt x="982" y="406"/>
                    </a:cubicBezTo>
                    <a:cubicBezTo>
                      <a:pt x="959" y="360"/>
                      <a:pt x="959" y="337"/>
                      <a:pt x="959" y="292"/>
                    </a:cubicBezTo>
                    <a:cubicBezTo>
                      <a:pt x="890" y="98"/>
                      <a:pt x="713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33"/>
              <p:cNvSpPr/>
              <p:nvPr/>
            </p:nvSpPr>
            <p:spPr>
              <a:xfrm>
                <a:off x="4205725" y="3804450"/>
                <a:ext cx="274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28" extrusionOk="0">
                    <a:moveTo>
                      <a:pt x="548" y="1"/>
                    </a:moveTo>
                    <a:cubicBezTo>
                      <a:pt x="297" y="1"/>
                      <a:pt x="137" y="183"/>
                      <a:pt x="69" y="411"/>
                    </a:cubicBezTo>
                    <a:cubicBezTo>
                      <a:pt x="0" y="708"/>
                      <a:pt x="229" y="1028"/>
                      <a:pt x="548" y="1028"/>
                    </a:cubicBezTo>
                    <a:cubicBezTo>
                      <a:pt x="868" y="1028"/>
                      <a:pt x="1096" y="708"/>
                      <a:pt x="1027" y="411"/>
                    </a:cubicBezTo>
                    <a:cubicBezTo>
                      <a:pt x="959" y="183"/>
                      <a:pt x="79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33"/>
              <p:cNvSpPr/>
              <p:nvPr/>
            </p:nvSpPr>
            <p:spPr>
              <a:xfrm>
                <a:off x="4295300" y="3785050"/>
                <a:ext cx="291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914" extrusionOk="0">
                    <a:moveTo>
                      <a:pt x="572" y="0"/>
                    </a:moveTo>
                    <a:cubicBezTo>
                      <a:pt x="1" y="0"/>
                      <a:pt x="1" y="913"/>
                      <a:pt x="572" y="913"/>
                    </a:cubicBezTo>
                    <a:cubicBezTo>
                      <a:pt x="1165" y="913"/>
                      <a:pt x="1165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3"/>
              <p:cNvSpPr/>
              <p:nvPr/>
            </p:nvSpPr>
            <p:spPr>
              <a:xfrm>
                <a:off x="4233100" y="3732050"/>
                <a:ext cx="26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28" y="0"/>
                    </a:moveTo>
                    <a:cubicBezTo>
                      <a:pt x="587" y="0"/>
                      <a:pt x="545" y="7"/>
                      <a:pt x="503" y="21"/>
                    </a:cubicBezTo>
                    <a:cubicBezTo>
                      <a:pt x="480" y="21"/>
                      <a:pt x="435" y="43"/>
                      <a:pt x="412" y="43"/>
                    </a:cubicBezTo>
                    <a:cubicBezTo>
                      <a:pt x="1" y="157"/>
                      <a:pt x="1" y="751"/>
                      <a:pt x="412" y="842"/>
                    </a:cubicBezTo>
                    <a:cubicBezTo>
                      <a:pt x="435" y="865"/>
                      <a:pt x="480" y="865"/>
                      <a:pt x="503" y="888"/>
                    </a:cubicBezTo>
                    <a:cubicBezTo>
                      <a:pt x="542" y="901"/>
                      <a:pt x="582" y="907"/>
                      <a:pt x="621" y="907"/>
                    </a:cubicBezTo>
                    <a:cubicBezTo>
                      <a:pt x="856" y="907"/>
                      <a:pt x="1074" y="689"/>
                      <a:pt x="1074" y="454"/>
                    </a:cubicBezTo>
                    <a:cubicBezTo>
                      <a:pt x="1074" y="203"/>
                      <a:pt x="860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3"/>
              <p:cNvSpPr/>
              <p:nvPr/>
            </p:nvSpPr>
            <p:spPr>
              <a:xfrm>
                <a:off x="4127550" y="365210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0" y="0"/>
                      <a:pt x="0" y="913"/>
                      <a:pt x="594" y="913"/>
                    </a:cubicBezTo>
                    <a:cubicBezTo>
                      <a:pt x="1164" y="913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3"/>
              <p:cNvSpPr/>
              <p:nvPr/>
            </p:nvSpPr>
            <p:spPr>
              <a:xfrm>
                <a:off x="3962625" y="37131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65" y="913"/>
                      <a:pt x="1165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3"/>
              <p:cNvSpPr/>
              <p:nvPr/>
            </p:nvSpPr>
            <p:spPr>
              <a:xfrm>
                <a:off x="4045375" y="365722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65" y="914"/>
                      <a:pt x="1165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33"/>
              <p:cNvSpPr/>
              <p:nvPr/>
            </p:nvSpPr>
            <p:spPr>
              <a:xfrm>
                <a:off x="4043100" y="3761650"/>
                <a:ext cx="2855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1" y="891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3"/>
              <p:cNvSpPr/>
              <p:nvPr/>
            </p:nvSpPr>
            <p:spPr>
              <a:xfrm>
                <a:off x="4081900" y="3846100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617" y="1"/>
                    </a:moveTo>
                    <a:cubicBezTo>
                      <a:pt x="0" y="1"/>
                      <a:pt x="0" y="937"/>
                      <a:pt x="617" y="937"/>
                    </a:cubicBezTo>
                    <a:cubicBezTo>
                      <a:pt x="1210" y="937"/>
                      <a:pt x="1210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3"/>
              <p:cNvSpPr/>
              <p:nvPr/>
            </p:nvSpPr>
            <p:spPr>
              <a:xfrm>
                <a:off x="3957500" y="38706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4" y="0"/>
                    </a:moveTo>
                    <a:cubicBezTo>
                      <a:pt x="23" y="0"/>
                      <a:pt x="0" y="890"/>
                      <a:pt x="594" y="890"/>
                    </a:cubicBezTo>
                    <a:cubicBezTo>
                      <a:pt x="1164" y="890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3"/>
              <p:cNvSpPr/>
              <p:nvPr/>
            </p:nvSpPr>
            <p:spPr>
              <a:xfrm>
                <a:off x="3974625" y="3776975"/>
                <a:ext cx="251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921" extrusionOk="0">
                    <a:moveTo>
                      <a:pt x="552" y="0"/>
                    </a:moveTo>
                    <a:cubicBezTo>
                      <a:pt x="506" y="0"/>
                      <a:pt x="458" y="8"/>
                      <a:pt x="411" y="27"/>
                    </a:cubicBezTo>
                    <a:cubicBezTo>
                      <a:pt x="388" y="27"/>
                      <a:pt x="342" y="50"/>
                      <a:pt x="320" y="72"/>
                    </a:cubicBezTo>
                    <a:cubicBezTo>
                      <a:pt x="160" y="141"/>
                      <a:pt x="0" y="255"/>
                      <a:pt x="23" y="460"/>
                    </a:cubicBezTo>
                    <a:cubicBezTo>
                      <a:pt x="23" y="666"/>
                      <a:pt x="137" y="780"/>
                      <a:pt x="320" y="871"/>
                    </a:cubicBezTo>
                    <a:cubicBezTo>
                      <a:pt x="342" y="871"/>
                      <a:pt x="388" y="894"/>
                      <a:pt x="411" y="894"/>
                    </a:cubicBezTo>
                    <a:cubicBezTo>
                      <a:pt x="458" y="912"/>
                      <a:pt x="506" y="921"/>
                      <a:pt x="552" y="921"/>
                    </a:cubicBezTo>
                    <a:cubicBezTo>
                      <a:pt x="795" y="921"/>
                      <a:pt x="1004" y="691"/>
                      <a:pt x="1004" y="460"/>
                    </a:cubicBezTo>
                    <a:cubicBezTo>
                      <a:pt x="1004" y="230"/>
                      <a:pt x="795" y="0"/>
                      <a:pt x="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3"/>
              <p:cNvSpPr/>
              <p:nvPr/>
            </p:nvSpPr>
            <p:spPr>
              <a:xfrm>
                <a:off x="3873550" y="3804075"/>
                <a:ext cx="292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68" extrusionOk="0">
                    <a:moveTo>
                      <a:pt x="650" y="0"/>
                    </a:moveTo>
                    <a:cubicBezTo>
                      <a:pt x="498" y="0"/>
                      <a:pt x="346" y="77"/>
                      <a:pt x="254" y="221"/>
                    </a:cubicBezTo>
                    <a:cubicBezTo>
                      <a:pt x="231" y="244"/>
                      <a:pt x="208" y="289"/>
                      <a:pt x="186" y="335"/>
                    </a:cubicBezTo>
                    <a:cubicBezTo>
                      <a:pt x="0" y="613"/>
                      <a:pt x="267" y="967"/>
                      <a:pt x="557" y="967"/>
                    </a:cubicBezTo>
                    <a:cubicBezTo>
                      <a:pt x="624" y="967"/>
                      <a:pt x="692" y="948"/>
                      <a:pt x="756" y="906"/>
                    </a:cubicBezTo>
                    <a:lnTo>
                      <a:pt x="870" y="837"/>
                    </a:lnTo>
                    <a:cubicBezTo>
                      <a:pt x="1121" y="677"/>
                      <a:pt x="1167" y="335"/>
                      <a:pt x="962" y="130"/>
                    </a:cubicBezTo>
                    <a:cubicBezTo>
                      <a:pt x="874" y="42"/>
                      <a:pt x="762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3"/>
              <p:cNvSpPr/>
              <p:nvPr/>
            </p:nvSpPr>
            <p:spPr>
              <a:xfrm>
                <a:off x="3859350" y="389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2" y="891"/>
                      <a:pt x="1164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3"/>
              <p:cNvSpPr/>
              <p:nvPr/>
            </p:nvSpPr>
            <p:spPr>
              <a:xfrm>
                <a:off x="3782300" y="391572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2" y="0"/>
                    </a:moveTo>
                    <a:cubicBezTo>
                      <a:pt x="1" y="0"/>
                      <a:pt x="1" y="891"/>
                      <a:pt x="572" y="891"/>
                    </a:cubicBezTo>
                    <a:cubicBezTo>
                      <a:pt x="1142" y="891"/>
                      <a:pt x="1142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3"/>
              <p:cNvSpPr/>
              <p:nvPr/>
            </p:nvSpPr>
            <p:spPr>
              <a:xfrm>
                <a:off x="3782875" y="3833550"/>
                <a:ext cx="28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868" extrusionOk="0">
                    <a:moveTo>
                      <a:pt x="549" y="1"/>
                    </a:moveTo>
                    <a:cubicBezTo>
                      <a:pt x="1" y="1"/>
                      <a:pt x="1" y="868"/>
                      <a:pt x="549" y="868"/>
                    </a:cubicBezTo>
                    <a:cubicBezTo>
                      <a:pt x="1119" y="868"/>
                      <a:pt x="111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3"/>
              <p:cNvSpPr/>
              <p:nvPr/>
            </p:nvSpPr>
            <p:spPr>
              <a:xfrm>
                <a:off x="3827400" y="3742250"/>
                <a:ext cx="23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1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36" y="731"/>
                      <a:pt x="936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3"/>
              <p:cNvSpPr/>
              <p:nvPr/>
            </p:nvSpPr>
            <p:spPr>
              <a:xfrm>
                <a:off x="3889025" y="366065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1"/>
                    </a:moveTo>
                    <a:cubicBezTo>
                      <a:pt x="0" y="1"/>
                      <a:pt x="0" y="868"/>
                      <a:pt x="548" y="868"/>
                    </a:cubicBezTo>
                    <a:cubicBezTo>
                      <a:pt x="1119" y="868"/>
                      <a:pt x="111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3"/>
              <p:cNvSpPr/>
              <p:nvPr/>
            </p:nvSpPr>
            <p:spPr>
              <a:xfrm>
                <a:off x="3905000" y="372970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0"/>
                    </a:moveTo>
                    <a:cubicBezTo>
                      <a:pt x="0" y="0"/>
                      <a:pt x="0" y="868"/>
                      <a:pt x="548" y="868"/>
                    </a:cubicBezTo>
                    <a:cubicBezTo>
                      <a:pt x="1119" y="868"/>
                      <a:pt x="1119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3"/>
              <p:cNvSpPr/>
              <p:nvPr/>
            </p:nvSpPr>
            <p:spPr>
              <a:xfrm>
                <a:off x="4445375" y="4128225"/>
                <a:ext cx="304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33" extrusionOk="0">
                    <a:moveTo>
                      <a:pt x="624" y="1"/>
                    </a:moveTo>
                    <a:cubicBezTo>
                      <a:pt x="554" y="1"/>
                      <a:pt x="482" y="19"/>
                      <a:pt x="412" y="60"/>
                    </a:cubicBezTo>
                    <a:cubicBezTo>
                      <a:pt x="343" y="106"/>
                      <a:pt x="275" y="151"/>
                      <a:pt x="206" y="220"/>
                    </a:cubicBezTo>
                    <a:cubicBezTo>
                      <a:pt x="24" y="402"/>
                      <a:pt x="1" y="722"/>
                      <a:pt x="206" y="904"/>
                    </a:cubicBezTo>
                    <a:cubicBezTo>
                      <a:pt x="301" y="987"/>
                      <a:pt x="426" y="1033"/>
                      <a:pt x="549" y="1033"/>
                    </a:cubicBezTo>
                    <a:cubicBezTo>
                      <a:pt x="665" y="1033"/>
                      <a:pt x="780" y="993"/>
                      <a:pt x="868" y="904"/>
                    </a:cubicBezTo>
                    <a:cubicBezTo>
                      <a:pt x="937" y="836"/>
                      <a:pt x="982" y="745"/>
                      <a:pt x="1028" y="676"/>
                    </a:cubicBezTo>
                    <a:cubicBezTo>
                      <a:pt x="1215" y="377"/>
                      <a:pt x="942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3"/>
              <p:cNvSpPr/>
              <p:nvPr/>
            </p:nvSpPr>
            <p:spPr>
              <a:xfrm>
                <a:off x="4337550" y="4068150"/>
                <a:ext cx="26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0" extrusionOk="0">
                    <a:moveTo>
                      <a:pt x="605" y="0"/>
                    </a:moveTo>
                    <a:cubicBezTo>
                      <a:pt x="499" y="0"/>
                      <a:pt x="392" y="41"/>
                      <a:pt x="297" y="112"/>
                    </a:cubicBezTo>
                    <a:cubicBezTo>
                      <a:pt x="274" y="158"/>
                      <a:pt x="228" y="180"/>
                      <a:pt x="183" y="203"/>
                    </a:cubicBezTo>
                    <a:cubicBezTo>
                      <a:pt x="0" y="340"/>
                      <a:pt x="23" y="683"/>
                      <a:pt x="183" y="820"/>
                    </a:cubicBezTo>
                    <a:cubicBezTo>
                      <a:pt x="268" y="893"/>
                      <a:pt x="393" y="940"/>
                      <a:pt x="515" y="940"/>
                    </a:cubicBezTo>
                    <a:cubicBezTo>
                      <a:pt x="621" y="940"/>
                      <a:pt x="725" y="904"/>
                      <a:pt x="799" y="820"/>
                    </a:cubicBezTo>
                    <a:cubicBezTo>
                      <a:pt x="822" y="774"/>
                      <a:pt x="845" y="728"/>
                      <a:pt x="890" y="705"/>
                    </a:cubicBezTo>
                    <a:cubicBezTo>
                      <a:pt x="1004" y="523"/>
                      <a:pt x="1050" y="272"/>
                      <a:pt x="890" y="112"/>
                    </a:cubicBezTo>
                    <a:cubicBezTo>
                      <a:pt x="802" y="35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3"/>
              <p:cNvSpPr/>
              <p:nvPr/>
            </p:nvSpPr>
            <p:spPr>
              <a:xfrm>
                <a:off x="4577200" y="40378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1" y="0"/>
                      <a:pt x="1" y="913"/>
                      <a:pt x="571" y="913"/>
                    </a:cubicBezTo>
                    <a:cubicBezTo>
                      <a:pt x="1165" y="913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3"/>
              <p:cNvSpPr/>
              <p:nvPr/>
            </p:nvSpPr>
            <p:spPr>
              <a:xfrm>
                <a:off x="4537250" y="410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0"/>
                    </a:moveTo>
                    <a:cubicBezTo>
                      <a:pt x="1" y="0"/>
                      <a:pt x="1" y="891"/>
                      <a:pt x="571" y="891"/>
                    </a:cubicBezTo>
                    <a:cubicBezTo>
                      <a:pt x="1165" y="891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3"/>
              <p:cNvSpPr/>
              <p:nvPr/>
            </p:nvSpPr>
            <p:spPr>
              <a:xfrm>
                <a:off x="4643975" y="4143400"/>
                <a:ext cx="291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1" extrusionOk="0">
                    <a:moveTo>
                      <a:pt x="685" y="1"/>
                    </a:moveTo>
                    <a:cubicBezTo>
                      <a:pt x="571" y="1"/>
                      <a:pt x="457" y="24"/>
                      <a:pt x="343" y="46"/>
                    </a:cubicBezTo>
                    <a:cubicBezTo>
                      <a:pt x="160" y="115"/>
                      <a:pt x="0" y="275"/>
                      <a:pt x="23" y="480"/>
                    </a:cubicBezTo>
                    <a:cubicBezTo>
                      <a:pt x="23" y="685"/>
                      <a:pt x="160" y="845"/>
                      <a:pt x="343" y="914"/>
                    </a:cubicBezTo>
                    <a:cubicBezTo>
                      <a:pt x="457" y="959"/>
                      <a:pt x="571" y="959"/>
                      <a:pt x="685" y="959"/>
                    </a:cubicBezTo>
                    <a:cubicBezTo>
                      <a:pt x="696" y="960"/>
                      <a:pt x="706" y="961"/>
                      <a:pt x="717" y="961"/>
                    </a:cubicBezTo>
                    <a:cubicBezTo>
                      <a:pt x="955" y="961"/>
                      <a:pt x="1164" y="720"/>
                      <a:pt x="1164" y="480"/>
                    </a:cubicBezTo>
                    <a:cubicBezTo>
                      <a:pt x="1141" y="229"/>
                      <a:pt x="93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3"/>
              <p:cNvSpPr/>
              <p:nvPr/>
            </p:nvSpPr>
            <p:spPr>
              <a:xfrm>
                <a:off x="4669650" y="4068575"/>
                <a:ext cx="30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27" extrusionOk="0">
                    <a:moveTo>
                      <a:pt x="688" y="1"/>
                    </a:moveTo>
                    <a:cubicBezTo>
                      <a:pt x="560" y="1"/>
                      <a:pt x="436" y="47"/>
                      <a:pt x="343" y="141"/>
                    </a:cubicBezTo>
                    <a:cubicBezTo>
                      <a:pt x="274" y="232"/>
                      <a:pt x="183" y="323"/>
                      <a:pt x="137" y="437"/>
                    </a:cubicBezTo>
                    <a:cubicBezTo>
                      <a:pt x="0" y="688"/>
                      <a:pt x="69" y="1031"/>
                      <a:pt x="320" y="1168"/>
                    </a:cubicBezTo>
                    <a:cubicBezTo>
                      <a:pt x="404" y="1206"/>
                      <a:pt x="497" y="1226"/>
                      <a:pt x="590" y="1226"/>
                    </a:cubicBezTo>
                    <a:cubicBezTo>
                      <a:pt x="776" y="1226"/>
                      <a:pt x="959" y="1145"/>
                      <a:pt x="1050" y="962"/>
                    </a:cubicBezTo>
                    <a:cubicBezTo>
                      <a:pt x="1073" y="939"/>
                      <a:pt x="1073" y="894"/>
                      <a:pt x="1096" y="871"/>
                    </a:cubicBezTo>
                    <a:cubicBezTo>
                      <a:pt x="1120" y="822"/>
                      <a:pt x="1132" y="799"/>
                      <a:pt x="1130" y="799"/>
                    </a:cubicBezTo>
                    <a:lnTo>
                      <a:pt x="1130" y="799"/>
                    </a:lnTo>
                    <a:cubicBezTo>
                      <a:pt x="1128" y="799"/>
                      <a:pt x="1117" y="816"/>
                      <a:pt x="1096" y="848"/>
                    </a:cubicBezTo>
                    <a:cubicBezTo>
                      <a:pt x="1142" y="757"/>
                      <a:pt x="1164" y="711"/>
                      <a:pt x="1187" y="620"/>
                    </a:cubicBezTo>
                    <a:cubicBezTo>
                      <a:pt x="1210" y="414"/>
                      <a:pt x="1164" y="163"/>
                      <a:pt x="959" y="72"/>
                    </a:cubicBezTo>
                    <a:cubicBezTo>
                      <a:pt x="873" y="25"/>
                      <a:pt x="780" y="1"/>
                      <a:pt x="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3"/>
              <p:cNvSpPr/>
              <p:nvPr/>
            </p:nvSpPr>
            <p:spPr>
              <a:xfrm>
                <a:off x="4514300" y="3964000"/>
                <a:ext cx="326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99" extrusionOk="0">
                    <a:moveTo>
                      <a:pt x="686" y="1"/>
                    </a:moveTo>
                    <a:cubicBezTo>
                      <a:pt x="594" y="1"/>
                      <a:pt x="503" y="24"/>
                      <a:pt x="417" y="78"/>
                    </a:cubicBezTo>
                    <a:cubicBezTo>
                      <a:pt x="211" y="192"/>
                      <a:pt x="143" y="375"/>
                      <a:pt x="120" y="580"/>
                    </a:cubicBezTo>
                    <a:lnTo>
                      <a:pt x="120" y="489"/>
                    </a:lnTo>
                    <a:lnTo>
                      <a:pt x="120" y="489"/>
                    </a:lnTo>
                    <a:cubicBezTo>
                      <a:pt x="0" y="809"/>
                      <a:pt x="335" y="1199"/>
                      <a:pt x="666" y="1199"/>
                    </a:cubicBezTo>
                    <a:cubicBezTo>
                      <a:pt x="713" y="1199"/>
                      <a:pt x="759" y="1191"/>
                      <a:pt x="805" y="1174"/>
                    </a:cubicBezTo>
                    <a:lnTo>
                      <a:pt x="713" y="1174"/>
                    </a:lnTo>
                    <a:cubicBezTo>
                      <a:pt x="919" y="1151"/>
                      <a:pt x="1101" y="1060"/>
                      <a:pt x="1216" y="877"/>
                    </a:cubicBezTo>
                    <a:cubicBezTo>
                      <a:pt x="1307" y="694"/>
                      <a:pt x="1307" y="489"/>
                      <a:pt x="1216" y="284"/>
                    </a:cubicBezTo>
                    <a:cubicBezTo>
                      <a:pt x="1170" y="215"/>
                      <a:pt x="1079" y="124"/>
                      <a:pt x="987" y="78"/>
                    </a:cubicBezTo>
                    <a:cubicBezTo>
                      <a:pt x="891" y="30"/>
                      <a:pt x="788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3"/>
              <p:cNvSpPr/>
              <p:nvPr/>
            </p:nvSpPr>
            <p:spPr>
              <a:xfrm>
                <a:off x="4758100" y="4100600"/>
                <a:ext cx="285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42" y="914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3"/>
              <p:cNvSpPr/>
              <p:nvPr/>
            </p:nvSpPr>
            <p:spPr>
              <a:xfrm>
                <a:off x="4743250" y="3986975"/>
                <a:ext cx="302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23" extrusionOk="0">
                    <a:moveTo>
                      <a:pt x="583" y="0"/>
                    </a:moveTo>
                    <a:cubicBezTo>
                      <a:pt x="563" y="0"/>
                      <a:pt x="544" y="1"/>
                      <a:pt x="526" y="4"/>
                    </a:cubicBezTo>
                    <a:cubicBezTo>
                      <a:pt x="320" y="26"/>
                      <a:pt x="115" y="186"/>
                      <a:pt x="69" y="392"/>
                    </a:cubicBezTo>
                    <a:cubicBezTo>
                      <a:pt x="69" y="414"/>
                      <a:pt x="69" y="414"/>
                      <a:pt x="69" y="414"/>
                    </a:cubicBezTo>
                    <a:cubicBezTo>
                      <a:pt x="1" y="734"/>
                      <a:pt x="161" y="985"/>
                      <a:pt x="457" y="1099"/>
                    </a:cubicBezTo>
                    <a:cubicBezTo>
                      <a:pt x="498" y="1115"/>
                      <a:pt x="547" y="1123"/>
                      <a:pt x="598" y="1123"/>
                    </a:cubicBezTo>
                    <a:cubicBezTo>
                      <a:pt x="692" y="1123"/>
                      <a:pt x="794" y="1098"/>
                      <a:pt x="868" y="1054"/>
                    </a:cubicBezTo>
                    <a:cubicBezTo>
                      <a:pt x="1142" y="871"/>
                      <a:pt x="1211" y="574"/>
                      <a:pt x="1074" y="300"/>
                    </a:cubicBezTo>
                    <a:lnTo>
                      <a:pt x="1051" y="255"/>
                    </a:lnTo>
                    <a:cubicBezTo>
                      <a:pt x="969" y="91"/>
                      <a:pt x="757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3"/>
              <p:cNvSpPr/>
              <p:nvPr/>
            </p:nvSpPr>
            <p:spPr>
              <a:xfrm>
                <a:off x="4847125" y="3943250"/>
                <a:ext cx="285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77" extrusionOk="0">
                    <a:moveTo>
                      <a:pt x="559" y="1"/>
                    </a:moveTo>
                    <a:cubicBezTo>
                      <a:pt x="411" y="1"/>
                      <a:pt x="262" y="75"/>
                      <a:pt x="183" y="223"/>
                    </a:cubicBezTo>
                    <a:cubicBezTo>
                      <a:pt x="160" y="269"/>
                      <a:pt x="137" y="337"/>
                      <a:pt x="114" y="383"/>
                    </a:cubicBezTo>
                    <a:cubicBezTo>
                      <a:pt x="0" y="680"/>
                      <a:pt x="274" y="977"/>
                      <a:pt x="571" y="977"/>
                    </a:cubicBezTo>
                    <a:cubicBezTo>
                      <a:pt x="845" y="977"/>
                      <a:pt x="1141" y="680"/>
                      <a:pt x="1004" y="383"/>
                    </a:cubicBezTo>
                    <a:cubicBezTo>
                      <a:pt x="981" y="337"/>
                      <a:pt x="959" y="269"/>
                      <a:pt x="936" y="223"/>
                    </a:cubicBezTo>
                    <a:cubicBezTo>
                      <a:pt x="856" y="75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33"/>
              <p:cNvSpPr/>
              <p:nvPr/>
            </p:nvSpPr>
            <p:spPr>
              <a:xfrm>
                <a:off x="4773500" y="38592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1"/>
                    </a:moveTo>
                    <a:cubicBezTo>
                      <a:pt x="1" y="1"/>
                      <a:pt x="1" y="937"/>
                      <a:pt x="594" y="937"/>
                    </a:cubicBezTo>
                    <a:cubicBezTo>
                      <a:pt x="1187" y="937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33"/>
              <p:cNvSpPr/>
              <p:nvPr/>
            </p:nvSpPr>
            <p:spPr>
              <a:xfrm>
                <a:off x="4879075" y="3845100"/>
                <a:ext cx="262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40" extrusionOk="0">
                    <a:moveTo>
                      <a:pt x="543" y="1"/>
                    </a:moveTo>
                    <a:cubicBezTo>
                      <a:pt x="448" y="1"/>
                      <a:pt x="357" y="31"/>
                      <a:pt x="274" y="86"/>
                    </a:cubicBezTo>
                    <a:cubicBezTo>
                      <a:pt x="274" y="86"/>
                      <a:pt x="274" y="86"/>
                      <a:pt x="274" y="109"/>
                    </a:cubicBezTo>
                    <a:cubicBezTo>
                      <a:pt x="0" y="269"/>
                      <a:pt x="0" y="680"/>
                      <a:pt x="274" y="840"/>
                    </a:cubicBezTo>
                    <a:cubicBezTo>
                      <a:pt x="361" y="909"/>
                      <a:pt x="462" y="939"/>
                      <a:pt x="576" y="939"/>
                    </a:cubicBezTo>
                    <a:cubicBezTo>
                      <a:pt x="611" y="939"/>
                      <a:pt x="647" y="936"/>
                      <a:pt x="685" y="931"/>
                    </a:cubicBezTo>
                    <a:cubicBezTo>
                      <a:pt x="868" y="862"/>
                      <a:pt x="1050" y="680"/>
                      <a:pt x="1027" y="474"/>
                    </a:cubicBezTo>
                    <a:cubicBezTo>
                      <a:pt x="1027" y="269"/>
                      <a:pt x="913" y="109"/>
                      <a:pt x="731" y="41"/>
                    </a:cubicBezTo>
                    <a:cubicBezTo>
                      <a:pt x="668" y="14"/>
                      <a:pt x="605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33"/>
              <p:cNvSpPr/>
              <p:nvPr/>
            </p:nvSpPr>
            <p:spPr>
              <a:xfrm>
                <a:off x="4836850" y="3746400"/>
                <a:ext cx="27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76" extrusionOk="0">
                    <a:moveTo>
                      <a:pt x="548" y="0"/>
                    </a:moveTo>
                    <a:cubicBezTo>
                      <a:pt x="394" y="0"/>
                      <a:pt x="240" y="74"/>
                      <a:pt x="160" y="223"/>
                    </a:cubicBezTo>
                    <a:cubicBezTo>
                      <a:pt x="137" y="268"/>
                      <a:pt x="114" y="337"/>
                      <a:pt x="91" y="382"/>
                    </a:cubicBezTo>
                    <a:cubicBezTo>
                      <a:pt x="0" y="679"/>
                      <a:pt x="251" y="976"/>
                      <a:pt x="548" y="976"/>
                    </a:cubicBezTo>
                    <a:cubicBezTo>
                      <a:pt x="822" y="976"/>
                      <a:pt x="1096" y="679"/>
                      <a:pt x="1004" y="382"/>
                    </a:cubicBezTo>
                    <a:cubicBezTo>
                      <a:pt x="982" y="337"/>
                      <a:pt x="959" y="268"/>
                      <a:pt x="936" y="223"/>
                    </a:cubicBezTo>
                    <a:cubicBezTo>
                      <a:pt x="856" y="74"/>
                      <a:pt x="70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33"/>
              <p:cNvSpPr/>
              <p:nvPr/>
            </p:nvSpPr>
            <p:spPr>
              <a:xfrm>
                <a:off x="4904750" y="3627325"/>
                <a:ext cx="245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10" extrusionOk="0">
                    <a:moveTo>
                      <a:pt x="514" y="1"/>
                    </a:moveTo>
                    <a:cubicBezTo>
                      <a:pt x="441" y="1"/>
                      <a:pt x="367" y="18"/>
                      <a:pt x="297" y="55"/>
                    </a:cubicBezTo>
                    <a:cubicBezTo>
                      <a:pt x="251" y="78"/>
                      <a:pt x="206" y="124"/>
                      <a:pt x="160" y="147"/>
                    </a:cubicBezTo>
                    <a:cubicBezTo>
                      <a:pt x="0" y="306"/>
                      <a:pt x="0" y="603"/>
                      <a:pt x="160" y="763"/>
                    </a:cubicBezTo>
                    <a:cubicBezTo>
                      <a:pt x="206" y="786"/>
                      <a:pt x="251" y="831"/>
                      <a:pt x="297" y="854"/>
                    </a:cubicBezTo>
                    <a:cubicBezTo>
                      <a:pt x="367" y="892"/>
                      <a:pt x="442" y="909"/>
                      <a:pt x="516" y="909"/>
                    </a:cubicBezTo>
                    <a:cubicBezTo>
                      <a:pt x="755" y="909"/>
                      <a:pt x="982" y="728"/>
                      <a:pt x="982" y="466"/>
                    </a:cubicBezTo>
                    <a:cubicBezTo>
                      <a:pt x="982" y="187"/>
                      <a:pt x="754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33"/>
              <p:cNvSpPr/>
              <p:nvPr/>
            </p:nvSpPr>
            <p:spPr>
              <a:xfrm>
                <a:off x="4923575" y="372455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33"/>
              <p:cNvSpPr/>
              <p:nvPr/>
            </p:nvSpPr>
            <p:spPr>
              <a:xfrm>
                <a:off x="5054825" y="3633125"/>
                <a:ext cx="308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8" extrusionOk="0">
                    <a:moveTo>
                      <a:pt x="620" y="0"/>
                    </a:moveTo>
                    <a:cubicBezTo>
                      <a:pt x="508" y="0"/>
                      <a:pt x="400" y="40"/>
                      <a:pt x="320" y="120"/>
                    </a:cubicBezTo>
                    <a:cubicBezTo>
                      <a:pt x="274" y="166"/>
                      <a:pt x="229" y="211"/>
                      <a:pt x="206" y="257"/>
                    </a:cubicBezTo>
                    <a:cubicBezTo>
                      <a:pt x="0" y="577"/>
                      <a:pt x="274" y="987"/>
                      <a:pt x="617" y="987"/>
                    </a:cubicBezTo>
                    <a:cubicBezTo>
                      <a:pt x="982" y="987"/>
                      <a:pt x="1233" y="577"/>
                      <a:pt x="1050" y="257"/>
                    </a:cubicBezTo>
                    <a:cubicBezTo>
                      <a:pt x="1005" y="211"/>
                      <a:pt x="982" y="166"/>
                      <a:pt x="936" y="120"/>
                    </a:cubicBezTo>
                    <a:cubicBezTo>
                      <a:pt x="845" y="40"/>
                      <a:pt x="731" y="0"/>
                      <a:pt x="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33"/>
              <p:cNvSpPr/>
              <p:nvPr/>
            </p:nvSpPr>
            <p:spPr>
              <a:xfrm>
                <a:off x="5024575" y="3734825"/>
                <a:ext cx="308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60" extrusionOk="0">
                    <a:moveTo>
                      <a:pt x="617" y="1"/>
                    </a:moveTo>
                    <a:cubicBezTo>
                      <a:pt x="1" y="1"/>
                      <a:pt x="1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33"/>
              <p:cNvSpPr/>
              <p:nvPr/>
            </p:nvSpPr>
            <p:spPr>
              <a:xfrm>
                <a:off x="5152975" y="3716600"/>
                <a:ext cx="308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3" extrusionOk="0">
                    <a:moveTo>
                      <a:pt x="758" y="1"/>
                    </a:moveTo>
                    <a:cubicBezTo>
                      <a:pt x="704" y="1"/>
                      <a:pt x="649" y="8"/>
                      <a:pt x="594" y="22"/>
                    </a:cubicBezTo>
                    <a:cubicBezTo>
                      <a:pt x="503" y="22"/>
                      <a:pt x="411" y="45"/>
                      <a:pt x="343" y="68"/>
                    </a:cubicBezTo>
                    <a:cubicBezTo>
                      <a:pt x="137" y="91"/>
                      <a:pt x="0" y="319"/>
                      <a:pt x="0" y="502"/>
                    </a:cubicBezTo>
                    <a:cubicBezTo>
                      <a:pt x="0" y="684"/>
                      <a:pt x="137" y="912"/>
                      <a:pt x="343" y="935"/>
                    </a:cubicBezTo>
                    <a:cubicBezTo>
                      <a:pt x="411" y="958"/>
                      <a:pt x="503" y="981"/>
                      <a:pt x="594" y="981"/>
                    </a:cubicBezTo>
                    <a:cubicBezTo>
                      <a:pt x="649" y="995"/>
                      <a:pt x="704" y="1002"/>
                      <a:pt x="758" y="1002"/>
                    </a:cubicBezTo>
                    <a:cubicBezTo>
                      <a:pt x="883" y="1002"/>
                      <a:pt x="1000" y="962"/>
                      <a:pt x="1096" y="867"/>
                    </a:cubicBezTo>
                    <a:cubicBezTo>
                      <a:pt x="1187" y="753"/>
                      <a:pt x="1233" y="639"/>
                      <a:pt x="1233" y="502"/>
                    </a:cubicBezTo>
                    <a:cubicBezTo>
                      <a:pt x="1233" y="365"/>
                      <a:pt x="1187" y="228"/>
                      <a:pt x="1096" y="136"/>
                    </a:cubicBezTo>
                    <a:cubicBezTo>
                      <a:pt x="1000" y="41"/>
                      <a:pt x="883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33"/>
              <p:cNvSpPr/>
              <p:nvPr/>
            </p:nvSpPr>
            <p:spPr>
              <a:xfrm>
                <a:off x="4969225" y="3822950"/>
                <a:ext cx="302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3" extrusionOk="0">
                    <a:moveTo>
                      <a:pt x="695" y="1"/>
                    </a:moveTo>
                    <a:cubicBezTo>
                      <a:pt x="627" y="1"/>
                      <a:pt x="561" y="18"/>
                      <a:pt x="503" y="59"/>
                    </a:cubicBezTo>
                    <a:lnTo>
                      <a:pt x="252" y="219"/>
                    </a:lnTo>
                    <a:cubicBezTo>
                      <a:pt x="115" y="333"/>
                      <a:pt x="1" y="470"/>
                      <a:pt x="23" y="653"/>
                    </a:cubicBezTo>
                    <a:cubicBezTo>
                      <a:pt x="23" y="790"/>
                      <a:pt x="69" y="904"/>
                      <a:pt x="160" y="995"/>
                    </a:cubicBezTo>
                    <a:cubicBezTo>
                      <a:pt x="252" y="1087"/>
                      <a:pt x="389" y="1132"/>
                      <a:pt x="503" y="1132"/>
                    </a:cubicBezTo>
                    <a:cubicBezTo>
                      <a:pt x="685" y="1132"/>
                      <a:pt x="822" y="1041"/>
                      <a:pt x="936" y="904"/>
                    </a:cubicBezTo>
                    <a:lnTo>
                      <a:pt x="1096" y="653"/>
                    </a:lnTo>
                    <a:cubicBezTo>
                      <a:pt x="1210" y="516"/>
                      <a:pt x="1165" y="242"/>
                      <a:pt x="1028" y="128"/>
                    </a:cubicBezTo>
                    <a:cubicBezTo>
                      <a:pt x="940" y="55"/>
                      <a:pt x="81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33"/>
              <p:cNvSpPr/>
              <p:nvPr/>
            </p:nvSpPr>
            <p:spPr>
              <a:xfrm>
                <a:off x="4989200" y="3549950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59" y="731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33"/>
              <p:cNvSpPr/>
              <p:nvPr/>
            </p:nvSpPr>
            <p:spPr>
              <a:xfrm>
                <a:off x="5046275" y="3410725"/>
                <a:ext cx="30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59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33"/>
              <p:cNvSpPr/>
              <p:nvPr/>
            </p:nvSpPr>
            <p:spPr>
              <a:xfrm>
                <a:off x="5191950" y="3402725"/>
                <a:ext cx="27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39" extrusionOk="0">
                    <a:moveTo>
                      <a:pt x="587" y="1"/>
                    </a:moveTo>
                    <a:cubicBezTo>
                      <a:pt x="404" y="1"/>
                      <a:pt x="267" y="92"/>
                      <a:pt x="153" y="252"/>
                    </a:cubicBezTo>
                    <a:cubicBezTo>
                      <a:pt x="108" y="297"/>
                      <a:pt x="85" y="366"/>
                      <a:pt x="62" y="457"/>
                    </a:cubicBezTo>
                    <a:cubicBezTo>
                      <a:pt x="1" y="784"/>
                      <a:pt x="214" y="1038"/>
                      <a:pt x="538" y="1038"/>
                    </a:cubicBezTo>
                    <a:cubicBezTo>
                      <a:pt x="576" y="1038"/>
                      <a:pt x="615" y="1035"/>
                      <a:pt x="655" y="1028"/>
                    </a:cubicBezTo>
                    <a:cubicBezTo>
                      <a:pt x="724" y="1028"/>
                      <a:pt x="792" y="982"/>
                      <a:pt x="861" y="936"/>
                    </a:cubicBezTo>
                    <a:cubicBezTo>
                      <a:pt x="998" y="845"/>
                      <a:pt x="1112" y="685"/>
                      <a:pt x="1112" y="503"/>
                    </a:cubicBezTo>
                    <a:cubicBezTo>
                      <a:pt x="1089" y="366"/>
                      <a:pt x="1043" y="252"/>
                      <a:pt x="952" y="137"/>
                    </a:cubicBezTo>
                    <a:cubicBezTo>
                      <a:pt x="861" y="46"/>
                      <a:pt x="72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33"/>
              <p:cNvSpPr/>
              <p:nvPr/>
            </p:nvSpPr>
            <p:spPr>
              <a:xfrm>
                <a:off x="5106175" y="3495175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17" y="0"/>
                    </a:moveTo>
                    <a:cubicBezTo>
                      <a:pt x="1" y="0"/>
                      <a:pt x="1" y="982"/>
                      <a:pt x="617" y="982"/>
                    </a:cubicBezTo>
                    <a:cubicBezTo>
                      <a:pt x="1256" y="982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33"/>
              <p:cNvSpPr/>
              <p:nvPr/>
            </p:nvSpPr>
            <p:spPr>
              <a:xfrm>
                <a:off x="5146700" y="3584175"/>
                <a:ext cx="314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0" extrusionOk="0">
                    <a:moveTo>
                      <a:pt x="639" y="1"/>
                    </a:moveTo>
                    <a:cubicBezTo>
                      <a:pt x="0" y="1"/>
                      <a:pt x="0" y="960"/>
                      <a:pt x="639" y="960"/>
                    </a:cubicBezTo>
                    <a:cubicBezTo>
                      <a:pt x="1256" y="960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33"/>
              <p:cNvSpPr/>
              <p:nvPr/>
            </p:nvSpPr>
            <p:spPr>
              <a:xfrm>
                <a:off x="5250550" y="3494600"/>
                <a:ext cx="331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24" y="1028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33"/>
              <p:cNvSpPr/>
              <p:nvPr/>
            </p:nvSpPr>
            <p:spPr>
              <a:xfrm>
                <a:off x="5289350" y="3639550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33"/>
              <p:cNvSpPr/>
              <p:nvPr/>
            </p:nvSpPr>
            <p:spPr>
              <a:xfrm>
                <a:off x="5265950" y="3704600"/>
                <a:ext cx="3085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33" y="959"/>
                      <a:pt x="1233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33"/>
              <p:cNvSpPr/>
              <p:nvPr/>
            </p:nvSpPr>
            <p:spPr>
              <a:xfrm>
                <a:off x="5410900" y="3747400"/>
                <a:ext cx="314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59" extrusionOk="0">
                    <a:moveTo>
                      <a:pt x="640" y="0"/>
                    </a:moveTo>
                    <a:cubicBezTo>
                      <a:pt x="23" y="0"/>
                      <a:pt x="0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33"/>
              <p:cNvSpPr/>
              <p:nvPr/>
            </p:nvSpPr>
            <p:spPr>
              <a:xfrm>
                <a:off x="5416025" y="363097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1" y="1"/>
                    </a:moveTo>
                    <a:cubicBezTo>
                      <a:pt x="1" y="1"/>
                      <a:pt x="1" y="891"/>
                      <a:pt x="571" y="891"/>
                    </a:cubicBezTo>
                    <a:cubicBezTo>
                      <a:pt x="1142" y="891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33"/>
              <p:cNvSpPr/>
              <p:nvPr/>
            </p:nvSpPr>
            <p:spPr>
              <a:xfrm>
                <a:off x="5366950" y="3519700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60" y="731"/>
                      <a:pt x="960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33"/>
              <p:cNvSpPr/>
              <p:nvPr/>
            </p:nvSpPr>
            <p:spPr>
              <a:xfrm>
                <a:off x="5228300" y="3620700"/>
                <a:ext cx="245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32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82" y="731"/>
                      <a:pt x="982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33"/>
              <p:cNvSpPr/>
              <p:nvPr/>
            </p:nvSpPr>
            <p:spPr>
              <a:xfrm>
                <a:off x="5477100" y="3738825"/>
                <a:ext cx="1942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46" extrusionOk="0">
                    <a:moveTo>
                      <a:pt x="388" y="1"/>
                    </a:moveTo>
                    <a:cubicBezTo>
                      <a:pt x="183" y="23"/>
                      <a:pt x="0" y="183"/>
                      <a:pt x="0" y="389"/>
                    </a:cubicBezTo>
                    <a:cubicBezTo>
                      <a:pt x="23" y="411"/>
                      <a:pt x="23" y="434"/>
                      <a:pt x="23" y="457"/>
                    </a:cubicBezTo>
                    <a:cubicBezTo>
                      <a:pt x="23" y="663"/>
                      <a:pt x="183" y="845"/>
                      <a:pt x="388" y="845"/>
                    </a:cubicBezTo>
                    <a:cubicBezTo>
                      <a:pt x="594" y="822"/>
                      <a:pt x="776" y="685"/>
                      <a:pt x="776" y="457"/>
                    </a:cubicBezTo>
                    <a:cubicBezTo>
                      <a:pt x="776" y="434"/>
                      <a:pt x="776" y="411"/>
                      <a:pt x="776" y="389"/>
                    </a:cubicBezTo>
                    <a:cubicBezTo>
                      <a:pt x="776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33"/>
              <p:cNvSpPr/>
              <p:nvPr/>
            </p:nvSpPr>
            <p:spPr>
              <a:xfrm>
                <a:off x="5522750" y="3813575"/>
                <a:ext cx="239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754" extrusionOk="0">
                    <a:moveTo>
                      <a:pt x="479" y="1"/>
                    </a:moveTo>
                    <a:cubicBezTo>
                      <a:pt x="0" y="1"/>
                      <a:pt x="0" y="754"/>
                      <a:pt x="479" y="754"/>
                    </a:cubicBezTo>
                    <a:cubicBezTo>
                      <a:pt x="959" y="754"/>
                      <a:pt x="95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33"/>
              <p:cNvSpPr/>
              <p:nvPr/>
            </p:nvSpPr>
            <p:spPr>
              <a:xfrm>
                <a:off x="4614875" y="39419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8" y="982"/>
                      <a:pt x="1278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33"/>
              <p:cNvSpPr/>
              <p:nvPr/>
            </p:nvSpPr>
            <p:spPr>
              <a:xfrm>
                <a:off x="4641675" y="3753525"/>
                <a:ext cx="320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47" extrusionOk="0">
                    <a:moveTo>
                      <a:pt x="619" y="0"/>
                    </a:moveTo>
                    <a:cubicBezTo>
                      <a:pt x="516" y="0"/>
                      <a:pt x="418" y="27"/>
                      <a:pt x="320" y="97"/>
                    </a:cubicBezTo>
                    <a:cubicBezTo>
                      <a:pt x="115" y="189"/>
                      <a:pt x="47" y="371"/>
                      <a:pt x="24" y="577"/>
                    </a:cubicBezTo>
                    <a:cubicBezTo>
                      <a:pt x="1" y="736"/>
                      <a:pt x="115" y="896"/>
                      <a:pt x="252" y="988"/>
                    </a:cubicBezTo>
                    <a:cubicBezTo>
                      <a:pt x="324" y="1031"/>
                      <a:pt x="397" y="1047"/>
                      <a:pt x="469" y="1047"/>
                    </a:cubicBezTo>
                    <a:cubicBezTo>
                      <a:pt x="511" y="1047"/>
                      <a:pt x="553" y="1042"/>
                      <a:pt x="594" y="1033"/>
                    </a:cubicBezTo>
                    <a:cubicBezTo>
                      <a:pt x="617" y="1035"/>
                      <a:pt x="639" y="1037"/>
                      <a:pt x="662" y="1037"/>
                    </a:cubicBezTo>
                    <a:cubicBezTo>
                      <a:pt x="870" y="1037"/>
                      <a:pt x="1083" y="940"/>
                      <a:pt x="1165" y="714"/>
                    </a:cubicBezTo>
                    <a:cubicBezTo>
                      <a:pt x="1279" y="440"/>
                      <a:pt x="1142" y="97"/>
                      <a:pt x="823" y="29"/>
                    </a:cubicBezTo>
                    <a:cubicBezTo>
                      <a:pt x="752" y="11"/>
                      <a:pt x="685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33"/>
              <p:cNvSpPr/>
              <p:nvPr/>
            </p:nvSpPr>
            <p:spPr>
              <a:xfrm>
                <a:off x="4559525" y="3847825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5"/>
                      <a:pt x="639" y="1005"/>
                    </a:cubicBezTo>
                    <a:cubicBezTo>
                      <a:pt x="1278" y="1005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33"/>
              <p:cNvSpPr/>
              <p:nvPr/>
            </p:nvSpPr>
            <p:spPr>
              <a:xfrm>
                <a:off x="4471625" y="3862075"/>
                <a:ext cx="308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83" extrusionOk="0">
                    <a:moveTo>
                      <a:pt x="617" y="1"/>
                    </a:moveTo>
                    <a:cubicBezTo>
                      <a:pt x="1" y="1"/>
                      <a:pt x="1" y="982"/>
                      <a:pt x="617" y="982"/>
                    </a:cubicBezTo>
                    <a:cubicBezTo>
                      <a:pt x="1234" y="982"/>
                      <a:pt x="1234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33"/>
              <p:cNvSpPr/>
              <p:nvPr/>
            </p:nvSpPr>
            <p:spPr>
              <a:xfrm>
                <a:off x="4424275" y="36943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0"/>
                    </a:moveTo>
                    <a:cubicBezTo>
                      <a:pt x="0" y="0"/>
                      <a:pt x="0" y="936"/>
                      <a:pt x="594" y="936"/>
                    </a:cubicBezTo>
                    <a:cubicBezTo>
                      <a:pt x="1187" y="936"/>
                      <a:pt x="1187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33"/>
              <p:cNvSpPr/>
              <p:nvPr/>
            </p:nvSpPr>
            <p:spPr>
              <a:xfrm>
                <a:off x="4492750" y="377420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23" y="1"/>
                      <a:pt x="0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33"/>
              <p:cNvSpPr/>
              <p:nvPr/>
            </p:nvSpPr>
            <p:spPr>
              <a:xfrm>
                <a:off x="4563500" y="3656700"/>
                <a:ext cx="266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66" extrusionOk="0">
                    <a:moveTo>
                      <a:pt x="542" y="1"/>
                    </a:moveTo>
                    <a:cubicBezTo>
                      <a:pt x="426" y="1"/>
                      <a:pt x="307" y="42"/>
                      <a:pt x="206" y="136"/>
                    </a:cubicBezTo>
                    <a:cubicBezTo>
                      <a:pt x="206" y="159"/>
                      <a:pt x="183" y="159"/>
                      <a:pt x="183" y="181"/>
                    </a:cubicBezTo>
                    <a:cubicBezTo>
                      <a:pt x="1" y="341"/>
                      <a:pt x="1" y="638"/>
                      <a:pt x="183" y="798"/>
                    </a:cubicBezTo>
                    <a:cubicBezTo>
                      <a:pt x="183" y="798"/>
                      <a:pt x="206" y="820"/>
                      <a:pt x="206" y="820"/>
                    </a:cubicBezTo>
                    <a:cubicBezTo>
                      <a:pt x="305" y="919"/>
                      <a:pt x="435" y="965"/>
                      <a:pt x="562" y="965"/>
                    </a:cubicBezTo>
                    <a:cubicBezTo>
                      <a:pt x="817" y="965"/>
                      <a:pt x="1066" y="782"/>
                      <a:pt x="1051" y="478"/>
                    </a:cubicBezTo>
                    <a:cubicBezTo>
                      <a:pt x="1035" y="197"/>
                      <a:pt x="795" y="1"/>
                      <a:pt x="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33"/>
              <p:cNvSpPr/>
              <p:nvPr/>
            </p:nvSpPr>
            <p:spPr>
              <a:xfrm>
                <a:off x="4666225" y="3573350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56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33"/>
              <p:cNvSpPr/>
              <p:nvPr/>
            </p:nvSpPr>
            <p:spPr>
              <a:xfrm>
                <a:off x="4578925" y="350487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0" y="0"/>
                      <a:pt x="0" y="913"/>
                      <a:pt x="571" y="913"/>
                    </a:cubicBezTo>
                    <a:cubicBezTo>
                      <a:pt x="1164" y="913"/>
                      <a:pt x="1164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33"/>
              <p:cNvSpPr/>
              <p:nvPr/>
            </p:nvSpPr>
            <p:spPr>
              <a:xfrm>
                <a:off x="4471075" y="3573925"/>
                <a:ext cx="25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1004" y="776"/>
                      <a:pt x="1004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33"/>
              <p:cNvSpPr/>
              <p:nvPr/>
            </p:nvSpPr>
            <p:spPr>
              <a:xfrm>
                <a:off x="4360375" y="3524275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593" y="0"/>
                    </a:moveTo>
                    <a:cubicBezTo>
                      <a:pt x="0" y="0"/>
                      <a:pt x="0" y="936"/>
                      <a:pt x="593" y="936"/>
                    </a:cubicBezTo>
                    <a:cubicBezTo>
                      <a:pt x="1210" y="936"/>
                      <a:pt x="1210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33"/>
              <p:cNvSpPr/>
              <p:nvPr/>
            </p:nvSpPr>
            <p:spPr>
              <a:xfrm>
                <a:off x="4425425" y="3422700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33"/>
              <p:cNvSpPr/>
              <p:nvPr/>
            </p:nvSpPr>
            <p:spPr>
              <a:xfrm>
                <a:off x="4497875" y="3470050"/>
                <a:ext cx="320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279" y="1005"/>
                      <a:pt x="1279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33"/>
              <p:cNvSpPr/>
              <p:nvPr/>
            </p:nvSpPr>
            <p:spPr>
              <a:xfrm>
                <a:off x="4611450" y="3358775"/>
                <a:ext cx="314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83" extrusionOk="0">
                    <a:moveTo>
                      <a:pt x="639" y="1"/>
                    </a:moveTo>
                    <a:cubicBezTo>
                      <a:pt x="0" y="1"/>
                      <a:pt x="0" y="982"/>
                      <a:pt x="639" y="982"/>
                    </a:cubicBezTo>
                    <a:cubicBezTo>
                      <a:pt x="1256" y="982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33"/>
              <p:cNvSpPr/>
              <p:nvPr/>
            </p:nvSpPr>
            <p:spPr>
              <a:xfrm>
                <a:off x="4666800" y="3325125"/>
                <a:ext cx="308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2" extrusionOk="0">
                    <a:moveTo>
                      <a:pt x="616" y="0"/>
                    </a:moveTo>
                    <a:cubicBezTo>
                      <a:pt x="0" y="0"/>
                      <a:pt x="0" y="982"/>
                      <a:pt x="616" y="982"/>
                    </a:cubicBezTo>
                    <a:cubicBezTo>
                      <a:pt x="1233" y="982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33"/>
              <p:cNvSpPr/>
              <p:nvPr/>
            </p:nvSpPr>
            <p:spPr>
              <a:xfrm>
                <a:off x="4665075" y="3463225"/>
                <a:ext cx="274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45" extrusionOk="0">
                    <a:moveTo>
                      <a:pt x="549" y="0"/>
                    </a:moveTo>
                    <a:cubicBezTo>
                      <a:pt x="1" y="0"/>
                      <a:pt x="1" y="845"/>
                      <a:pt x="549" y="845"/>
                    </a:cubicBezTo>
                    <a:cubicBezTo>
                      <a:pt x="1096" y="845"/>
                      <a:pt x="1096" y="0"/>
                      <a:pt x="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33"/>
              <p:cNvSpPr/>
              <p:nvPr/>
            </p:nvSpPr>
            <p:spPr>
              <a:xfrm>
                <a:off x="4500175" y="33199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60"/>
                      <a:pt x="616" y="960"/>
                    </a:cubicBezTo>
                    <a:cubicBezTo>
                      <a:pt x="1233" y="960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33"/>
              <p:cNvSpPr/>
              <p:nvPr/>
            </p:nvSpPr>
            <p:spPr>
              <a:xfrm>
                <a:off x="4576050" y="3155075"/>
                <a:ext cx="314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60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56" y="959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33"/>
              <p:cNvSpPr/>
              <p:nvPr/>
            </p:nvSpPr>
            <p:spPr>
              <a:xfrm>
                <a:off x="4605725" y="3258425"/>
                <a:ext cx="234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4" extrusionOk="0">
                    <a:moveTo>
                      <a:pt x="415" y="0"/>
                    </a:moveTo>
                    <a:cubicBezTo>
                      <a:pt x="319" y="0"/>
                      <a:pt x="227" y="35"/>
                      <a:pt x="161" y="112"/>
                    </a:cubicBezTo>
                    <a:cubicBezTo>
                      <a:pt x="1" y="272"/>
                      <a:pt x="1" y="500"/>
                      <a:pt x="161" y="660"/>
                    </a:cubicBezTo>
                    <a:cubicBezTo>
                      <a:pt x="183" y="683"/>
                      <a:pt x="206" y="705"/>
                      <a:pt x="229" y="751"/>
                    </a:cubicBezTo>
                    <a:cubicBezTo>
                      <a:pt x="298" y="819"/>
                      <a:pt x="400" y="854"/>
                      <a:pt x="503" y="854"/>
                    </a:cubicBezTo>
                    <a:cubicBezTo>
                      <a:pt x="606" y="854"/>
                      <a:pt x="708" y="819"/>
                      <a:pt x="777" y="751"/>
                    </a:cubicBezTo>
                    <a:cubicBezTo>
                      <a:pt x="914" y="591"/>
                      <a:pt x="937" y="340"/>
                      <a:pt x="777" y="180"/>
                    </a:cubicBezTo>
                    <a:cubicBezTo>
                      <a:pt x="754" y="158"/>
                      <a:pt x="731" y="135"/>
                      <a:pt x="708" y="112"/>
                    </a:cubicBezTo>
                    <a:cubicBezTo>
                      <a:pt x="626" y="41"/>
                      <a:pt x="518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33"/>
              <p:cNvSpPr/>
              <p:nvPr/>
            </p:nvSpPr>
            <p:spPr>
              <a:xfrm>
                <a:off x="4450525" y="31567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7" y="1"/>
                    </a:moveTo>
                    <a:cubicBezTo>
                      <a:pt x="0" y="1"/>
                      <a:pt x="0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33"/>
              <p:cNvSpPr/>
              <p:nvPr/>
            </p:nvSpPr>
            <p:spPr>
              <a:xfrm>
                <a:off x="4387750" y="32931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79" y="982"/>
                      <a:pt x="1279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33"/>
              <p:cNvSpPr/>
              <p:nvPr/>
            </p:nvSpPr>
            <p:spPr>
              <a:xfrm>
                <a:off x="4282750" y="3203475"/>
                <a:ext cx="234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22" extrusionOk="0">
                    <a:moveTo>
                      <a:pt x="440" y="1"/>
                    </a:moveTo>
                    <a:cubicBezTo>
                      <a:pt x="210" y="1"/>
                      <a:pt x="1" y="231"/>
                      <a:pt x="1" y="461"/>
                    </a:cubicBezTo>
                    <a:cubicBezTo>
                      <a:pt x="1" y="691"/>
                      <a:pt x="210" y="921"/>
                      <a:pt x="440" y="921"/>
                    </a:cubicBezTo>
                    <a:cubicBezTo>
                      <a:pt x="483" y="921"/>
                      <a:pt x="528" y="913"/>
                      <a:pt x="571" y="895"/>
                    </a:cubicBezTo>
                    <a:cubicBezTo>
                      <a:pt x="594" y="872"/>
                      <a:pt x="617" y="872"/>
                      <a:pt x="617" y="872"/>
                    </a:cubicBezTo>
                    <a:cubicBezTo>
                      <a:pt x="800" y="803"/>
                      <a:pt x="937" y="666"/>
                      <a:pt x="937" y="461"/>
                    </a:cubicBezTo>
                    <a:cubicBezTo>
                      <a:pt x="937" y="256"/>
                      <a:pt x="800" y="141"/>
                      <a:pt x="617" y="50"/>
                    </a:cubicBezTo>
                    <a:cubicBezTo>
                      <a:pt x="617" y="50"/>
                      <a:pt x="594" y="50"/>
                      <a:pt x="571" y="27"/>
                    </a:cubicBezTo>
                    <a:cubicBezTo>
                      <a:pt x="528" y="9"/>
                      <a:pt x="483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33"/>
              <p:cNvSpPr/>
              <p:nvPr/>
            </p:nvSpPr>
            <p:spPr>
              <a:xfrm>
                <a:off x="4338675" y="33656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33"/>
              <p:cNvSpPr/>
              <p:nvPr/>
            </p:nvSpPr>
            <p:spPr>
              <a:xfrm>
                <a:off x="4358075" y="31402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33"/>
              <p:cNvSpPr/>
              <p:nvPr/>
            </p:nvSpPr>
            <p:spPr>
              <a:xfrm>
                <a:off x="4445950" y="3002150"/>
                <a:ext cx="29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8" extrusionOk="0">
                    <a:moveTo>
                      <a:pt x="663" y="0"/>
                    </a:moveTo>
                    <a:cubicBezTo>
                      <a:pt x="206" y="23"/>
                      <a:pt x="1" y="525"/>
                      <a:pt x="298" y="868"/>
                    </a:cubicBezTo>
                    <a:lnTo>
                      <a:pt x="343" y="890"/>
                    </a:lnTo>
                    <a:cubicBezTo>
                      <a:pt x="412" y="982"/>
                      <a:pt x="531" y="1027"/>
                      <a:pt x="654" y="1027"/>
                    </a:cubicBezTo>
                    <a:cubicBezTo>
                      <a:pt x="777" y="1027"/>
                      <a:pt x="902" y="982"/>
                      <a:pt x="982" y="890"/>
                    </a:cubicBezTo>
                    <a:lnTo>
                      <a:pt x="1005" y="868"/>
                    </a:lnTo>
                    <a:cubicBezTo>
                      <a:pt x="1142" y="708"/>
                      <a:pt x="1188" y="502"/>
                      <a:pt x="1119" y="320"/>
                    </a:cubicBezTo>
                    <a:cubicBezTo>
                      <a:pt x="1028" y="137"/>
                      <a:pt x="845" y="0"/>
                      <a:pt x="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33"/>
              <p:cNvSpPr/>
              <p:nvPr/>
            </p:nvSpPr>
            <p:spPr>
              <a:xfrm>
                <a:off x="4501875" y="3050850"/>
                <a:ext cx="30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43" extrusionOk="0">
                    <a:moveTo>
                      <a:pt x="602" y="1"/>
                    </a:moveTo>
                    <a:cubicBezTo>
                      <a:pt x="483" y="1"/>
                      <a:pt x="363" y="41"/>
                      <a:pt x="275" y="129"/>
                    </a:cubicBezTo>
                    <a:cubicBezTo>
                      <a:pt x="252" y="175"/>
                      <a:pt x="206" y="221"/>
                      <a:pt x="183" y="289"/>
                    </a:cubicBezTo>
                    <a:cubicBezTo>
                      <a:pt x="1" y="631"/>
                      <a:pt x="206" y="1042"/>
                      <a:pt x="617" y="1042"/>
                    </a:cubicBezTo>
                    <a:cubicBezTo>
                      <a:pt x="1028" y="1042"/>
                      <a:pt x="1233" y="631"/>
                      <a:pt x="1051" y="289"/>
                    </a:cubicBezTo>
                    <a:cubicBezTo>
                      <a:pt x="1028" y="221"/>
                      <a:pt x="982" y="175"/>
                      <a:pt x="937" y="129"/>
                    </a:cubicBezTo>
                    <a:cubicBezTo>
                      <a:pt x="854" y="47"/>
                      <a:pt x="729" y="1"/>
                      <a:pt x="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33"/>
              <p:cNvSpPr/>
              <p:nvPr/>
            </p:nvSpPr>
            <p:spPr>
              <a:xfrm>
                <a:off x="4584625" y="3036375"/>
                <a:ext cx="297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88" extrusionOk="0">
                    <a:moveTo>
                      <a:pt x="580" y="1"/>
                    </a:moveTo>
                    <a:cubicBezTo>
                      <a:pt x="508" y="1"/>
                      <a:pt x="434" y="12"/>
                      <a:pt x="366" y="24"/>
                    </a:cubicBezTo>
                    <a:cubicBezTo>
                      <a:pt x="229" y="69"/>
                      <a:pt x="137" y="183"/>
                      <a:pt x="69" y="297"/>
                    </a:cubicBezTo>
                    <a:cubicBezTo>
                      <a:pt x="0" y="457"/>
                      <a:pt x="46" y="571"/>
                      <a:pt x="92" y="708"/>
                    </a:cubicBezTo>
                    <a:cubicBezTo>
                      <a:pt x="160" y="845"/>
                      <a:pt x="251" y="937"/>
                      <a:pt x="366" y="1005"/>
                    </a:cubicBezTo>
                    <a:cubicBezTo>
                      <a:pt x="450" y="1062"/>
                      <a:pt x="544" y="1087"/>
                      <a:pt x="636" y="1087"/>
                    </a:cubicBezTo>
                    <a:cubicBezTo>
                      <a:pt x="842" y="1087"/>
                      <a:pt x="1040" y="959"/>
                      <a:pt x="1119" y="754"/>
                    </a:cubicBezTo>
                    <a:cubicBezTo>
                      <a:pt x="1187" y="617"/>
                      <a:pt x="1187" y="480"/>
                      <a:pt x="1119" y="343"/>
                    </a:cubicBezTo>
                    <a:cubicBezTo>
                      <a:pt x="1050" y="183"/>
                      <a:pt x="936" y="92"/>
                      <a:pt x="776" y="46"/>
                    </a:cubicBezTo>
                    <a:cubicBezTo>
                      <a:pt x="719" y="12"/>
                      <a:pt x="651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33"/>
              <p:cNvSpPr/>
              <p:nvPr/>
            </p:nvSpPr>
            <p:spPr>
              <a:xfrm>
                <a:off x="4538975" y="2845750"/>
                <a:ext cx="291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154" extrusionOk="0">
                    <a:moveTo>
                      <a:pt x="646" y="1"/>
                    </a:moveTo>
                    <a:cubicBezTo>
                      <a:pt x="636" y="1"/>
                      <a:pt x="626" y="1"/>
                      <a:pt x="617" y="2"/>
                    </a:cubicBezTo>
                    <a:cubicBezTo>
                      <a:pt x="411" y="2"/>
                      <a:pt x="206" y="139"/>
                      <a:pt x="137" y="322"/>
                    </a:cubicBezTo>
                    <a:cubicBezTo>
                      <a:pt x="23" y="436"/>
                      <a:pt x="0" y="596"/>
                      <a:pt x="0" y="732"/>
                    </a:cubicBezTo>
                    <a:cubicBezTo>
                      <a:pt x="46" y="938"/>
                      <a:pt x="160" y="1052"/>
                      <a:pt x="343" y="1121"/>
                    </a:cubicBezTo>
                    <a:cubicBezTo>
                      <a:pt x="404" y="1143"/>
                      <a:pt x="464" y="1153"/>
                      <a:pt x="524" y="1153"/>
                    </a:cubicBezTo>
                    <a:cubicBezTo>
                      <a:pt x="642" y="1153"/>
                      <a:pt x="754" y="1113"/>
                      <a:pt x="845" y="1052"/>
                    </a:cubicBezTo>
                    <a:cubicBezTo>
                      <a:pt x="1050" y="938"/>
                      <a:pt x="1119" y="732"/>
                      <a:pt x="1142" y="527"/>
                    </a:cubicBezTo>
                    <a:cubicBezTo>
                      <a:pt x="1164" y="264"/>
                      <a:pt x="890" y="1"/>
                      <a:pt x="6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33"/>
              <p:cNvSpPr/>
              <p:nvPr/>
            </p:nvSpPr>
            <p:spPr>
              <a:xfrm>
                <a:off x="4277625" y="3048375"/>
                <a:ext cx="25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0" extrusionOk="0">
                    <a:moveTo>
                      <a:pt x="503" y="0"/>
                    </a:moveTo>
                    <a:cubicBezTo>
                      <a:pt x="388" y="0"/>
                      <a:pt x="251" y="46"/>
                      <a:pt x="160" y="137"/>
                    </a:cubicBezTo>
                    <a:cubicBezTo>
                      <a:pt x="23" y="274"/>
                      <a:pt x="0" y="457"/>
                      <a:pt x="23" y="639"/>
                    </a:cubicBezTo>
                    <a:cubicBezTo>
                      <a:pt x="23" y="639"/>
                      <a:pt x="23" y="662"/>
                      <a:pt x="23" y="662"/>
                    </a:cubicBezTo>
                    <a:cubicBezTo>
                      <a:pt x="66" y="856"/>
                      <a:pt x="272" y="1029"/>
                      <a:pt x="467" y="1029"/>
                    </a:cubicBezTo>
                    <a:cubicBezTo>
                      <a:pt x="479" y="1029"/>
                      <a:pt x="491" y="1028"/>
                      <a:pt x="503" y="1027"/>
                    </a:cubicBezTo>
                    <a:cubicBezTo>
                      <a:pt x="708" y="1027"/>
                      <a:pt x="959" y="890"/>
                      <a:pt x="982" y="662"/>
                    </a:cubicBezTo>
                    <a:cubicBezTo>
                      <a:pt x="982" y="662"/>
                      <a:pt x="982" y="639"/>
                      <a:pt x="1005" y="639"/>
                    </a:cubicBezTo>
                    <a:cubicBezTo>
                      <a:pt x="1027" y="457"/>
                      <a:pt x="1005" y="274"/>
                      <a:pt x="868" y="137"/>
                    </a:cubicBezTo>
                    <a:cubicBezTo>
                      <a:pt x="776" y="46"/>
                      <a:pt x="63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33"/>
              <p:cNvSpPr/>
              <p:nvPr/>
            </p:nvSpPr>
            <p:spPr>
              <a:xfrm>
                <a:off x="4353525" y="3035050"/>
                <a:ext cx="33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83" extrusionOk="0">
                    <a:moveTo>
                      <a:pt x="744" y="1"/>
                    </a:moveTo>
                    <a:cubicBezTo>
                      <a:pt x="694" y="1"/>
                      <a:pt x="643" y="10"/>
                      <a:pt x="594" y="31"/>
                    </a:cubicBezTo>
                    <a:cubicBezTo>
                      <a:pt x="457" y="77"/>
                      <a:pt x="274" y="145"/>
                      <a:pt x="183" y="259"/>
                    </a:cubicBezTo>
                    <a:cubicBezTo>
                      <a:pt x="69" y="396"/>
                      <a:pt x="0" y="556"/>
                      <a:pt x="69" y="738"/>
                    </a:cubicBezTo>
                    <a:cubicBezTo>
                      <a:pt x="114" y="898"/>
                      <a:pt x="228" y="1035"/>
                      <a:pt x="388" y="1058"/>
                    </a:cubicBezTo>
                    <a:cubicBezTo>
                      <a:pt x="449" y="1075"/>
                      <a:pt x="510" y="1083"/>
                      <a:pt x="571" y="1083"/>
                    </a:cubicBezTo>
                    <a:cubicBezTo>
                      <a:pt x="670" y="1083"/>
                      <a:pt x="769" y="1063"/>
                      <a:pt x="867" y="1035"/>
                    </a:cubicBezTo>
                    <a:cubicBezTo>
                      <a:pt x="1141" y="967"/>
                      <a:pt x="1324" y="670"/>
                      <a:pt x="1233" y="396"/>
                    </a:cubicBezTo>
                    <a:cubicBezTo>
                      <a:pt x="1177" y="191"/>
                      <a:pt x="968" y="1"/>
                      <a:pt x="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33"/>
              <p:cNvSpPr/>
              <p:nvPr/>
            </p:nvSpPr>
            <p:spPr>
              <a:xfrm>
                <a:off x="4335825" y="2880725"/>
                <a:ext cx="302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8" extrusionOk="0">
                    <a:moveTo>
                      <a:pt x="515" y="1"/>
                    </a:moveTo>
                    <a:cubicBezTo>
                      <a:pt x="429" y="1"/>
                      <a:pt x="343" y="21"/>
                      <a:pt x="274" y="64"/>
                    </a:cubicBezTo>
                    <a:cubicBezTo>
                      <a:pt x="92" y="201"/>
                      <a:pt x="1" y="406"/>
                      <a:pt x="46" y="635"/>
                    </a:cubicBezTo>
                    <a:cubicBezTo>
                      <a:pt x="46" y="680"/>
                      <a:pt x="69" y="703"/>
                      <a:pt x="92" y="749"/>
                    </a:cubicBezTo>
                    <a:cubicBezTo>
                      <a:pt x="162" y="977"/>
                      <a:pt x="353" y="1137"/>
                      <a:pt x="573" y="1137"/>
                    </a:cubicBezTo>
                    <a:cubicBezTo>
                      <a:pt x="639" y="1137"/>
                      <a:pt x="708" y="1123"/>
                      <a:pt x="777" y="1091"/>
                    </a:cubicBezTo>
                    <a:cubicBezTo>
                      <a:pt x="1050" y="977"/>
                      <a:pt x="1210" y="612"/>
                      <a:pt x="1028" y="361"/>
                    </a:cubicBezTo>
                    <a:cubicBezTo>
                      <a:pt x="982" y="269"/>
                      <a:pt x="936" y="224"/>
                      <a:pt x="891" y="155"/>
                    </a:cubicBezTo>
                    <a:cubicBezTo>
                      <a:pt x="805" y="56"/>
                      <a:pt x="658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33"/>
              <p:cNvSpPr/>
              <p:nvPr/>
            </p:nvSpPr>
            <p:spPr>
              <a:xfrm>
                <a:off x="4412850" y="2887450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56" y="982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33"/>
              <p:cNvSpPr/>
              <p:nvPr/>
            </p:nvSpPr>
            <p:spPr>
              <a:xfrm>
                <a:off x="4421425" y="26888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9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33"/>
              <p:cNvSpPr/>
              <p:nvPr/>
            </p:nvSpPr>
            <p:spPr>
              <a:xfrm>
                <a:off x="4471625" y="2773325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60" y="731"/>
                      <a:pt x="960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33"/>
              <p:cNvSpPr/>
              <p:nvPr/>
            </p:nvSpPr>
            <p:spPr>
              <a:xfrm>
                <a:off x="4554375" y="2651775"/>
                <a:ext cx="285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1" extrusionOk="0">
                    <a:moveTo>
                      <a:pt x="571" y="0"/>
                    </a:moveTo>
                    <a:cubicBezTo>
                      <a:pt x="446" y="0"/>
                      <a:pt x="320" y="46"/>
                      <a:pt x="252" y="137"/>
                    </a:cubicBezTo>
                    <a:cubicBezTo>
                      <a:pt x="160" y="229"/>
                      <a:pt x="115" y="297"/>
                      <a:pt x="92" y="411"/>
                    </a:cubicBezTo>
                    <a:cubicBezTo>
                      <a:pt x="1" y="731"/>
                      <a:pt x="252" y="1050"/>
                      <a:pt x="571" y="1050"/>
                    </a:cubicBezTo>
                    <a:cubicBezTo>
                      <a:pt x="891" y="1050"/>
                      <a:pt x="1142" y="731"/>
                      <a:pt x="1051" y="411"/>
                    </a:cubicBezTo>
                    <a:cubicBezTo>
                      <a:pt x="1028" y="297"/>
                      <a:pt x="982" y="229"/>
                      <a:pt x="891" y="137"/>
                    </a:cubicBezTo>
                    <a:cubicBezTo>
                      <a:pt x="822" y="46"/>
                      <a:pt x="697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33"/>
              <p:cNvSpPr/>
              <p:nvPr/>
            </p:nvSpPr>
            <p:spPr>
              <a:xfrm>
                <a:off x="4530400" y="2550500"/>
                <a:ext cx="3027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76" extrusionOk="0">
                    <a:moveTo>
                      <a:pt x="606" y="0"/>
                    </a:moveTo>
                    <a:cubicBezTo>
                      <a:pt x="452" y="0"/>
                      <a:pt x="298" y="80"/>
                      <a:pt x="184" y="240"/>
                    </a:cubicBezTo>
                    <a:cubicBezTo>
                      <a:pt x="138" y="308"/>
                      <a:pt x="92" y="399"/>
                      <a:pt x="69" y="491"/>
                    </a:cubicBezTo>
                    <a:cubicBezTo>
                      <a:pt x="1" y="833"/>
                      <a:pt x="252" y="1176"/>
                      <a:pt x="617" y="1176"/>
                    </a:cubicBezTo>
                    <a:cubicBezTo>
                      <a:pt x="960" y="1176"/>
                      <a:pt x="1211" y="833"/>
                      <a:pt x="1142" y="491"/>
                    </a:cubicBezTo>
                    <a:cubicBezTo>
                      <a:pt x="1119" y="399"/>
                      <a:pt x="1074" y="308"/>
                      <a:pt x="1028" y="240"/>
                    </a:cubicBezTo>
                    <a:cubicBezTo>
                      <a:pt x="914" y="80"/>
                      <a:pt x="760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33"/>
              <p:cNvSpPr/>
              <p:nvPr/>
            </p:nvSpPr>
            <p:spPr>
              <a:xfrm>
                <a:off x="4635625" y="2572600"/>
                <a:ext cx="306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122" extrusionOk="0">
                    <a:moveTo>
                      <a:pt x="506" y="1"/>
                    </a:moveTo>
                    <a:cubicBezTo>
                      <a:pt x="221" y="1"/>
                      <a:pt x="0" y="268"/>
                      <a:pt x="60" y="588"/>
                    </a:cubicBezTo>
                    <a:cubicBezTo>
                      <a:pt x="106" y="725"/>
                      <a:pt x="174" y="862"/>
                      <a:pt x="289" y="976"/>
                    </a:cubicBezTo>
                    <a:cubicBezTo>
                      <a:pt x="383" y="1070"/>
                      <a:pt x="525" y="1122"/>
                      <a:pt x="666" y="1122"/>
                    </a:cubicBezTo>
                    <a:cubicBezTo>
                      <a:pt x="799" y="1122"/>
                      <a:pt x="930" y="1076"/>
                      <a:pt x="1019" y="976"/>
                    </a:cubicBezTo>
                    <a:cubicBezTo>
                      <a:pt x="1202" y="771"/>
                      <a:pt x="1224" y="428"/>
                      <a:pt x="1019" y="223"/>
                    </a:cubicBezTo>
                    <a:cubicBezTo>
                      <a:pt x="905" y="132"/>
                      <a:pt x="791" y="40"/>
                      <a:pt x="631" y="18"/>
                    </a:cubicBezTo>
                    <a:cubicBezTo>
                      <a:pt x="588" y="6"/>
                      <a:pt x="547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33"/>
              <p:cNvSpPr/>
              <p:nvPr/>
            </p:nvSpPr>
            <p:spPr>
              <a:xfrm>
                <a:off x="4694175" y="2406400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63" y="1"/>
                    </a:moveTo>
                    <a:cubicBezTo>
                      <a:pt x="1" y="1"/>
                      <a:pt x="1" y="1005"/>
                      <a:pt x="663" y="1005"/>
                    </a:cubicBezTo>
                    <a:cubicBezTo>
                      <a:pt x="1302" y="1005"/>
                      <a:pt x="1302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33"/>
              <p:cNvSpPr/>
              <p:nvPr/>
            </p:nvSpPr>
            <p:spPr>
              <a:xfrm>
                <a:off x="4632550" y="2371600"/>
                <a:ext cx="314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59" extrusionOk="0">
                    <a:moveTo>
                      <a:pt x="640" y="0"/>
                    </a:moveTo>
                    <a:cubicBezTo>
                      <a:pt x="1" y="0"/>
                      <a:pt x="1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33"/>
              <p:cNvSpPr/>
              <p:nvPr/>
            </p:nvSpPr>
            <p:spPr>
              <a:xfrm>
                <a:off x="4594900" y="2482300"/>
                <a:ext cx="325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01" y="1028"/>
                      <a:pt x="1301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33"/>
              <p:cNvSpPr/>
              <p:nvPr/>
            </p:nvSpPr>
            <p:spPr>
              <a:xfrm>
                <a:off x="4538400" y="2956325"/>
                <a:ext cx="251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95" extrusionOk="0">
                    <a:moveTo>
                      <a:pt x="516" y="1"/>
                    </a:moveTo>
                    <a:cubicBezTo>
                      <a:pt x="413" y="1"/>
                      <a:pt x="315" y="36"/>
                      <a:pt x="252" y="121"/>
                    </a:cubicBezTo>
                    <a:cubicBezTo>
                      <a:pt x="229" y="144"/>
                      <a:pt x="206" y="167"/>
                      <a:pt x="183" y="213"/>
                    </a:cubicBezTo>
                    <a:cubicBezTo>
                      <a:pt x="46" y="372"/>
                      <a:pt x="1" y="623"/>
                      <a:pt x="183" y="783"/>
                    </a:cubicBezTo>
                    <a:cubicBezTo>
                      <a:pt x="260" y="860"/>
                      <a:pt x="358" y="895"/>
                      <a:pt x="457" y="895"/>
                    </a:cubicBezTo>
                    <a:cubicBezTo>
                      <a:pt x="563" y="895"/>
                      <a:pt x="671" y="854"/>
                      <a:pt x="754" y="783"/>
                    </a:cubicBezTo>
                    <a:cubicBezTo>
                      <a:pt x="777" y="760"/>
                      <a:pt x="799" y="738"/>
                      <a:pt x="845" y="715"/>
                    </a:cubicBezTo>
                    <a:cubicBezTo>
                      <a:pt x="1005" y="578"/>
                      <a:pt x="982" y="281"/>
                      <a:pt x="845" y="121"/>
                    </a:cubicBezTo>
                    <a:cubicBezTo>
                      <a:pt x="760" y="48"/>
                      <a:pt x="63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75" name="Google Shape;3575;p33"/>
          <p:cNvSpPr/>
          <p:nvPr/>
        </p:nvSpPr>
        <p:spPr>
          <a:xfrm flipH="1">
            <a:off x="7268552" y="-75377"/>
            <a:ext cx="1998976" cy="1099540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33"/>
          <p:cNvSpPr/>
          <p:nvPr/>
        </p:nvSpPr>
        <p:spPr>
          <a:xfrm rot="-8495059" flipH="1">
            <a:off x="7530925" y="-177230"/>
            <a:ext cx="747658" cy="1479824"/>
          </a:xfrm>
          <a:custGeom>
            <a:avLst/>
            <a:gdLst/>
            <a:ahLst/>
            <a:cxnLst/>
            <a:rect l="l" t="t" r="r" b="b"/>
            <a:pathLst>
              <a:path w="65271" h="129150" extrusionOk="0">
                <a:moveTo>
                  <a:pt x="64555" y="1"/>
                </a:moveTo>
                <a:cubicBezTo>
                  <a:pt x="64460" y="1"/>
                  <a:pt x="64363" y="25"/>
                  <a:pt x="64271" y="81"/>
                </a:cubicBezTo>
                <a:cubicBezTo>
                  <a:pt x="58245" y="3938"/>
                  <a:pt x="52037" y="7910"/>
                  <a:pt x="47677" y="13708"/>
                </a:cubicBezTo>
                <a:cubicBezTo>
                  <a:pt x="45805" y="16173"/>
                  <a:pt x="44276" y="18935"/>
                  <a:pt x="43409" y="21902"/>
                </a:cubicBezTo>
                <a:cubicBezTo>
                  <a:pt x="42884" y="23705"/>
                  <a:pt x="42222" y="25965"/>
                  <a:pt x="43180" y="27677"/>
                </a:cubicBezTo>
                <a:cubicBezTo>
                  <a:pt x="42003" y="29421"/>
                  <a:pt x="39881" y="31884"/>
                  <a:pt x="39358" y="33907"/>
                </a:cubicBezTo>
                <a:lnTo>
                  <a:pt x="39358" y="33907"/>
                </a:lnTo>
                <a:cubicBezTo>
                  <a:pt x="41084" y="27074"/>
                  <a:pt x="41808" y="20037"/>
                  <a:pt x="40441" y="13068"/>
                </a:cubicBezTo>
                <a:cubicBezTo>
                  <a:pt x="39734" y="9325"/>
                  <a:pt x="38729" y="5673"/>
                  <a:pt x="38684" y="1816"/>
                </a:cubicBezTo>
                <a:cubicBezTo>
                  <a:pt x="38684" y="1431"/>
                  <a:pt x="38401" y="1236"/>
                  <a:pt x="38106" y="1236"/>
                </a:cubicBezTo>
                <a:cubicBezTo>
                  <a:pt x="37858" y="1236"/>
                  <a:pt x="37601" y="1374"/>
                  <a:pt x="37497" y="1656"/>
                </a:cubicBezTo>
                <a:cubicBezTo>
                  <a:pt x="35214" y="7705"/>
                  <a:pt x="32886" y="14004"/>
                  <a:pt x="33365" y="20555"/>
                </a:cubicBezTo>
                <a:cubicBezTo>
                  <a:pt x="33708" y="25166"/>
                  <a:pt x="34689" y="30302"/>
                  <a:pt x="36949" y="34501"/>
                </a:cubicBezTo>
                <a:cubicBezTo>
                  <a:pt x="36972" y="34593"/>
                  <a:pt x="36995" y="34684"/>
                  <a:pt x="37018" y="34752"/>
                </a:cubicBezTo>
                <a:cubicBezTo>
                  <a:pt x="37177" y="35277"/>
                  <a:pt x="37428" y="35848"/>
                  <a:pt x="37565" y="36419"/>
                </a:cubicBezTo>
                <a:cubicBezTo>
                  <a:pt x="37543" y="36442"/>
                  <a:pt x="37520" y="36464"/>
                  <a:pt x="37497" y="36487"/>
                </a:cubicBezTo>
                <a:cubicBezTo>
                  <a:pt x="37314" y="36693"/>
                  <a:pt x="37314" y="36921"/>
                  <a:pt x="37406" y="37126"/>
                </a:cubicBezTo>
                <a:cubicBezTo>
                  <a:pt x="35762" y="40116"/>
                  <a:pt x="34233" y="43175"/>
                  <a:pt x="32795" y="46279"/>
                </a:cubicBezTo>
                <a:cubicBezTo>
                  <a:pt x="32544" y="37560"/>
                  <a:pt x="28846" y="28658"/>
                  <a:pt x="23824" y="21788"/>
                </a:cubicBezTo>
                <a:cubicBezTo>
                  <a:pt x="23687" y="21596"/>
                  <a:pt x="23480" y="21502"/>
                  <a:pt x="23280" y="21502"/>
                </a:cubicBezTo>
                <a:cubicBezTo>
                  <a:pt x="22981" y="21502"/>
                  <a:pt x="22697" y="21711"/>
                  <a:pt x="22683" y="22107"/>
                </a:cubicBezTo>
                <a:cubicBezTo>
                  <a:pt x="22227" y="31078"/>
                  <a:pt x="22067" y="44293"/>
                  <a:pt x="31562" y="49018"/>
                </a:cubicBezTo>
                <a:cubicBezTo>
                  <a:pt x="30398" y="51643"/>
                  <a:pt x="29325" y="54268"/>
                  <a:pt x="28298" y="56893"/>
                </a:cubicBezTo>
                <a:cubicBezTo>
                  <a:pt x="27910" y="57920"/>
                  <a:pt x="27522" y="58970"/>
                  <a:pt x="27134" y="60020"/>
                </a:cubicBezTo>
                <a:lnTo>
                  <a:pt x="27089" y="60066"/>
                </a:lnTo>
                <a:cubicBezTo>
                  <a:pt x="26427" y="55501"/>
                  <a:pt x="25514" y="50821"/>
                  <a:pt x="23893" y="46507"/>
                </a:cubicBezTo>
                <a:cubicBezTo>
                  <a:pt x="22113" y="41828"/>
                  <a:pt x="19647" y="37469"/>
                  <a:pt x="17160" y="33132"/>
                </a:cubicBezTo>
                <a:cubicBezTo>
                  <a:pt x="17037" y="32925"/>
                  <a:pt x="16864" y="32839"/>
                  <a:pt x="16690" y="32839"/>
                </a:cubicBezTo>
                <a:cubicBezTo>
                  <a:pt x="16346" y="32839"/>
                  <a:pt x="16003" y="33179"/>
                  <a:pt x="16064" y="33588"/>
                </a:cubicBezTo>
                <a:cubicBezTo>
                  <a:pt x="16954" y="39546"/>
                  <a:pt x="17411" y="45800"/>
                  <a:pt x="19008" y="51597"/>
                </a:cubicBezTo>
                <a:cubicBezTo>
                  <a:pt x="20150" y="55775"/>
                  <a:pt x="22638" y="59312"/>
                  <a:pt x="26176" y="61778"/>
                </a:cubicBezTo>
                <a:cubicBezTo>
                  <a:pt x="26176" y="61800"/>
                  <a:pt x="26176" y="61823"/>
                  <a:pt x="26198" y="61846"/>
                </a:cubicBezTo>
                <a:cubicBezTo>
                  <a:pt x="26221" y="61960"/>
                  <a:pt x="26290" y="62051"/>
                  <a:pt x="26381" y="62120"/>
                </a:cubicBezTo>
                <a:cubicBezTo>
                  <a:pt x="25536" y="64494"/>
                  <a:pt x="24760" y="66913"/>
                  <a:pt x="24030" y="69333"/>
                </a:cubicBezTo>
                <a:cubicBezTo>
                  <a:pt x="23961" y="69356"/>
                  <a:pt x="23893" y="69401"/>
                  <a:pt x="23824" y="69447"/>
                </a:cubicBezTo>
                <a:cubicBezTo>
                  <a:pt x="21542" y="59541"/>
                  <a:pt x="15060" y="51369"/>
                  <a:pt x="10495" y="42445"/>
                </a:cubicBezTo>
                <a:cubicBezTo>
                  <a:pt x="10389" y="42260"/>
                  <a:pt x="10203" y="42177"/>
                  <a:pt x="10015" y="42177"/>
                </a:cubicBezTo>
                <a:cubicBezTo>
                  <a:pt x="9714" y="42177"/>
                  <a:pt x="9408" y="42390"/>
                  <a:pt x="9422" y="42741"/>
                </a:cubicBezTo>
                <a:cubicBezTo>
                  <a:pt x="9924" y="51552"/>
                  <a:pt x="10997" y="69698"/>
                  <a:pt x="22843" y="70679"/>
                </a:cubicBezTo>
                <a:cubicBezTo>
                  <a:pt x="22889" y="70839"/>
                  <a:pt x="22911" y="70976"/>
                  <a:pt x="22934" y="71136"/>
                </a:cubicBezTo>
                <a:cubicBezTo>
                  <a:pt x="22980" y="71410"/>
                  <a:pt x="23163" y="71547"/>
                  <a:pt x="23368" y="71570"/>
                </a:cubicBezTo>
                <a:cubicBezTo>
                  <a:pt x="22660" y="73989"/>
                  <a:pt x="21998" y="76409"/>
                  <a:pt x="21382" y="78851"/>
                </a:cubicBezTo>
                <a:cubicBezTo>
                  <a:pt x="18734" y="69881"/>
                  <a:pt x="10266" y="63695"/>
                  <a:pt x="5541" y="55889"/>
                </a:cubicBezTo>
                <a:cubicBezTo>
                  <a:pt x="5415" y="55684"/>
                  <a:pt x="5227" y="55596"/>
                  <a:pt x="5040" y="55596"/>
                </a:cubicBezTo>
                <a:cubicBezTo>
                  <a:pt x="4687" y="55596"/>
                  <a:pt x="4341" y="55912"/>
                  <a:pt x="4446" y="56345"/>
                </a:cubicBezTo>
                <a:cubicBezTo>
                  <a:pt x="5610" y="61435"/>
                  <a:pt x="7094" y="66548"/>
                  <a:pt x="9673" y="71113"/>
                </a:cubicBezTo>
                <a:cubicBezTo>
                  <a:pt x="10951" y="73373"/>
                  <a:pt x="12503" y="75496"/>
                  <a:pt x="14398" y="77276"/>
                </a:cubicBezTo>
                <a:cubicBezTo>
                  <a:pt x="15333" y="78143"/>
                  <a:pt x="16338" y="78919"/>
                  <a:pt x="17411" y="79604"/>
                </a:cubicBezTo>
                <a:cubicBezTo>
                  <a:pt x="18871" y="80517"/>
                  <a:pt x="20606" y="80768"/>
                  <a:pt x="20446" y="82845"/>
                </a:cubicBezTo>
                <a:cubicBezTo>
                  <a:pt x="20332" y="83987"/>
                  <a:pt x="19899" y="85196"/>
                  <a:pt x="19647" y="86338"/>
                </a:cubicBezTo>
                <a:cubicBezTo>
                  <a:pt x="19511" y="87045"/>
                  <a:pt x="18643" y="89236"/>
                  <a:pt x="18917" y="89875"/>
                </a:cubicBezTo>
                <a:cubicBezTo>
                  <a:pt x="14991" y="80882"/>
                  <a:pt x="8874" y="73122"/>
                  <a:pt x="999" y="67164"/>
                </a:cubicBezTo>
                <a:cubicBezTo>
                  <a:pt x="909" y="67098"/>
                  <a:pt x="812" y="67069"/>
                  <a:pt x="716" y="67069"/>
                </a:cubicBezTo>
                <a:cubicBezTo>
                  <a:pt x="350" y="67069"/>
                  <a:pt x="1" y="67488"/>
                  <a:pt x="109" y="67849"/>
                </a:cubicBezTo>
                <a:cubicBezTo>
                  <a:pt x="2871" y="77093"/>
                  <a:pt x="7208" y="89716"/>
                  <a:pt x="18232" y="91405"/>
                </a:cubicBezTo>
                <a:cubicBezTo>
                  <a:pt x="18324" y="91633"/>
                  <a:pt x="18415" y="91838"/>
                  <a:pt x="18506" y="92044"/>
                </a:cubicBezTo>
                <a:cubicBezTo>
                  <a:pt x="17844" y="95513"/>
                  <a:pt x="17251" y="99006"/>
                  <a:pt x="16726" y="102498"/>
                </a:cubicBezTo>
                <a:cubicBezTo>
                  <a:pt x="15448" y="111171"/>
                  <a:pt x="14420" y="119959"/>
                  <a:pt x="14078" y="128747"/>
                </a:cubicBezTo>
                <a:cubicBezTo>
                  <a:pt x="14067" y="129018"/>
                  <a:pt x="14257" y="129149"/>
                  <a:pt x="14457" y="129149"/>
                </a:cubicBezTo>
                <a:cubicBezTo>
                  <a:pt x="14661" y="129149"/>
                  <a:pt x="14877" y="129012"/>
                  <a:pt x="14900" y="128747"/>
                </a:cubicBezTo>
                <a:cubicBezTo>
                  <a:pt x="16155" y="116490"/>
                  <a:pt x="17456" y="104301"/>
                  <a:pt x="19716" y="92226"/>
                </a:cubicBezTo>
                <a:cubicBezTo>
                  <a:pt x="19739" y="92181"/>
                  <a:pt x="19762" y="92135"/>
                  <a:pt x="19762" y="92067"/>
                </a:cubicBezTo>
                <a:cubicBezTo>
                  <a:pt x="19830" y="92044"/>
                  <a:pt x="19921" y="92021"/>
                  <a:pt x="19990" y="91953"/>
                </a:cubicBezTo>
                <a:cubicBezTo>
                  <a:pt x="23802" y="88803"/>
                  <a:pt x="29576" y="89875"/>
                  <a:pt x="34187" y="89305"/>
                </a:cubicBezTo>
                <a:cubicBezTo>
                  <a:pt x="38958" y="88689"/>
                  <a:pt x="43523" y="87251"/>
                  <a:pt x="47837" y="85151"/>
                </a:cubicBezTo>
                <a:cubicBezTo>
                  <a:pt x="48476" y="84831"/>
                  <a:pt x="48088" y="84009"/>
                  <a:pt x="47517" y="83964"/>
                </a:cubicBezTo>
                <a:cubicBezTo>
                  <a:pt x="44471" y="83616"/>
                  <a:pt x="41119" y="83286"/>
                  <a:pt x="37762" y="83286"/>
                </a:cubicBezTo>
                <a:cubicBezTo>
                  <a:pt x="31205" y="83286"/>
                  <a:pt x="24626" y="84543"/>
                  <a:pt x="20264" y="89373"/>
                </a:cubicBezTo>
                <a:cubicBezTo>
                  <a:pt x="20583" y="87798"/>
                  <a:pt x="21085" y="86201"/>
                  <a:pt x="21291" y="84626"/>
                </a:cubicBezTo>
                <a:cubicBezTo>
                  <a:pt x="21428" y="83484"/>
                  <a:pt x="21268" y="82686"/>
                  <a:pt x="22044" y="81704"/>
                </a:cubicBezTo>
                <a:cubicBezTo>
                  <a:pt x="23459" y="79946"/>
                  <a:pt x="25879" y="79444"/>
                  <a:pt x="27887" y="78737"/>
                </a:cubicBezTo>
                <a:cubicBezTo>
                  <a:pt x="30809" y="77710"/>
                  <a:pt x="33776" y="76819"/>
                  <a:pt x="36629" y="75655"/>
                </a:cubicBezTo>
                <a:cubicBezTo>
                  <a:pt x="41172" y="73784"/>
                  <a:pt x="45052" y="70794"/>
                  <a:pt x="48111" y="66982"/>
                </a:cubicBezTo>
                <a:cubicBezTo>
                  <a:pt x="48398" y="66650"/>
                  <a:pt x="48279" y="65998"/>
                  <a:pt x="47753" y="65998"/>
                </a:cubicBezTo>
                <a:cubicBezTo>
                  <a:pt x="47736" y="65998"/>
                  <a:pt x="47718" y="65999"/>
                  <a:pt x="47700" y="66000"/>
                </a:cubicBezTo>
                <a:cubicBezTo>
                  <a:pt x="38958" y="66594"/>
                  <a:pt x="29006" y="69241"/>
                  <a:pt x="23368" y="76294"/>
                </a:cubicBezTo>
                <a:cubicBezTo>
                  <a:pt x="23916" y="74217"/>
                  <a:pt x="24509" y="72163"/>
                  <a:pt x="25126" y="70109"/>
                </a:cubicBezTo>
                <a:cubicBezTo>
                  <a:pt x="32270" y="66502"/>
                  <a:pt x="40715" y="65909"/>
                  <a:pt x="46969" y="60591"/>
                </a:cubicBezTo>
                <a:cubicBezTo>
                  <a:pt x="47380" y="60225"/>
                  <a:pt x="47038" y="59586"/>
                  <a:pt x="46559" y="59564"/>
                </a:cubicBezTo>
                <a:cubicBezTo>
                  <a:pt x="46437" y="59562"/>
                  <a:pt x="46315" y="59561"/>
                  <a:pt x="46193" y="59561"/>
                </a:cubicBezTo>
                <a:cubicBezTo>
                  <a:pt x="39056" y="59561"/>
                  <a:pt x="31289" y="62183"/>
                  <a:pt x="26016" y="67233"/>
                </a:cubicBezTo>
                <a:cubicBezTo>
                  <a:pt x="26678" y="65201"/>
                  <a:pt x="27340" y="63193"/>
                  <a:pt x="28070" y="61207"/>
                </a:cubicBezTo>
                <a:cubicBezTo>
                  <a:pt x="31950" y="60066"/>
                  <a:pt x="35762" y="58856"/>
                  <a:pt x="39757" y="58080"/>
                </a:cubicBezTo>
                <a:cubicBezTo>
                  <a:pt x="43523" y="57327"/>
                  <a:pt x="47380" y="57030"/>
                  <a:pt x="50872" y="55272"/>
                </a:cubicBezTo>
                <a:cubicBezTo>
                  <a:pt x="51375" y="55021"/>
                  <a:pt x="51169" y="54337"/>
                  <a:pt x="50713" y="54177"/>
                </a:cubicBezTo>
                <a:cubicBezTo>
                  <a:pt x="48232" y="53275"/>
                  <a:pt x="45649" y="52832"/>
                  <a:pt x="43093" y="52832"/>
                </a:cubicBezTo>
                <a:cubicBezTo>
                  <a:pt x="38076" y="52832"/>
                  <a:pt x="33158" y="54540"/>
                  <a:pt x="29303" y="57852"/>
                </a:cubicBezTo>
                <a:cubicBezTo>
                  <a:pt x="30353" y="55090"/>
                  <a:pt x="31471" y="52374"/>
                  <a:pt x="32681" y="49680"/>
                </a:cubicBezTo>
                <a:cubicBezTo>
                  <a:pt x="32749" y="49657"/>
                  <a:pt x="32840" y="49657"/>
                  <a:pt x="32909" y="49612"/>
                </a:cubicBezTo>
                <a:cubicBezTo>
                  <a:pt x="32977" y="49589"/>
                  <a:pt x="33023" y="49566"/>
                  <a:pt x="33069" y="49520"/>
                </a:cubicBezTo>
                <a:cubicBezTo>
                  <a:pt x="33251" y="49452"/>
                  <a:pt x="33320" y="49315"/>
                  <a:pt x="33343" y="49178"/>
                </a:cubicBezTo>
                <a:cubicBezTo>
                  <a:pt x="34051" y="49935"/>
                  <a:pt x="36397" y="50033"/>
                  <a:pt x="38101" y="50033"/>
                </a:cubicBezTo>
                <a:cubicBezTo>
                  <a:pt x="38695" y="50033"/>
                  <a:pt x="39211" y="50021"/>
                  <a:pt x="39552" y="50021"/>
                </a:cubicBezTo>
                <a:cubicBezTo>
                  <a:pt x="39620" y="50021"/>
                  <a:pt x="39681" y="50021"/>
                  <a:pt x="39734" y="50023"/>
                </a:cubicBezTo>
                <a:cubicBezTo>
                  <a:pt x="39886" y="50024"/>
                  <a:pt x="40039" y="50025"/>
                  <a:pt x="40192" y="50025"/>
                </a:cubicBezTo>
                <a:cubicBezTo>
                  <a:pt x="42481" y="50025"/>
                  <a:pt x="44768" y="49864"/>
                  <a:pt x="47015" y="49543"/>
                </a:cubicBezTo>
                <a:cubicBezTo>
                  <a:pt x="51945" y="48836"/>
                  <a:pt x="56670" y="47284"/>
                  <a:pt x="61098" y="45024"/>
                </a:cubicBezTo>
                <a:cubicBezTo>
                  <a:pt x="61646" y="44750"/>
                  <a:pt x="61349" y="43928"/>
                  <a:pt x="60779" y="43905"/>
                </a:cubicBezTo>
                <a:cubicBezTo>
                  <a:pt x="55847" y="43749"/>
                  <a:pt x="50966" y="42279"/>
                  <a:pt x="46021" y="42279"/>
                </a:cubicBezTo>
                <a:cubicBezTo>
                  <a:pt x="45175" y="42279"/>
                  <a:pt x="44327" y="42322"/>
                  <a:pt x="43477" y="42422"/>
                </a:cubicBezTo>
                <a:cubicBezTo>
                  <a:pt x="40008" y="42833"/>
                  <a:pt x="36766" y="44248"/>
                  <a:pt x="34142" y="46507"/>
                </a:cubicBezTo>
                <a:cubicBezTo>
                  <a:pt x="35237" y="44202"/>
                  <a:pt x="36378" y="41920"/>
                  <a:pt x="37588" y="39683"/>
                </a:cubicBezTo>
                <a:cubicBezTo>
                  <a:pt x="37794" y="39295"/>
                  <a:pt x="38022" y="38907"/>
                  <a:pt x="38250" y="38519"/>
                </a:cubicBezTo>
                <a:lnTo>
                  <a:pt x="38273" y="38541"/>
                </a:lnTo>
                <a:cubicBezTo>
                  <a:pt x="38370" y="38595"/>
                  <a:pt x="38467" y="38619"/>
                  <a:pt x="38559" y="38619"/>
                </a:cubicBezTo>
                <a:cubicBezTo>
                  <a:pt x="38662" y="38619"/>
                  <a:pt x="38759" y="38590"/>
                  <a:pt x="38844" y="38541"/>
                </a:cubicBezTo>
                <a:cubicBezTo>
                  <a:pt x="39217" y="38601"/>
                  <a:pt x="39595" y="38626"/>
                  <a:pt x="39976" y="38626"/>
                </a:cubicBezTo>
                <a:cubicBezTo>
                  <a:pt x="41345" y="38626"/>
                  <a:pt x="42750" y="38304"/>
                  <a:pt x="44071" y="38108"/>
                </a:cubicBezTo>
                <a:cubicBezTo>
                  <a:pt x="46810" y="37674"/>
                  <a:pt x="49549" y="37195"/>
                  <a:pt x="52265" y="36601"/>
                </a:cubicBezTo>
                <a:cubicBezTo>
                  <a:pt x="56784" y="35597"/>
                  <a:pt x="61212" y="34068"/>
                  <a:pt x="64590" y="30758"/>
                </a:cubicBezTo>
                <a:cubicBezTo>
                  <a:pt x="65001" y="30370"/>
                  <a:pt x="64682" y="29754"/>
                  <a:pt x="64157" y="29731"/>
                </a:cubicBezTo>
                <a:cubicBezTo>
                  <a:pt x="62426" y="29611"/>
                  <a:pt x="60635" y="29531"/>
                  <a:pt x="58825" y="29531"/>
                </a:cubicBezTo>
                <a:cubicBezTo>
                  <a:pt x="52355" y="29531"/>
                  <a:pt x="45649" y="30559"/>
                  <a:pt x="40601" y="34501"/>
                </a:cubicBezTo>
                <a:cubicBezTo>
                  <a:pt x="42108" y="32036"/>
                  <a:pt x="43705" y="29617"/>
                  <a:pt x="45372" y="27243"/>
                </a:cubicBezTo>
                <a:cubicBezTo>
                  <a:pt x="55050" y="21354"/>
                  <a:pt x="62148" y="11676"/>
                  <a:pt x="65161" y="766"/>
                </a:cubicBezTo>
                <a:cubicBezTo>
                  <a:pt x="65270" y="383"/>
                  <a:pt x="64929" y="1"/>
                  <a:pt x="64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7" name="Google Shape;3577;p33"/>
          <p:cNvGrpSpPr/>
          <p:nvPr/>
        </p:nvGrpSpPr>
        <p:grpSpPr>
          <a:xfrm rot="5400000" flipH="1">
            <a:off x="-98293" y="4228558"/>
            <a:ext cx="1200456" cy="579233"/>
            <a:chOff x="5867000" y="376300"/>
            <a:chExt cx="1185050" cy="571800"/>
          </a:xfrm>
        </p:grpSpPr>
        <p:sp>
          <p:nvSpPr>
            <p:cNvPr id="3578" name="Google Shape;3578;p33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33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3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33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33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3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3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33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3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33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33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33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3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3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3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3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3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33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33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3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">
    <p:spTree>
      <p:nvGrpSpPr>
        <p:cNvPr id="1" name="Shape 3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9" name="Google Shape;3599;p34"/>
          <p:cNvGrpSpPr/>
          <p:nvPr/>
        </p:nvGrpSpPr>
        <p:grpSpPr>
          <a:xfrm>
            <a:off x="6873994" y="3816427"/>
            <a:ext cx="2393537" cy="1369366"/>
            <a:chOff x="3056725" y="4037725"/>
            <a:chExt cx="1724450" cy="986575"/>
          </a:xfrm>
        </p:grpSpPr>
        <p:sp>
          <p:nvSpPr>
            <p:cNvPr id="3600" name="Google Shape;3600;p34"/>
            <p:cNvSpPr/>
            <p:nvPr/>
          </p:nvSpPr>
          <p:spPr>
            <a:xfrm>
              <a:off x="3056725" y="4037725"/>
              <a:ext cx="1724450" cy="934825"/>
            </a:xfrm>
            <a:custGeom>
              <a:avLst/>
              <a:gdLst/>
              <a:ahLst/>
              <a:cxnLst/>
              <a:rect l="l" t="t" r="r" b="b"/>
              <a:pathLst>
                <a:path w="68978" h="37393" extrusionOk="0">
                  <a:moveTo>
                    <a:pt x="40331" y="1"/>
                  </a:moveTo>
                  <a:cubicBezTo>
                    <a:pt x="39992" y="1"/>
                    <a:pt x="39661" y="11"/>
                    <a:pt x="39342" y="32"/>
                  </a:cubicBezTo>
                  <a:lnTo>
                    <a:pt x="38200" y="103"/>
                  </a:lnTo>
                  <a:cubicBezTo>
                    <a:pt x="33918" y="371"/>
                    <a:pt x="29484" y="647"/>
                    <a:pt x="25434" y="2030"/>
                  </a:cubicBezTo>
                  <a:cubicBezTo>
                    <a:pt x="22446" y="3038"/>
                    <a:pt x="18618" y="4590"/>
                    <a:pt x="15460" y="7588"/>
                  </a:cubicBezTo>
                  <a:lnTo>
                    <a:pt x="15014" y="8007"/>
                  </a:lnTo>
                  <a:cubicBezTo>
                    <a:pt x="13203" y="9738"/>
                    <a:pt x="11330" y="11513"/>
                    <a:pt x="9376" y="13065"/>
                  </a:cubicBezTo>
                  <a:cubicBezTo>
                    <a:pt x="9046" y="13333"/>
                    <a:pt x="8707" y="13592"/>
                    <a:pt x="8359" y="13850"/>
                  </a:cubicBezTo>
                  <a:cubicBezTo>
                    <a:pt x="7191" y="14751"/>
                    <a:pt x="5977" y="15670"/>
                    <a:pt x="5023" y="16857"/>
                  </a:cubicBezTo>
                  <a:cubicBezTo>
                    <a:pt x="18" y="23039"/>
                    <a:pt x="0" y="33048"/>
                    <a:pt x="116" y="35974"/>
                  </a:cubicBezTo>
                  <a:lnTo>
                    <a:pt x="571" y="35956"/>
                  </a:lnTo>
                  <a:cubicBezTo>
                    <a:pt x="455" y="33075"/>
                    <a:pt x="473" y="23199"/>
                    <a:pt x="5371" y="17142"/>
                  </a:cubicBezTo>
                  <a:cubicBezTo>
                    <a:pt x="6298" y="16000"/>
                    <a:pt x="7485" y="15090"/>
                    <a:pt x="8636" y="14216"/>
                  </a:cubicBezTo>
                  <a:cubicBezTo>
                    <a:pt x="8984" y="13948"/>
                    <a:pt x="9323" y="13690"/>
                    <a:pt x="9662" y="13422"/>
                  </a:cubicBezTo>
                  <a:cubicBezTo>
                    <a:pt x="11624" y="11861"/>
                    <a:pt x="13507" y="10068"/>
                    <a:pt x="15327" y="8337"/>
                  </a:cubicBezTo>
                  <a:lnTo>
                    <a:pt x="15773" y="7918"/>
                  </a:lnTo>
                  <a:cubicBezTo>
                    <a:pt x="18868" y="4983"/>
                    <a:pt x="22642" y="3457"/>
                    <a:pt x="25577" y="2458"/>
                  </a:cubicBezTo>
                  <a:cubicBezTo>
                    <a:pt x="29573" y="1102"/>
                    <a:pt x="33972" y="826"/>
                    <a:pt x="38227" y="558"/>
                  </a:cubicBezTo>
                  <a:lnTo>
                    <a:pt x="39369" y="487"/>
                  </a:lnTo>
                  <a:cubicBezTo>
                    <a:pt x="39679" y="467"/>
                    <a:pt x="39999" y="457"/>
                    <a:pt x="40329" y="457"/>
                  </a:cubicBezTo>
                  <a:cubicBezTo>
                    <a:pt x="44872" y="457"/>
                    <a:pt x="51054" y="2308"/>
                    <a:pt x="54606" y="4795"/>
                  </a:cubicBezTo>
                  <a:cubicBezTo>
                    <a:pt x="55587" y="5491"/>
                    <a:pt x="56542" y="6464"/>
                    <a:pt x="57470" y="7409"/>
                  </a:cubicBezTo>
                  <a:cubicBezTo>
                    <a:pt x="57862" y="7820"/>
                    <a:pt x="58255" y="8212"/>
                    <a:pt x="58638" y="8578"/>
                  </a:cubicBezTo>
                  <a:cubicBezTo>
                    <a:pt x="60074" y="9952"/>
                    <a:pt x="61270" y="11522"/>
                    <a:pt x="62189" y="13261"/>
                  </a:cubicBezTo>
                  <a:cubicBezTo>
                    <a:pt x="63152" y="15081"/>
                    <a:pt x="63848" y="17089"/>
                    <a:pt x="64526" y="19024"/>
                  </a:cubicBezTo>
                  <a:cubicBezTo>
                    <a:pt x="65008" y="20416"/>
                    <a:pt x="65516" y="21843"/>
                    <a:pt x="66105" y="23217"/>
                  </a:cubicBezTo>
                  <a:cubicBezTo>
                    <a:pt x="67256" y="25840"/>
                    <a:pt x="68166" y="29310"/>
                    <a:pt x="68478" y="32263"/>
                  </a:cubicBezTo>
                  <a:cubicBezTo>
                    <a:pt x="68523" y="32629"/>
                    <a:pt x="68451" y="33360"/>
                    <a:pt x="68380" y="34128"/>
                  </a:cubicBezTo>
                  <a:cubicBezTo>
                    <a:pt x="68202" y="35965"/>
                    <a:pt x="68130" y="37098"/>
                    <a:pt x="68576" y="37393"/>
                  </a:cubicBezTo>
                  <a:lnTo>
                    <a:pt x="68817" y="37009"/>
                  </a:lnTo>
                  <a:cubicBezTo>
                    <a:pt x="68576" y="36813"/>
                    <a:pt x="68746" y="35091"/>
                    <a:pt x="68835" y="34172"/>
                  </a:cubicBezTo>
                  <a:cubicBezTo>
                    <a:pt x="68906" y="33378"/>
                    <a:pt x="68978" y="32629"/>
                    <a:pt x="68933" y="32219"/>
                  </a:cubicBezTo>
                  <a:cubicBezTo>
                    <a:pt x="68612" y="29221"/>
                    <a:pt x="67693" y="25697"/>
                    <a:pt x="66524" y="23030"/>
                  </a:cubicBezTo>
                  <a:cubicBezTo>
                    <a:pt x="65936" y="21683"/>
                    <a:pt x="65436" y="20256"/>
                    <a:pt x="64954" y="18873"/>
                  </a:cubicBezTo>
                  <a:cubicBezTo>
                    <a:pt x="64276" y="16919"/>
                    <a:pt x="63572" y="14894"/>
                    <a:pt x="62590" y="13047"/>
                  </a:cubicBezTo>
                  <a:cubicBezTo>
                    <a:pt x="61645" y="11263"/>
                    <a:pt x="60422" y="9648"/>
                    <a:pt x="58959" y="8248"/>
                  </a:cubicBezTo>
                  <a:cubicBezTo>
                    <a:pt x="58576" y="7891"/>
                    <a:pt x="58192" y="7490"/>
                    <a:pt x="57791" y="7088"/>
                  </a:cubicBezTo>
                  <a:cubicBezTo>
                    <a:pt x="56854" y="6134"/>
                    <a:pt x="55882" y="5143"/>
                    <a:pt x="54865" y="4430"/>
                  </a:cubicBezTo>
                  <a:cubicBezTo>
                    <a:pt x="51257" y="1886"/>
                    <a:pt x="44962" y="1"/>
                    <a:pt x="40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4"/>
            <p:cNvSpPr/>
            <p:nvPr/>
          </p:nvSpPr>
          <p:spPr>
            <a:xfrm>
              <a:off x="3839750" y="4777000"/>
              <a:ext cx="198300" cy="113925"/>
            </a:xfrm>
            <a:custGeom>
              <a:avLst/>
              <a:gdLst/>
              <a:ahLst/>
              <a:cxnLst/>
              <a:rect l="l" t="t" r="r" b="b"/>
              <a:pathLst>
                <a:path w="7932" h="4557" extrusionOk="0">
                  <a:moveTo>
                    <a:pt x="4409" y="1"/>
                  </a:moveTo>
                  <a:cubicBezTo>
                    <a:pt x="4335" y="1"/>
                    <a:pt x="4261" y="3"/>
                    <a:pt x="4185" y="7"/>
                  </a:cubicBezTo>
                  <a:cubicBezTo>
                    <a:pt x="2874" y="78"/>
                    <a:pt x="1045" y="899"/>
                    <a:pt x="376" y="2094"/>
                  </a:cubicBezTo>
                  <a:cubicBezTo>
                    <a:pt x="1" y="2764"/>
                    <a:pt x="1" y="3486"/>
                    <a:pt x="376" y="4191"/>
                  </a:cubicBezTo>
                  <a:lnTo>
                    <a:pt x="777" y="3977"/>
                  </a:lnTo>
                  <a:cubicBezTo>
                    <a:pt x="474" y="3406"/>
                    <a:pt x="474" y="2853"/>
                    <a:pt x="768" y="2318"/>
                  </a:cubicBezTo>
                  <a:cubicBezTo>
                    <a:pt x="1348" y="1292"/>
                    <a:pt x="3016" y="533"/>
                    <a:pt x="4212" y="462"/>
                  </a:cubicBezTo>
                  <a:cubicBezTo>
                    <a:pt x="4276" y="459"/>
                    <a:pt x="4339" y="457"/>
                    <a:pt x="4402" y="457"/>
                  </a:cubicBezTo>
                  <a:cubicBezTo>
                    <a:pt x="5165" y="457"/>
                    <a:pt x="5806" y="708"/>
                    <a:pt x="6317" y="1202"/>
                  </a:cubicBezTo>
                  <a:cubicBezTo>
                    <a:pt x="7058" y="1916"/>
                    <a:pt x="7468" y="3165"/>
                    <a:pt x="7432" y="4539"/>
                  </a:cubicBezTo>
                  <a:lnTo>
                    <a:pt x="7887" y="4557"/>
                  </a:lnTo>
                  <a:cubicBezTo>
                    <a:pt x="7932" y="3031"/>
                    <a:pt x="7477" y="1693"/>
                    <a:pt x="6638" y="872"/>
                  </a:cubicBezTo>
                  <a:cubicBezTo>
                    <a:pt x="6037" y="296"/>
                    <a:pt x="5292" y="1"/>
                    <a:pt x="4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4"/>
            <p:cNvSpPr/>
            <p:nvPr/>
          </p:nvSpPr>
          <p:spPr>
            <a:xfrm>
              <a:off x="3761475" y="4719550"/>
              <a:ext cx="367125" cy="164475"/>
            </a:xfrm>
            <a:custGeom>
              <a:avLst/>
              <a:gdLst/>
              <a:ahLst/>
              <a:cxnLst/>
              <a:rect l="l" t="t" r="r" b="b"/>
              <a:pathLst>
                <a:path w="14685" h="6579" extrusionOk="0">
                  <a:moveTo>
                    <a:pt x="8800" y="1"/>
                  </a:moveTo>
                  <a:cubicBezTo>
                    <a:pt x="8150" y="1"/>
                    <a:pt x="7427" y="107"/>
                    <a:pt x="6602" y="280"/>
                  </a:cubicBezTo>
                  <a:cubicBezTo>
                    <a:pt x="4934" y="619"/>
                    <a:pt x="1214" y="2394"/>
                    <a:pt x="322" y="4428"/>
                  </a:cubicBezTo>
                  <a:cubicBezTo>
                    <a:pt x="1" y="5142"/>
                    <a:pt x="45" y="5847"/>
                    <a:pt x="438" y="6498"/>
                  </a:cubicBezTo>
                  <a:lnTo>
                    <a:pt x="830" y="6266"/>
                  </a:lnTo>
                  <a:cubicBezTo>
                    <a:pt x="509" y="5740"/>
                    <a:pt x="482" y="5195"/>
                    <a:pt x="741" y="4607"/>
                  </a:cubicBezTo>
                  <a:cubicBezTo>
                    <a:pt x="1589" y="2680"/>
                    <a:pt x="5300" y="1011"/>
                    <a:pt x="6691" y="726"/>
                  </a:cubicBezTo>
                  <a:cubicBezTo>
                    <a:pt x="7491" y="561"/>
                    <a:pt x="8179" y="459"/>
                    <a:pt x="8789" y="459"/>
                  </a:cubicBezTo>
                  <a:cubicBezTo>
                    <a:pt x="10031" y="459"/>
                    <a:pt x="10954" y="883"/>
                    <a:pt x="11857" y="2073"/>
                  </a:cubicBezTo>
                  <a:cubicBezTo>
                    <a:pt x="11973" y="2216"/>
                    <a:pt x="12089" y="2367"/>
                    <a:pt x="12214" y="2528"/>
                  </a:cubicBezTo>
                  <a:cubicBezTo>
                    <a:pt x="13097" y="3652"/>
                    <a:pt x="14194" y="5062"/>
                    <a:pt x="13953" y="6498"/>
                  </a:cubicBezTo>
                  <a:lnTo>
                    <a:pt x="14408" y="6578"/>
                  </a:lnTo>
                  <a:cubicBezTo>
                    <a:pt x="14685" y="4937"/>
                    <a:pt x="13507" y="3447"/>
                    <a:pt x="12570" y="2243"/>
                  </a:cubicBezTo>
                  <a:cubicBezTo>
                    <a:pt x="12446" y="2091"/>
                    <a:pt x="12330" y="1939"/>
                    <a:pt x="12223" y="1796"/>
                  </a:cubicBezTo>
                  <a:cubicBezTo>
                    <a:pt x="11213" y="472"/>
                    <a:pt x="10166" y="1"/>
                    <a:pt x="88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4"/>
            <p:cNvSpPr/>
            <p:nvPr/>
          </p:nvSpPr>
          <p:spPr>
            <a:xfrm>
              <a:off x="3690775" y="4650125"/>
              <a:ext cx="503625" cy="264000"/>
            </a:xfrm>
            <a:custGeom>
              <a:avLst/>
              <a:gdLst/>
              <a:ahLst/>
              <a:cxnLst/>
              <a:rect l="l" t="t" r="r" b="b"/>
              <a:pathLst>
                <a:path w="20145" h="10560" extrusionOk="0">
                  <a:moveTo>
                    <a:pt x="12319" y="0"/>
                  </a:moveTo>
                  <a:cubicBezTo>
                    <a:pt x="12194" y="0"/>
                    <a:pt x="12067" y="2"/>
                    <a:pt x="11937" y="6"/>
                  </a:cubicBezTo>
                  <a:cubicBezTo>
                    <a:pt x="4390" y="238"/>
                    <a:pt x="36" y="3851"/>
                    <a:pt x="1" y="9926"/>
                  </a:cubicBezTo>
                  <a:lnTo>
                    <a:pt x="456" y="9935"/>
                  </a:lnTo>
                  <a:cubicBezTo>
                    <a:pt x="500" y="1701"/>
                    <a:pt x="8511" y="568"/>
                    <a:pt x="11946" y="461"/>
                  </a:cubicBezTo>
                  <a:cubicBezTo>
                    <a:pt x="12090" y="456"/>
                    <a:pt x="12231" y="454"/>
                    <a:pt x="12367" y="454"/>
                  </a:cubicBezTo>
                  <a:cubicBezTo>
                    <a:pt x="15515" y="454"/>
                    <a:pt x="16762" y="1733"/>
                    <a:pt x="18173" y="4324"/>
                  </a:cubicBezTo>
                  <a:cubicBezTo>
                    <a:pt x="19154" y="6144"/>
                    <a:pt x="19681" y="8517"/>
                    <a:pt x="19556" y="10533"/>
                  </a:cubicBezTo>
                  <a:lnTo>
                    <a:pt x="20011" y="10559"/>
                  </a:lnTo>
                  <a:cubicBezTo>
                    <a:pt x="20144" y="8472"/>
                    <a:pt x="19591" y="6001"/>
                    <a:pt x="18574" y="4110"/>
                  </a:cubicBezTo>
                  <a:cubicBezTo>
                    <a:pt x="17103" y="1399"/>
                    <a:pt x="15698" y="0"/>
                    <a:pt x="12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4"/>
            <p:cNvSpPr/>
            <p:nvPr/>
          </p:nvSpPr>
          <p:spPr>
            <a:xfrm>
              <a:off x="3593550" y="4618075"/>
              <a:ext cx="697425" cy="323925"/>
            </a:xfrm>
            <a:custGeom>
              <a:avLst/>
              <a:gdLst/>
              <a:ahLst/>
              <a:cxnLst/>
              <a:rect l="l" t="t" r="r" b="b"/>
              <a:pathLst>
                <a:path w="27897" h="12957" extrusionOk="0">
                  <a:moveTo>
                    <a:pt x="16254" y="0"/>
                  </a:moveTo>
                  <a:cubicBezTo>
                    <a:pt x="15431" y="0"/>
                    <a:pt x="14557" y="98"/>
                    <a:pt x="13614" y="289"/>
                  </a:cubicBezTo>
                  <a:cubicBezTo>
                    <a:pt x="13114" y="387"/>
                    <a:pt x="12570" y="485"/>
                    <a:pt x="12008" y="592"/>
                  </a:cubicBezTo>
                  <a:cubicBezTo>
                    <a:pt x="9323" y="1065"/>
                    <a:pt x="5977" y="1663"/>
                    <a:pt x="3979" y="3295"/>
                  </a:cubicBezTo>
                  <a:cubicBezTo>
                    <a:pt x="1472" y="5338"/>
                    <a:pt x="0" y="8639"/>
                    <a:pt x="36" y="12136"/>
                  </a:cubicBezTo>
                  <a:lnTo>
                    <a:pt x="500" y="12136"/>
                  </a:lnTo>
                  <a:cubicBezTo>
                    <a:pt x="455" y="8773"/>
                    <a:pt x="1865" y="5606"/>
                    <a:pt x="4264" y="3643"/>
                  </a:cubicBezTo>
                  <a:cubicBezTo>
                    <a:pt x="6173" y="2091"/>
                    <a:pt x="9448" y="1502"/>
                    <a:pt x="12088" y="1038"/>
                  </a:cubicBezTo>
                  <a:cubicBezTo>
                    <a:pt x="12659" y="931"/>
                    <a:pt x="13203" y="842"/>
                    <a:pt x="13703" y="735"/>
                  </a:cubicBezTo>
                  <a:cubicBezTo>
                    <a:pt x="14604" y="555"/>
                    <a:pt x="15440" y="462"/>
                    <a:pt x="16226" y="462"/>
                  </a:cubicBezTo>
                  <a:cubicBezTo>
                    <a:pt x="18826" y="462"/>
                    <a:pt x="20879" y="1475"/>
                    <a:pt x="22927" y="3688"/>
                  </a:cubicBezTo>
                  <a:cubicBezTo>
                    <a:pt x="24943" y="5855"/>
                    <a:pt x="26638" y="9317"/>
                    <a:pt x="27450" y="12957"/>
                  </a:cubicBezTo>
                  <a:lnTo>
                    <a:pt x="27896" y="12858"/>
                  </a:lnTo>
                  <a:cubicBezTo>
                    <a:pt x="27067" y="9147"/>
                    <a:pt x="25336" y="5597"/>
                    <a:pt x="23266" y="3375"/>
                  </a:cubicBezTo>
                  <a:cubicBezTo>
                    <a:pt x="21116" y="1068"/>
                    <a:pt x="18971" y="0"/>
                    <a:pt x="16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34"/>
            <p:cNvSpPr/>
            <p:nvPr/>
          </p:nvSpPr>
          <p:spPr>
            <a:xfrm>
              <a:off x="3523075" y="4529450"/>
              <a:ext cx="828775" cy="413900"/>
            </a:xfrm>
            <a:custGeom>
              <a:avLst/>
              <a:gdLst/>
              <a:ahLst/>
              <a:cxnLst/>
              <a:rect l="l" t="t" r="r" b="b"/>
              <a:pathLst>
                <a:path w="33151" h="16556" extrusionOk="0">
                  <a:moveTo>
                    <a:pt x="18489" y="0"/>
                  </a:moveTo>
                  <a:cubicBezTo>
                    <a:pt x="16933" y="0"/>
                    <a:pt x="15221" y="317"/>
                    <a:pt x="13480" y="952"/>
                  </a:cubicBezTo>
                  <a:cubicBezTo>
                    <a:pt x="13114" y="1086"/>
                    <a:pt x="12748" y="1220"/>
                    <a:pt x="12374" y="1354"/>
                  </a:cubicBezTo>
                  <a:cubicBezTo>
                    <a:pt x="9135" y="2505"/>
                    <a:pt x="5781" y="3700"/>
                    <a:pt x="3899" y="6715"/>
                  </a:cubicBezTo>
                  <a:lnTo>
                    <a:pt x="3684" y="7063"/>
                  </a:lnTo>
                  <a:cubicBezTo>
                    <a:pt x="1954" y="9820"/>
                    <a:pt x="0" y="12951"/>
                    <a:pt x="89" y="16305"/>
                  </a:cubicBezTo>
                  <a:lnTo>
                    <a:pt x="544" y="16287"/>
                  </a:lnTo>
                  <a:cubicBezTo>
                    <a:pt x="455" y="13076"/>
                    <a:pt x="2373" y="10007"/>
                    <a:pt x="4068" y="7304"/>
                  </a:cubicBezTo>
                  <a:lnTo>
                    <a:pt x="4291" y="6956"/>
                  </a:lnTo>
                  <a:cubicBezTo>
                    <a:pt x="6084" y="4075"/>
                    <a:pt x="9358" y="2915"/>
                    <a:pt x="12525" y="1782"/>
                  </a:cubicBezTo>
                  <a:cubicBezTo>
                    <a:pt x="12900" y="1648"/>
                    <a:pt x="13275" y="1514"/>
                    <a:pt x="13640" y="1389"/>
                  </a:cubicBezTo>
                  <a:cubicBezTo>
                    <a:pt x="15335" y="769"/>
                    <a:pt x="16996" y="459"/>
                    <a:pt x="18498" y="459"/>
                  </a:cubicBezTo>
                  <a:cubicBezTo>
                    <a:pt x="20063" y="459"/>
                    <a:pt x="21456" y="796"/>
                    <a:pt x="22535" y="1470"/>
                  </a:cubicBezTo>
                  <a:cubicBezTo>
                    <a:pt x="25827" y="3530"/>
                    <a:pt x="28235" y="6983"/>
                    <a:pt x="29671" y="9516"/>
                  </a:cubicBezTo>
                  <a:cubicBezTo>
                    <a:pt x="29921" y="9954"/>
                    <a:pt x="30207" y="10400"/>
                    <a:pt x="30474" y="10837"/>
                  </a:cubicBezTo>
                  <a:cubicBezTo>
                    <a:pt x="30938" y="11568"/>
                    <a:pt x="31411" y="12318"/>
                    <a:pt x="31750" y="13058"/>
                  </a:cubicBezTo>
                  <a:cubicBezTo>
                    <a:pt x="31973" y="13540"/>
                    <a:pt x="32098" y="14155"/>
                    <a:pt x="32214" y="14735"/>
                  </a:cubicBezTo>
                  <a:cubicBezTo>
                    <a:pt x="32348" y="15386"/>
                    <a:pt x="32482" y="16047"/>
                    <a:pt x="32749" y="16555"/>
                  </a:cubicBezTo>
                  <a:lnTo>
                    <a:pt x="33151" y="16341"/>
                  </a:lnTo>
                  <a:cubicBezTo>
                    <a:pt x="32919" y="15895"/>
                    <a:pt x="32794" y="15288"/>
                    <a:pt x="32669" y="14646"/>
                  </a:cubicBezTo>
                  <a:cubicBezTo>
                    <a:pt x="32544" y="14039"/>
                    <a:pt x="32410" y="13397"/>
                    <a:pt x="32169" y="12871"/>
                  </a:cubicBezTo>
                  <a:cubicBezTo>
                    <a:pt x="31813" y="12104"/>
                    <a:pt x="31331" y="11336"/>
                    <a:pt x="30867" y="10596"/>
                  </a:cubicBezTo>
                  <a:cubicBezTo>
                    <a:pt x="30590" y="10159"/>
                    <a:pt x="30314" y="9722"/>
                    <a:pt x="30073" y="9293"/>
                  </a:cubicBezTo>
                  <a:cubicBezTo>
                    <a:pt x="28610" y="6706"/>
                    <a:pt x="26148" y="3191"/>
                    <a:pt x="22776" y="1077"/>
                  </a:cubicBezTo>
                  <a:cubicBezTo>
                    <a:pt x="21625" y="360"/>
                    <a:pt x="20146" y="0"/>
                    <a:pt x="18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34"/>
            <p:cNvSpPr/>
            <p:nvPr/>
          </p:nvSpPr>
          <p:spPr>
            <a:xfrm>
              <a:off x="3449700" y="4463225"/>
              <a:ext cx="974650" cy="516700"/>
            </a:xfrm>
            <a:custGeom>
              <a:avLst/>
              <a:gdLst/>
              <a:ahLst/>
              <a:cxnLst/>
              <a:rect l="l" t="t" r="r" b="b"/>
              <a:pathLst>
                <a:path w="38986" h="20668" extrusionOk="0">
                  <a:moveTo>
                    <a:pt x="22626" y="0"/>
                  </a:moveTo>
                  <a:cubicBezTo>
                    <a:pt x="20145" y="0"/>
                    <a:pt x="17388" y="489"/>
                    <a:pt x="15309" y="1175"/>
                  </a:cubicBezTo>
                  <a:cubicBezTo>
                    <a:pt x="10795" y="2665"/>
                    <a:pt x="6138" y="4458"/>
                    <a:pt x="3122" y="8472"/>
                  </a:cubicBezTo>
                  <a:cubicBezTo>
                    <a:pt x="2061" y="9891"/>
                    <a:pt x="1543" y="11577"/>
                    <a:pt x="1106" y="13182"/>
                  </a:cubicBezTo>
                  <a:cubicBezTo>
                    <a:pt x="687" y="14708"/>
                    <a:pt x="0" y="17580"/>
                    <a:pt x="98" y="19570"/>
                  </a:cubicBezTo>
                  <a:lnTo>
                    <a:pt x="553" y="19552"/>
                  </a:lnTo>
                  <a:cubicBezTo>
                    <a:pt x="455" y="17616"/>
                    <a:pt x="1133" y="14806"/>
                    <a:pt x="1543" y="13298"/>
                  </a:cubicBezTo>
                  <a:cubicBezTo>
                    <a:pt x="1972" y="11737"/>
                    <a:pt x="2480" y="10105"/>
                    <a:pt x="3488" y="8749"/>
                  </a:cubicBezTo>
                  <a:cubicBezTo>
                    <a:pt x="6423" y="4832"/>
                    <a:pt x="10821" y="3137"/>
                    <a:pt x="15451" y="1612"/>
                  </a:cubicBezTo>
                  <a:cubicBezTo>
                    <a:pt x="17492" y="936"/>
                    <a:pt x="20195" y="453"/>
                    <a:pt x="22618" y="453"/>
                  </a:cubicBezTo>
                  <a:cubicBezTo>
                    <a:pt x="23871" y="453"/>
                    <a:pt x="25050" y="582"/>
                    <a:pt x="26023" y="880"/>
                  </a:cubicBezTo>
                  <a:cubicBezTo>
                    <a:pt x="28913" y="1772"/>
                    <a:pt x="32027" y="4913"/>
                    <a:pt x="35533" y="10506"/>
                  </a:cubicBezTo>
                  <a:cubicBezTo>
                    <a:pt x="36425" y="11934"/>
                    <a:pt x="36764" y="13388"/>
                    <a:pt x="37121" y="14931"/>
                  </a:cubicBezTo>
                  <a:cubicBezTo>
                    <a:pt x="37281" y="15636"/>
                    <a:pt x="37451" y="16367"/>
                    <a:pt x="37674" y="17108"/>
                  </a:cubicBezTo>
                  <a:cubicBezTo>
                    <a:pt x="37763" y="17393"/>
                    <a:pt x="37888" y="17937"/>
                    <a:pt x="38030" y="18508"/>
                  </a:cubicBezTo>
                  <a:cubicBezTo>
                    <a:pt x="38432" y="20212"/>
                    <a:pt x="38530" y="20551"/>
                    <a:pt x="38673" y="20667"/>
                  </a:cubicBezTo>
                  <a:lnTo>
                    <a:pt x="38985" y="20337"/>
                  </a:lnTo>
                  <a:cubicBezTo>
                    <a:pt x="38896" y="20185"/>
                    <a:pt x="38637" y="19115"/>
                    <a:pt x="38468" y="18401"/>
                  </a:cubicBezTo>
                  <a:cubicBezTo>
                    <a:pt x="38334" y="17821"/>
                    <a:pt x="38200" y="17268"/>
                    <a:pt x="38111" y="16974"/>
                  </a:cubicBezTo>
                  <a:cubicBezTo>
                    <a:pt x="37888" y="16251"/>
                    <a:pt x="37718" y="15529"/>
                    <a:pt x="37558" y="14824"/>
                  </a:cubicBezTo>
                  <a:cubicBezTo>
                    <a:pt x="37201" y="13245"/>
                    <a:pt x="36853" y="11755"/>
                    <a:pt x="35925" y="10265"/>
                  </a:cubicBezTo>
                  <a:cubicBezTo>
                    <a:pt x="32357" y="4574"/>
                    <a:pt x="29163" y="1362"/>
                    <a:pt x="26157" y="443"/>
                  </a:cubicBezTo>
                  <a:cubicBezTo>
                    <a:pt x="25146" y="134"/>
                    <a:pt x="23924" y="0"/>
                    <a:pt x="22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4"/>
            <p:cNvSpPr/>
            <p:nvPr/>
          </p:nvSpPr>
          <p:spPr>
            <a:xfrm>
              <a:off x="3371400" y="4359225"/>
              <a:ext cx="1108025" cy="609975"/>
            </a:xfrm>
            <a:custGeom>
              <a:avLst/>
              <a:gdLst/>
              <a:ahLst/>
              <a:cxnLst/>
              <a:rect l="l" t="t" r="r" b="b"/>
              <a:pathLst>
                <a:path w="44321" h="24399" extrusionOk="0">
                  <a:moveTo>
                    <a:pt x="27763" y="1"/>
                  </a:moveTo>
                  <a:cubicBezTo>
                    <a:pt x="23956" y="1"/>
                    <a:pt x="19585" y="1904"/>
                    <a:pt x="16201" y="3372"/>
                  </a:cubicBezTo>
                  <a:cubicBezTo>
                    <a:pt x="15845" y="3533"/>
                    <a:pt x="15488" y="3684"/>
                    <a:pt x="15158" y="3827"/>
                  </a:cubicBezTo>
                  <a:cubicBezTo>
                    <a:pt x="14819" y="3979"/>
                    <a:pt x="14453" y="4130"/>
                    <a:pt x="14078" y="4282"/>
                  </a:cubicBezTo>
                  <a:cubicBezTo>
                    <a:pt x="10456" y="5808"/>
                    <a:pt x="5496" y="7886"/>
                    <a:pt x="3828" y="11348"/>
                  </a:cubicBezTo>
                  <a:cubicBezTo>
                    <a:pt x="2222" y="14666"/>
                    <a:pt x="340" y="20144"/>
                    <a:pt x="1" y="24319"/>
                  </a:cubicBezTo>
                  <a:lnTo>
                    <a:pt x="456" y="24354"/>
                  </a:lnTo>
                  <a:cubicBezTo>
                    <a:pt x="795" y="20242"/>
                    <a:pt x="2650" y="14827"/>
                    <a:pt x="4238" y="11544"/>
                  </a:cubicBezTo>
                  <a:cubicBezTo>
                    <a:pt x="5826" y="8243"/>
                    <a:pt x="10697" y="6200"/>
                    <a:pt x="14257" y="4701"/>
                  </a:cubicBezTo>
                  <a:cubicBezTo>
                    <a:pt x="14631" y="4550"/>
                    <a:pt x="14997" y="4398"/>
                    <a:pt x="15336" y="4246"/>
                  </a:cubicBezTo>
                  <a:cubicBezTo>
                    <a:pt x="15675" y="4104"/>
                    <a:pt x="16023" y="3952"/>
                    <a:pt x="16380" y="3791"/>
                  </a:cubicBezTo>
                  <a:cubicBezTo>
                    <a:pt x="19724" y="2337"/>
                    <a:pt x="24060" y="455"/>
                    <a:pt x="27770" y="455"/>
                  </a:cubicBezTo>
                  <a:cubicBezTo>
                    <a:pt x="28702" y="455"/>
                    <a:pt x="29594" y="574"/>
                    <a:pt x="30422" y="848"/>
                  </a:cubicBezTo>
                  <a:cubicBezTo>
                    <a:pt x="35507" y="2534"/>
                    <a:pt x="39155" y="6789"/>
                    <a:pt x="41278" y="13480"/>
                  </a:cubicBezTo>
                  <a:cubicBezTo>
                    <a:pt x="41885" y="15371"/>
                    <a:pt x="42322" y="17467"/>
                    <a:pt x="42742" y="19501"/>
                  </a:cubicBezTo>
                  <a:cubicBezTo>
                    <a:pt x="43107" y="21232"/>
                    <a:pt x="43446" y="22873"/>
                    <a:pt x="43883" y="24399"/>
                  </a:cubicBezTo>
                  <a:lnTo>
                    <a:pt x="44321" y="24274"/>
                  </a:lnTo>
                  <a:cubicBezTo>
                    <a:pt x="43892" y="22766"/>
                    <a:pt x="43553" y="21134"/>
                    <a:pt x="43188" y="19403"/>
                  </a:cubicBezTo>
                  <a:cubicBezTo>
                    <a:pt x="42759" y="17369"/>
                    <a:pt x="42322" y="15255"/>
                    <a:pt x="41716" y="13337"/>
                  </a:cubicBezTo>
                  <a:cubicBezTo>
                    <a:pt x="39548" y="6503"/>
                    <a:pt x="35792" y="2150"/>
                    <a:pt x="30564" y="419"/>
                  </a:cubicBezTo>
                  <a:cubicBezTo>
                    <a:pt x="29686" y="127"/>
                    <a:pt x="28743" y="1"/>
                    <a:pt x="27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4"/>
            <p:cNvSpPr/>
            <p:nvPr/>
          </p:nvSpPr>
          <p:spPr>
            <a:xfrm>
              <a:off x="3272375" y="4299450"/>
              <a:ext cx="1257225" cy="696075"/>
            </a:xfrm>
            <a:custGeom>
              <a:avLst/>
              <a:gdLst/>
              <a:ahLst/>
              <a:cxnLst/>
              <a:rect l="l" t="t" r="r" b="b"/>
              <a:pathLst>
                <a:path w="50289" h="27843" extrusionOk="0">
                  <a:moveTo>
                    <a:pt x="32151" y="1"/>
                  </a:moveTo>
                  <a:cubicBezTo>
                    <a:pt x="29633" y="1"/>
                    <a:pt x="27188" y="610"/>
                    <a:pt x="24810" y="1205"/>
                  </a:cubicBezTo>
                  <a:lnTo>
                    <a:pt x="23972" y="1410"/>
                  </a:lnTo>
                  <a:cubicBezTo>
                    <a:pt x="18378" y="2784"/>
                    <a:pt x="10715" y="4666"/>
                    <a:pt x="6165" y="9876"/>
                  </a:cubicBezTo>
                  <a:cubicBezTo>
                    <a:pt x="5924" y="10152"/>
                    <a:pt x="5657" y="10429"/>
                    <a:pt x="5389" y="10723"/>
                  </a:cubicBezTo>
                  <a:cubicBezTo>
                    <a:pt x="4506" y="11669"/>
                    <a:pt x="3596" y="12650"/>
                    <a:pt x="3088" y="13739"/>
                  </a:cubicBezTo>
                  <a:cubicBezTo>
                    <a:pt x="2749" y="14461"/>
                    <a:pt x="2633" y="15282"/>
                    <a:pt x="2525" y="16076"/>
                  </a:cubicBezTo>
                  <a:cubicBezTo>
                    <a:pt x="2454" y="16629"/>
                    <a:pt x="2383" y="17146"/>
                    <a:pt x="2240" y="17628"/>
                  </a:cubicBezTo>
                  <a:cubicBezTo>
                    <a:pt x="2062" y="18270"/>
                    <a:pt x="1839" y="18957"/>
                    <a:pt x="1607" y="19680"/>
                  </a:cubicBezTo>
                  <a:cubicBezTo>
                    <a:pt x="857" y="22026"/>
                    <a:pt x="1" y="24694"/>
                    <a:pt x="108" y="26897"/>
                  </a:cubicBezTo>
                  <a:lnTo>
                    <a:pt x="563" y="26870"/>
                  </a:lnTo>
                  <a:cubicBezTo>
                    <a:pt x="456" y="24747"/>
                    <a:pt x="1303" y="22133"/>
                    <a:pt x="2044" y="19823"/>
                  </a:cubicBezTo>
                  <a:cubicBezTo>
                    <a:pt x="2276" y="19091"/>
                    <a:pt x="2499" y="18395"/>
                    <a:pt x="2677" y="17753"/>
                  </a:cubicBezTo>
                  <a:cubicBezTo>
                    <a:pt x="2829" y="17236"/>
                    <a:pt x="2900" y="16682"/>
                    <a:pt x="2980" y="16138"/>
                  </a:cubicBezTo>
                  <a:cubicBezTo>
                    <a:pt x="3088" y="15380"/>
                    <a:pt x="3195" y="14595"/>
                    <a:pt x="3498" y="13935"/>
                  </a:cubicBezTo>
                  <a:cubicBezTo>
                    <a:pt x="3980" y="12909"/>
                    <a:pt x="4863" y="11954"/>
                    <a:pt x="5728" y="11035"/>
                  </a:cubicBezTo>
                  <a:cubicBezTo>
                    <a:pt x="5996" y="10741"/>
                    <a:pt x="6263" y="10456"/>
                    <a:pt x="6504" y="10170"/>
                  </a:cubicBezTo>
                  <a:cubicBezTo>
                    <a:pt x="10965" y="5076"/>
                    <a:pt x="18548" y="3212"/>
                    <a:pt x="24079" y="1856"/>
                  </a:cubicBezTo>
                  <a:lnTo>
                    <a:pt x="24917" y="1642"/>
                  </a:lnTo>
                  <a:cubicBezTo>
                    <a:pt x="27270" y="1064"/>
                    <a:pt x="29690" y="456"/>
                    <a:pt x="32150" y="456"/>
                  </a:cubicBezTo>
                  <a:cubicBezTo>
                    <a:pt x="32385" y="456"/>
                    <a:pt x="32621" y="461"/>
                    <a:pt x="32857" y="473"/>
                  </a:cubicBezTo>
                  <a:cubicBezTo>
                    <a:pt x="35194" y="589"/>
                    <a:pt x="36506" y="1588"/>
                    <a:pt x="38308" y="2962"/>
                  </a:cubicBezTo>
                  <a:lnTo>
                    <a:pt x="38397" y="3033"/>
                  </a:lnTo>
                  <a:cubicBezTo>
                    <a:pt x="40279" y="4470"/>
                    <a:pt x="41974" y="5808"/>
                    <a:pt x="43571" y="7699"/>
                  </a:cubicBezTo>
                  <a:cubicBezTo>
                    <a:pt x="45115" y="9528"/>
                    <a:pt x="45873" y="11597"/>
                    <a:pt x="46667" y="13801"/>
                  </a:cubicBezTo>
                  <a:lnTo>
                    <a:pt x="46926" y="14497"/>
                  </a:lnTo>
                  <a:cubicBezTo>
                    <a:pt x="48513" y="18824"/>
                    <a:pt x="49129" y="22999"/>
                    <a:pt x="49771" y="27414"/>
                  </a:cubicBezTo>
                  <a:lnTo>
                    <a:pt x="49834" y="27843"/>
                  </a:lnTo>
                  <a:lnTo>
                    <a:pt x="50289" y="27771"/>
                  </a:lnTo>
                  <a:lnTo>
                    <a:pt x="50226" y="27352"/>
                  </a:lnTo>
                  <a:cubicBezTo>
                    <a:pt x="49575" y="22909"/>
                    <a:pt x="48960" y="18716"/>
                    <a:pt x="47354" y="14336"/>
                  </a:cubicBezTo>
                  <a:lnTo>
                    <a:pt x="47104" y="13649"/>
                  </a:lnTo>
                  <a:cubicBezTo>
                    <a:pt x="46283" y="11410"/>
                    <a:pt x="45516" y="9296"/>
                    <a:pt x="43919" y="7405"/>
                  </a:cubicBezTo>
                  <a:cubicBezTo>
                    <a:pt x="42287" y="5478"/>
                    <a:pt x="40583" y="4122"/>
                    <a:pt x="38674" y="2668"/>
                  </a:cubicBezTo>
                  <a:lnTo>
                    <a:pt x="38584" y="2605"/>
                  </a:lnTo>
                  <a:cubicBezTo>
                    <a:pt x="36711" y="1178"/>
                    <a:pt x="35364" y="143"/>
                    <a:pt x="32875" y="18"/>
                  </a:cubicBezTo>
                  <a:cubicBezTo>
                    <a:pt x="32633" y="6"/>
                    <a:pt x="32392" y="1"/>
                    <a:pt x="32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4"/>
            <p:cNvSpPr/>
            <p:nvPr/>
          </p:nvSpPr>
          <p:spPr>
            <a:xfrm>
              <a:off x="3178925" y="4221625"/>
              <a:ext cx="1446575" cy="782375"/>
            </a:xfrm>
            <a:custGeom>
              <a:avLst/>
              <a:gdLst/>
              <a:ahLst/>
              <a:cxnLst/>
              <a:rect l="l" t="t" r="r" b="b"/>
              <a:pathLst>
                <a:path w="57863" h="31295" extrusionOk="0">
                  <a:moveTo>
                    <a:pt x="31214" y="0"/>
                  </a:moveTo>
                  <a:cubicBezTo>
                    <a:pt x="27988" y="0"/>
                    <a:pt x="24874" y="608"/>
                    <a:pt x="21590" y="1829"/>
                  </a:cubicBezTo>
                  <a:cubicBezTo>
                    <a:pt x="16193" y="3827"/>
                    <a:pt x="10492" y="7458"/>
                    <a:pt x="5541" y="12052"/>
                  </a:cubicBezTo>
                  <a:cubicBezTo>
                    <a:pt x="697" y="16539"/>
                    <a:pt x="153" y="23025"/>
                    <a:pt x="1" y="29832"/>
                  </a:cubicBezTo>
                  <a:lnTo>
                    <a:pt x="456" y="29849"/>
                  </a:lnTo>
                  <a:cubicBezTo>
                    <a:pt x="608" y="23141"/>
                    <a:pt x="1134" y="16753"/>
                    <a:pt x="5844" y="12382"/>
                  </a:cubicBezTo>
                  <a:cubicBezTo>
                    <a:pt x="10760" y="7832"/>
                    <a:pt x="16407" y="4237"/>
                    <a:pt x="21741" y="2257"/>
                  </a:cubicBezTo>
                  <a:cubicBezTo>
                    <a:pt x="24975" y="1057"/>
                    <a:pt x="28039" y="460"/>
                    <a:pt x="31212" y="460"/>
                  </a:cubicBezTo>
                  <a:cubicBezTo>
                    <a:pt x="34054" y="460"/>
                    <a:pt x="36983" y="939"/>
                    <a:pt x="40199" y="1891"/>
                  </a:cubicBezTo>
                  <a:cubicBezTo>
                    <a:pt x="45257" y="3390"/>
                    <a:pt x="50396" y="8109"/>
                    <a:pt x="52135" y="12864"/>
                  </a:cubicBezTo>
                  <a:cubicBezTo>
                    <a:pt x="53393" y="16281"/>
                    <a:pt x="54330" y="19911"/>
                    <a:pt x="55240" y="23426"/>
                  </a:cubicBezTo>
                  <a:cubicBezTo>
                    <a:pt x="55918" y="26040"/>
                    <a:pt x="56614" y="28743"/>
                    <a:pt x="57435" y="31295"/>
                  </a:cubicBezTo>
                  <a:lnTo>
                    <a:pt x="57863" y="31161"/>
                  </a:lnTo>
                  <a:cubicBezTo>
                    <a:pt x="57051" y="28618"/>
                    <a:pt x="56355" y="25915"/>
                    <a:pt x="55686" y="23310"/>
                  </a:cubicBezTo>
                  <a:cubicBezTo>
                    <a:pt x="54767" y="19787"/>
                    <a:pt x="53830" y="16138"/>
                    <a:pt x="52564" y="12703"/>
                  </a:cubicBezTo>
                  <a:cubicBezTo>
                    <a:pt x="50779" y="7832"/>
                    <a:pt x="45516" y="2997"/>
                    <a:pt x="40324" y="1454"/>
                  </a:cubicBezTo>
                  <a:cubicBezTo>
                    <a:pt x="37066" y="486"/>
                    <a:pt x="34096" y="0"/>
                    <a:pt x="31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4"/>
            <p:cNvSpPr/>
            <p:nvPr/>
          </p:nvSpPr>
          <p:spPr>
            <a:xfrm>
              <a:off x="3114025" y="4117125"/>
              <a:ext cx="1576600" cy="907175"/>
            </a:xfrm>
            <a:custGeom>
              <a:avLst/>
              <a:gdLst/>
              <a:ahLst/>
              <a:cxnLst/>
              <a:rect l="l" t="t" r="r" b="b"/>
              <a:pathLst>
                <a:path w="63064" h="36287" extrusionOk="0">
                  <a:moveTo>
                    <a:pt x="37809" y="0"/>
                  </a:moveTo>
                  <a:cubicBezTo>
                    <a:pt x="36430" y="0"/>
                    <a:pt x="35068" y="179"/>
                    <a:pt x="33731" y="353"/>
                  </a:cubicBezTo>
                  <a:cubicBezTo>
                    <a:pt x="33330" y="406"/>
                    <a:pt x="32920" y="460"/>
                    <a:pt x="32509" y="513"/>
                  </a:cubicBezTo>
                  <a:cubicBezTo>
                    <a:pt x="31653" y="611"/>
                    <a:pt x="30778" y="647"/>
                    <a:pt x="29931" y="683"/>
                  </a:cubicBezTo>
                  <a:cubicBezTo>
                    <a:pt x="28539" y="745"/>
                    <a:pt x="27094" y="808"/>
                    <a:pt x="25711" y="1147"/>
                  </a:cubicBezTo>
                  <a:cubicBezTo>
                    <a:pt x="21715" y="2146"/>
                    <a:pt x="18566" y="4465"/>
                    <a:pt x="16264" y="6383"/>
                  </a:cubicBezTo>
                  <a:cubicBezTo>
                    <a:pt x="15006" y="7427"/>
                    <a:pt x="13891" y="8622"/>
                    <a:pt x="12803" y="9782"/>
                  </a:cubicBezTo>
                  <a:cubicBezTo>
                    <a:pt x="11384" y="11299"/>
                    <a:pt x="9912" y="12860"/>
                    <a:pt x="8155" y="14073"/>
                  </a:cubicBezTo>
                  <a:cubicBezTo>
                    <a:pt x="6317" y="15331"/>
                    <a:pt x="4818" y="16544"/>
                    <a:pt x="3471" y="18391"/>
                  </a:cubicBezTo>
                  <a:cubicBezTo>
                    <a:pt x="2365" y="19916"/>
                    <a:pt x="2079" y="21665"/>
                    <a:pt x="1794" y="23351"/>
                  </a:cubicBezTo>
                  <a:cubicBezTo>
                    <a:pt x="1687" y="24020"/>
                    <a:pt x="1571" y="24716"/>
                    <a:pt x="1401" y="25394"/>
                  </a:cubicBezTo>
                  <a:cubicBezTo>
                    <a:pt x="1134" y="26491"/>
                    <a:pt x="1036" y="27758"/>
                    <a:pt x="938" y="28989"/>
                  </a:cubicBezTo>
                  <a:cubicBezTo>
                    <a:pt x="804" y="30764"/>
                    <a:pt x="661" y="32593"/>
                    <a:pt x="1" y="33922"/>
                  </a:cubicBezTo>
                  <a:lnTo>
                    <a:pt x="411" y="34119"/>
                  </a:lnTo>
                  <a:cubicBezTo>
                    <a:pt x="1107" y="32718"/>
                    <a:pt x="1250" y="30836"/>
                    <a:pt x="1393" y="29025"/>
                  </a:cubicBezTo>
                  <a:cubicBezTo>
                    <a:pt x="1491" y="27811"/>
                    <a:pt x="1589" y="26563"/>
                    <a:pt x="1848" y="25501"/>
                  </a:cubicBezTo>
                  <a:cubicBezTo>
                    <a:pt x="2017" y="24814"/>
                    <a:pt x="2133" y="24109"/>
                    <a:pt x="2240" y="23431"/>
                  </a:cubicBezTo>
                  <a:cubicBezTo>
                    <a:pt x="2526" y="21718"/>
                    <a:pt x="2802" y="20095"/>
                    <a:pt x="3846" y="18659"/>
                  </a:cubicBezTo>
                  <a:cubicBezTo>
                    <a:pt x="5157" y="16865"/>
                    <a:pt x="6567" y="15715"/>
                    <a:pt x="8413" y="14448"/>
                  </a:cubicBezTo>
                  <a:cubicBezTo>
                    <a:pt x="10215" y="13208"/>
                    <a:pt x="11705" y="11620"/>
                    <a:pt x="13142" y="10094"/>
                  </a:cubicBezTo>
                  <a:cubicBezTo>
                    <a:pt x="14212" y="8944"/>
                    <a:pt x="15327" y="7757"/>
                    <a:pt x="16549" y="6740"/>
                  </a:cubicBezTo>
                  <a:cubicBezTo>
                    <a:pt x="18815" y="4849"/>
                    <a:pt x="21911" y="2565"/>
                    <a:pt x="25827" y="1593"/>
                  </a:cubicBezTo>
                  <a:cubicBezTo>
                    <a:pt x="27165" y="1263"/>
                    <a:pt x="28575" y="1200"/>
                    <a:pt x="29949" y="1138"/>
                  </a:cubicBezTo>
                  <a:cubicBezTo>
                    <a:pt x="30805" y="1102"/>
                    <a:pt x="31688" y="1066"/>
                    <a:pt x="32563" y="959"/>
                  </a:cubicBezTo>
                  <a:cubicBezTo>
                    <a:pt x="32973" y="915"/>
                    <a:pt x="33383" y="861"/>
                    <a:pt x="33794" y="808"/>
                  </a:cubicBezTo>
                  <a:cubicBezTo>
                    <a:pt x="35104" y="634"/>
                    <a:pt x="36449" y="455"/>
                    <a:pt x="37799" y="455"/>
                  </a:cubicBezTo>
                  <a:cubicBezTo>
                    <a:pt x="38251" y="455"/>
                    <a:pt x="38703" y="475"/>
                    <a:pt x="39155" y="522"/>
                  </a:cubicBezTo>
                  <a:cubicBezTo>
                    <a:pt x="41626" y="781"/>
                    <a:pt x="47764" y="1798"/>
                    <a:pt x="51484" y="5652"/>
                  </a:cubicBezTo>
                  <a:cubicBezTo>
                    <a:pt x="52376" y="6580"/>
                    <a:pt x="53991" y="8373"/>
                    <a:pt x="54731" y="9943"/>
                  </a:cubicBezTo>
                  <a:cubicBezTo>
                    <a:pt x="54963" y="10451"/>
                    <a:pt x="55169" y="10978"/>
                    <a:pt x="55365" y="11477"/>
                  </a:cubicBezTo>
                  <a:cubicBezTo>
                    <a:pt x="55740" y="12441"/>
                    <a:pt x="56123" y="13431"/>
                    <a:pt x="56765" y="14376"/>
                  </a:cubicBezTo>
                  <a:cubicBezTo>
                    <a:pt x="58630" y="17124"/>
                    <a:pt x="59460" y="20487"/>
                    <a:pt x="60263" y="23726"/>
                  </a:cubicBezTo>
                  <a:cubicBezTo>
                    <a:pt x="60387" y="24234"/>
                    <a:pt x="60512" y="24734"/>
                    <a:pt x="60637" y="25224"/>
                  </a:cubicBezTo>
                  <a:cubicBezTo>
                    <a:pt x="60726" y="25599"/>
                    <a:pt x="60825" y="25965"/>
                    <a:pt x="60923" y="26340"/>
                  </a:cubicBezTo>
                  <a:cubicBezTo>
                    <a:pt x="61387" y="28106"/>
                    <a:pt x="61868" y="29926"/>
                    <a:pt x="62056" y="31737"/>
                  </a:cubicBezTo>
                  <a:cubicBezTo>
                    <a:pt x="62100" y="32165"/>
                    <a:pt x="62118" y="32611"/>
                    <a:pt x="62127" y="33093"/>
                  </a:cubicBezTo>
                  <a:cubicBezTo>
                    <a:pt x="62154" y="34226"/>
                    <a:pt x="62181" y="35394"/>
                    <a:pt x="62662" y="36286"/>
                  </a:cubicBezTo>
                  <a:lnTo>
                    <a:pt x="63064" y="36072"/>
                  </a:lnTo>
                  <a:cubicBezTo>
                    <a:pt x="62636" y="35269"/>
                    <a:pt x="62609" y="34154"/>
                    <a:pt x="62582" y="33084"/>
                  </a:cubicBezTo>
                  <a:cubicBezTo>
                    <a:pt x="62573" y="32611"/>
                    <a:pt x="62555" y="32129"/>
                    <a:pt x="62511" y="31692"/>
                  </a:cubicBezTo>
                  <a:cubicBezTo>
                    <a:pt x="62323" y="29845"/>
                    <a:pt x="61833" y="28008"/>
                    <a:pt x="61369" y="26224"/>
                  </a:cubicBezTo>
                  <a:cubicBezTo>
                    <a:pt x="61271" y="25849"/>
                    <a:pt x="61172" y="25483"/>
                    <a:pt x="61074" y="25117"/>
                  </a:cubicBezTo>
                  <a:cubicBezTo>
                    <a:pt x="60949" y="24618"/>
                    <a:pt x="60825" y="24118"/>
                    <a:pt x="60709" y="23619"/>
                  </a:cubicBezTo>
                  <a:cubicBezTo>
                    <a:pt x="59897" y="20336"/>
                    <a:pt x="59058" y="16937"/>
                    <a:pt x="57149" y="14118"/>
                  </a:cubicBezTo>
                  <a:cubicBezTo>
                    <a:pt x="56534" y="13217"/>
                    <a:pt x="56177" y="12289"/>
                    <a:pt x="55793" y="11317"/>
                  </a:cubicBezTo>
                  <a:cubicBezTo>
                    <a:pt x="55597" y="10799"/>
                    <a:pt x="55392" y="10273"/>
                    <a:pt x="55142" y="9746"/>
                  </a:cubicBezTo>
                  <a:cubicBezTo>
                    <a:pt x="54384" y="8123"/>
                    <a:pt x="52724" y="6285"/>
                    <a:pt x="51814" y="5340"/>
                  </a:cubicBezTo>
                  <a:cubicBezTo>
                    <a:pt x="47987" y="1379"/>
                    <a:pt x="41725" y="335"/>
                    <a:pt x="39200" y="67"/>
                  </a:cubicBezTo>
                  <a:cubicBezTo>
                    <a:pt x="38734" y="20"/>
                    <a:pt x="38271" y="0"/>
                    <a:pt x="378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1" name="Google Shape;3611;p34"/>
          <p:cNvSpPr/>
          <p:nvPr/>
        </p:nvSpPr>
        <p:spPr>
          <a:xfrm>
            <a:off x="-60198" y="-3"/>
            <a:ext cx="1998976" cy="1099540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2" name="Google Shape;3612;p34"/>
          <p:cNvGrpSpPr/>
          <p:nvPr/>
        </p:nvGrpSpPr>
        <p:grpSpPr>
          <a:xfrm rot="1002084" flipH="1">
            <a:off x="-110730" y="3002930"/>
            <a:ext cx="1536555" cy="1652862"/>
            <a:chOff x="7605975" y="3020775"/>
            <a:chExt cx="2008100" cy="2160100"/>
          </a:xfrm>
        </p:grpSpPr>
        <p:sp>
          <p:nvSpPr>
            <p:cNvPr id="3613" name="Google Shape;3613;p34"/>
            <p:cNvSpPr/>
            <p:nvPr/>
          </p:nvSpPr>
          <p:spPr>
            <a:xfrm>
              <a:off x="7605975" y="3020775"/>
              <a:ext cx="2008100" cy="2160100"/>
            </a:xfrm>
            <a:custGeom>
              <a:avLst/>
              <a:gdLst/>
              <a:ahLst/>
              <a:cxnLst/>
              <a:rect l="l" t="t" r="r" b="b"/>
              <a:pathLst>
                <a:path w="80324" h="86404" extrusionOk="0">
                  <a:moveTo>
                    <a:pt x="42639" y="1"/>
                  </a:moveTo>
                  <a:lnTo>
                    <a:pt x="42639" y="1"/>
                  </a:lnTo>
                  <a:cubicBezTo>
                    <a:pt x="33166" y="3904"/>
                    <a:pt x="28008" y="13970"/>
                    <a:pt x="23671" y="23260"/>
                  </a:cubicBezTo>
                  <a:cubicBezTo>
                    <a:pt x="22370" y="26067"/>
                    <a:pt x="21046" y="28966"/>
                    <a:pt x="20955" y="32047"/>
                  </a:cubicBezTo>
                  <a:cubicBezTo>
                    <a:pt x="20886" y="34695"/>
                    <a:pt x="21731" y="37274"/>
                    <a:pt x="22552" y="39785"/>
                  </a:cubicBezTo>
                  <a:lnTo>
                    <a:pt x="31500" y="66742"/>
                  </a:lnTo>
                  <a:cubicBezTo>
                    <a:pt x="28738" y="62222"/>
                    <a:pt x="25839" y="57566"/>
                    <a:pt x="21411" y="54713"/>
                  </a:cubicBezTo>
                  <a:cubicBezTo>
                    <a:pt x="19162" y="53260"/>
                    <a:pt x="16401" y="52419"/>
                    <a:pt x="13734" y="52419"/>
                  </a:cubicBezTo>
                  <a:cubicBezTo>
                    <a:pt x="11121" y="52419"/>
                    <a:pt x="8598" y="53226"/>
                    <a:pt x="6734" y="55055"/>
                  </a:cubicBezTo>
                  <a:cubicBezTo>
                    <a:pt x="4840" y="56904"/>
                    <a:pt x="3904" y="59461"/>
                    <a:pt x="3037" y="61949"/>
                  </a:cubicBezTo>
                  <a:cubicBezTo>
                    <a:pt x="1941" y="65167"/>
                    <a:pt x="937" y="68408"/>
                    <a:pt x="1" y="71695"/>
                  </a:cubicBezTo>
                  <a:cubicBezTo>
                    <a:pt x="3653" y="68134"/>
                    <a:pt x="7830" y="64368"/>
                    <a:pt x="12920" y="64254"/>
                  </a:cubicBezTo>
                  <a:cubicBezTo>
                    <a:pt x="13013" y="64252"/>
                    <a:pt x="13104" y="64251"/>
                    <a:pt x="13196" y="64251"/>
                  </a:cubicBezTo>
                  <a:cubicBezTo>
                    <a:pt x="22016" y="64251"/>
                    <a:pt x="26952" y="73976"/>
                    <a:pt x="30792" y="80460"/>
                  </a:cubicBezTo>
                  <a:cubicBezTo>
                    <a:pt x="32093" y="82642"/>
                    <a:pt x="33903" y="86403"/>
                    <a:pt x="36715" y="86403"/>
                  </a:cubicBezTo>
                  <a:cubicBezTo>
                    <a:pt x="37110" y="86403"/>
                    <a:pt x="37524" y="86329"/>
                    <a:pt x="37959" y="86166"/>
                  </a:cubicBezTo>
                  <a:cubicBezTo>
                    <a:pt x="41589" y="84797"/>
                    <a:pt x="42547" y="78246"/>
                    <a:pt x="43689" y="75142"/>
                  </a:cubicBezTo>
                  <a:cubicBezTo>
                    <a:pt x="45766" y="69549"/>
                    <a:pt x="49669" y="64665"/>
                    <a:pt x="54668" y="61401"/>
                  </a:cubicBezTo>
                  <a:cubicBezTo>
                    <a:pt x="56950" y="59917"/>
                    <a:pt x="59529" y="58753"/>
                    <a:pt x="62268" y="58639"/>
                  </a:cubicBezTo>
                  <a:cubicBezTo>
                    <a:pt x="62411" y="58633"/>
                    <a:pt x="62553" y="58631"/>
                    <a:pt x="62695" y="58631"/>
                  </a:cubicBezTo>
                  <a:cubicBezTo>
                    <a:pt x="69026" y="58631"/>
                    <a:pt x="74161" y="64019"/>
                    <a:pt x="80323" y="65783"/>
                  </a:cubicBezTo>
                  <a:cubicBezTo>
                    <a:pt x="77128" y="63432"/>
                    <a:pt x="75119" y="59849"/>
                    <a:pt x="73362" y="56288"/>
                  </a:cubicBezTo>
                  <a:cubicBezTo>
                    <a:pt x="71604" y="52750"/>
                    <a:pt x="69915" y="49052"/>
                    <a:pt x="67130" y="46245"/>
                  </a:cubicBezTo>
                  <a:cubicBezTo>
                    <a:pt x="64965" y="44026"/>
                    <a:pt x="61917" y="42439"/>
                    <a:pt x="58886" y="42439"/>
                  </a:cubicBezTo>
                  <a:cubicBezTo>
                    <a:pt x="58051" y="42439"/>
                    <a:pt x="57216" y="42559"/>
                    <a:pt x="56402" y="42821"/>
                  </a:cubicBezTo>
                  <a:cubicBezTo>
                    <a:pt x="52796" y="43985"/>
                    <a:pt x="50536" y="47477"/>
                    <a:pt x="48687" y="50787"/>
                  </a:cubicBezTo>
                  <a:cubicBezTo>
                    <a:pt x="45560" y="56402"/>
                    <a:pt x="42753" y="62177"/>
                    <a:pt x="40265" y="68089"/>
                  </a:cubicBezTo>
                  <a:cubicBezTo>
                    <a:pt x="39124" y="61515"/>
                    <a:pt x="42091" y="54896"/>
                    <a:pt x="42091" y="48231"/>
                  </a:cubicBezTo>
                  <a:cubicBezTo>
                    <a:pt x="42091" y="39032"/>
                    <a:pt x="36499" y="30336"/>
                    <a:pt x="37457" y="21183"/>
                  </a:cubicBezTo>
                  <a:cubicBezTo>
                    <a:pt x="38233" y="13901"/>
                    <a:pt x="43095" y="7305"/>
                    <a:pt x="4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4" name="Google Shape;3614;p34"/>
            <p:cNvGrpSpPr/>
            <p:nvPr/>
          </p:nvGrpSpPr>
          <p:grpSpPr>
            <a:xfrm>
              <a:off x="7700700" y="3100675"/>
              <a:ext cx="1764425" cy="1795825"/>
              <a:chOff x="3782300" y="2371600"/>
              <a:chExt cx="1764425" cy="1795825"/>
            </a:xfrm>
          </p:grpSpPr>
          <p:sp>
            <p:nvSpPr>
              <p:cNvPr id="3615" name="Google Shape;3615;p34"/>
              <p:cNvSpPr/>
              <p:nvPr/>
            </p:nvSpPr>
            <p:spPr>
              <a:xfrm>
                <a:off x="4386600" y="4059525"/>
                <a:ext cx="3940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73" extrusionOk="0">
                    <a:moveTo>
                      <a:pt x="777" y="0"/>
                    </a:moveTo>
                    <a:cubicBezTo>
                      <a:pt x="526" y="23"/>
                      <a:pt x="298" y="183"/>
                      <a:pt x="206" y="388"/>
                    </a:cubicBezTo>
                    <a:cubicBezTo>
                      <a:pt x="1" y="799"/>
                      <a:pt x="343" y="1256"/>
                      <a:pt x="754" y="1256"/>
                    </a:cubicBezTo>
                    <a:cubicBezTo>
                      <a:pt x="800" y="1267"/>
                      <a:pt x="840" y="1273"/>
                      <a:pt x="880" y="1273"/>
                    </a:cubicBezTo>
                    <a:cubicBezTo>
                      <a:pt x="920" y="1273"/>
                      <a:pt x="960" y="1267"/>
                      <a:pt x="1005" y="1256"/>
                    </a:cubicBezTo>
                    <a:cubicBezTo>
                      <a:pt x="1462" y="1187"/>
                      <a:pt x="1576" y="640"/>
                      <a:pt x="1325" y="297"/>
                    </a:cubicBezTo>
                    <a:cubicBezTo>
                      <a:pt x="1188" y="115"/>
                      <a:pt x="1005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34"/>
              <p:cNvSpPr/>
              <p:nvPr/>
            </p:nvSpPr>
            <p:spPr>
              <a:xfrm>
                <a:off x="4293600" y="3998575"/>
                <a:ext cx="222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49" extrusionOk="0">
                    <a:moveTo>
                      <a:pt x="410" y="1"/>
                    </a:moveTo>
                    <a:cubicBezTo>
                      <a:pt x="340" y="1"/>
                      <a:pt x="269" y="20"/>
                      <a:pt x="206" y="65"/>
                    </a:cubicBezTo>
                    <a:cubicBezTo>
                      <a:pt x="69" y="156"/>
                      <a:pt x="0" y="316"/>
                      <a:pt x="46" y="453"/>
                    </a:cubicBezTo>
                    <a:cubicBezTo>
                      <a:pt x="46" y="453"/>
                      <a:pt x="46" y="475"/>
                      <a:pt x="46" y="475"/>
                    </a:cubicBezTo>
                    <a:cubicBezTo>
                      <a:pt x="46" y="698"/>
                      <a:pt x="225" y="848"/>
                      <a:pt x="440" y="848"/>
                    </a:cubicBezTo>
                    <a:cubicBezTo>
                      <a:pt x="468" y="848"/>
                      <a:pt x="497" y="846"/>
                      <a:pt x="525" y="841"/>
                    </a:cubicBezTo>
                    <a:cubicBezTo>
                      <a:pt x="754" y="795"/>
                      <a:pt x="891" y="544"/>
                      <a:pt x="822" y="316"/>
                    </a:cubicBezTo>
                    <a:cubicBezTo>
                      <a:pt x="773" y="134"/>
                      <a:pt x="592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34"/>
              <p:cNvSpPr/>
              <p:nvPr/>
            </p:nvSpPr>
            <p:spPr>
              <a:xfrm>
                <a:off x="4366650" y="3987225"/>
                <a:ext cx="3140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148" extrusionOk="0">
                    <a:moveTo>
                      <a:pt x="644" y="1"/>
                    </a:moveTo>
                    <a:cubicBezTo>
                      <a:pt x="453" y="1"/>
                      <a:pt x="269" y="97"/>
                      <a:pt x="228" y="313"/>
                    </a:cubicBezTo>
                    <a:cubicBezTo>
                      <a:pt x="23" y="496"/>
                      <a:pt x="0" y="815"/>
                      <a:pt x="206" y="998"/>
                    </a:cubicBezTo>
                    <a:cubicBezTo>
                      <a:pt x="308" y="1101"/>
                      <a:pt x="444" y="1148"/>
                      <a:pt x="580" y="1148"/>
                    </a:cubicBezTo>
                    <a:cubicBezTo>
                      <a:pt x="746" y="1148"/>
                      <a:pt x="914" y="1078"/>
                      <a:pt x="1027" y="952"/>
                    </a:cubicBezTo>
                    <a:cubicBezTo>
                      <a:pt x="1233" y="724"/>
                      <a:pt x="1255" y="336"/>
                      <a:pt x="1004" y="131"/>
                    </a:cubicBezTo>
                    <a:cubicBezTo>
                      <a:pt x="911" y="47"/>
                      <a:pt x="776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34"/>
              <p:cNvSpPr/>
              <p:nvPr/>
            </p:nvSpPr>
            <p:spPr>
              <a:xfrm>
                <a:off x="4475050" y="4051875"/>
                <a:ext cx="28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52" extrusionOk="0">
                    <a:moveTo>
                      <a:pt x="635" y="1"/>
                    </a:moveTo>
                    <a:cubicBezTo>
                      <a:pt x="541" y="1"/>
                      <a:pt x="450" y="30"/>
                      <a:pt x="366" y="78"/>
                    </a:cubicBezTo>
                    <a:cubicBezTo>
                      <a:pt x="343" y="78"/>
                      <a:pt x="320" y="101"/>
                      <a:pt x="298" y="101"/>
                    </a:cubicBezTo>
                    <a:cubicBezTo>
                      <a:pt x="1" y="306"/>
                      <a:pt x="1" y="740"/>
                      <a:pt x="298" y="946"/>
                    </a:cubicBezTo>
                    <a:cubicBezTo>
                      <a:pt x="320" y="968"/>
                      <a:pt x="343" y="968"/>
                      <a:pt x="366" y="991"/>
                    </a:cubicBezTo>
                    <a:cubicBezTo>
                      <a:pt x="452" y="1028"/>
                      <a:pt x="544" y="1051"/>
                      <a:pt x="639" y="1051"/>
                    </a:cubicBezTo>
                    <a:cubicBezTo>
                      <a:pt x="721" y="1051"/>
                      <a:pt x="806" y="1034"/>
                      <a:pt x="891" y="991"/>
                    </a:cubicBezTo>
                    <a:cubicBezTo>
                      <a:pt x="1051" y="877"/>
                      <a:pt x="1142" y="717"/>
                      <a:pt x="1142" y="535"/>
                    </a:cubicBezTo>
                    <a:cubicBezTo>
                      <a:pt x="1142" y="352"/>
                      <a:pt x="1051" y="169"/>
                      <a:pt x="891" y="78"/>
                    </a:cubicBezTo>
                    <a:cubicBezTo>
                      <a:pt x="805" y="24"/>
                      <a:pt x="71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34"/>
              <p:cNvSpPr/>
              <p:nvPr/>
            </p:nvSpPr>
            <p:spPr>
              <a:xfrm>
                <a:off x="4267350" y="3878850"/>
                <a:ext cx="31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86" extrusionOk="0">
                    <a:moveTo>
                      <a:pt x="531" y="0"/>
                    </a:moveTo>
                    <a:cubicBezTo>
                      <a:pt x="457" y="0"/>
                      <a:pt x="384" y="18"/>
                      <a:pt x="320" y="60"/>
                    </a:cubicBezTo>
                    <a:cubicBezTo>
                      <a:pt x="252" y="106"/>
                      <a:pt x="206" y="152"/>
                      <a:pt x="160" y="197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15" y="243"/>
                      <a:pt x="115" y="266"/>
                      <a:pt x="92" y="266"/>
                    </a:cubicBezTo>
                    <a:lnTo>
                      <a:pt x="115" y="266"/>
                    </a:lnTo>
                    <a:cubicBezTo>
                      <a:pt x="46" y="357"/>
                      <a:pt x="0" y="471"/>
                      <a:pt x="0" y="585"/>
                    </a:cubicBezTo>
                    <a:cubicBezTo>
                      <a:pt x="13" y="674"/>
                      <a:pt x="19" y="721"/>
                      <a:pt x="17" y="721"/>
                    </a:cubicBezTo>
                    <a:cubicBezTo>
                      <a:pt x="16" y="721"/>
                      <a:pt x="11" y="692"/>
                      <a:pt x="0" y="631"/>
                    </a:cubicBezTo>
                    <a:lnTo>
                      <a:pt x="0" y="631"/>
                    </a:lnTo>
                    <a:cubicBezTo>
                      <a:pt x="0" y="699"/>
                      <a:pt x="23" y="768"/>
                      <a:pt x="46" y="836"/>
                    </a:cubicBezTo>
                    <a:cubicBezTo>
                      <a:pt x="92" y="950"/>
                      <a:pt x="183" y="1042"/>
                      <a:pt x="274" y="1087"/>
                    </a:cubicBezTo>
                    <a:cubicBezTo>
                      <a:pt x="379" y="1155"/>
                      <a:pt x="492" y="1186"/>
                      <a:pt x="603" y="1186"/>
                    </a:cubicBezTo>
                    <a:cubicBezTo>
                      <a:pt x="829" y="1186"/>
                      <a:pt x="1050" y="1058"/>
                      <a:pt x="1187" y="859"/>
                    </a:cubicBezTo>
                    <a:cubicBezTo>
                      <a:pt x="1279" y="699"/>
                      <a:pt x="1279" y="471"/>
                      <a:pt x="1187" y="334"/>
                    </a:cubicBezTo>
                    <a:cubicBezTo>
                      <a:pt x="1187" y="334"/>
                      <a:pt x="1165" y="311"/>
                      <a:pt x="1165" y="311"/>
                    </a:cubicBezTo>
                    <a:cubicBezTo>
                      <a:pt x="1073" y="174"/>
                      <a:pt x="936" y="83"/>
                      <a:pt x="777" y="60"/>
                    </a:cubicBezTo>
                    <a:cubicBezTo>
                      <a:pt x="703" y="24"/>
                      <a:pt x="617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34"/>
              <p:cNvSpPr/>
              <p:nvPr/>
            </p:nvSpPr>
            <p:spPr>
              <a:xfrm>
                <a:off x="4364350" y="3880925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34"/>
              <p:cNvSpPr/>
              <p:nvPr/>
            </p:nvSpPr>
            <p:spPr>
              <a:xfrm>
                <a:off x="4324425" y="393170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3" y="1"/>
                    </a:moveTo>
                    <a:cubicBezTo>
                      <a:pt x="0" y="1"/>
                      <a:pt x="0" y="891"/>
                      <a:pt x="593" y="891"/>
                    </a:cubicBezTo>
                    <a:cubicBezTo>
                      <a:pt x="1164" y="891"/>
                      <a:pt x="1164" y="1"/>
                      <a:pt x="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34"/>
              <p:cNvSpPr/>
              <p:nvPr/>
            </p:nvSpPr>
            <p:spPr>
              <a:xfrm>
                <a:off x="4164075" y="3873075"/>
                <a:ext cx="257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59" extrusionOk="0">
                    <a:moveTo>
                      <a:pt x="511" y="0"/>
                    </a:moveTo>
                    <a:cubicBezTo>
                      <a:pt x="348" y="0"/>
                      <a:pt x="183" y="74"/>
                      <a:pt x="114" y="223"/>
                    </a:cubicBezTo>
                    <a:cubicBezTo>
                      <a:pt x="91" y="314"/>
                      <a:pt x="46" y="405"/>
                      <a:pt x="23" y="520"/>
                    </a:cubicBezTo>
                    <a:cubicBezTo>
                      <a:pt x="0" y="702"/>
                      <a:pt x="23" y="885"/>
                      <a:pt x="160" y="1022"/>
                    </a:cubicBezTo>
                    <a:cubicBezTo>
                      <a:pt x="251" y="1113"/>
                      <a:pt x="365" y="1159"/>
                      <a:pt x="502" y="1159"/>
                    </a:cubicBezTo>
                    <a:cubicBezTo>
                      <a:pt x="639" y="1159"/>
                      <a:pt x="776" y="1113"/>
                      <a:pt x="867" y="1022"/>
                    </a:cubicBezTo>
                    <a:cubicBezTo>
                      <a:pt x="1004" y="885"/>
                      <a:pt x="1027" y="702"/>
                      <a:pt x="1004" y="520"/>
                    </a:cubicBezTo>
                    <a:cubicBezTo>
                      <a:pt x="982" y="405"/>
                      <a:pt x="936" y="314"/>
                      <a:pt x="890" y="223"/>
                    </a:cubicBezTo>
                    <a:cubicBezTo>
                      <a:pt x="833" y="74"/>
                      <a:pt x="673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34"/>
              <p:cNvSpPr/>
              <p:nvPr/>
            </p:nvSpPr>
            <p:spPr>
              <a:xfrm>
                <a:off x="4131550" y="3767500"/>
                <a:ext cx="268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77" extrusionOk="0">
                    <a:moveTo>
                      <a:pt x="536" y="1"/>
                    </a:moveTo>
                    <a:cubicBezTo>
                      <a:pt x="360" y="1"/>
                      <a:pt x="183" y="98"/>
                      <a:pt x="114" y="292"/>
                    </a:cubicBezTo>
                    <a:cubicBezTo>
                      <a:pt x="114" y="337"/>
                      <a:pt x="114" y="360"/>
                      <a:pt x="91" y="406"/>
                    </a:cubicBezTo>
                    <a:cubicBezTo>
                      <a:pt x="0" y="680"/>
                      <a:pt x="251" y="976"/>
                      <a:pt x="548" y="976"/>
                    </a:cubicBezTo>
                    <a:cubicBezTo>
                      <a:pt x="822" y="976"/>
                      <a:pt x="1073" y="680"/>
                      <a:pt x="982" y="406"/>
                    </a:cubicBezTo>
                    <a:cubicBezTo>
                      <a:pt x="959" y="360"/>
                      <a:pt x="959" y="337"/>
                      <a:pt x="959" y="292"/>
                    </a:cubicBezTo>
                    <a:cubicBezTo>
                      <a:pt x="890" y="98"/>
                      <a:pt x="713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34"/>
              <p:cNvSpPr/>
              <p:nvPr/>
            </p:nvSpPr>
            <p:spPr>
              <a:xfrm>
                <a:off x="4205725" y="3804450"/>
                <a:ext cx="274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28" extrusionOk="0">
                    <a:moveTo>
                      <a:pt x="548" y="1"/>
                    </a:moveTo>
                    <a:cubicBezTo>
                      <a:pt x="297" y="1"/>
                      <a:pt x="137" y="183"/>
                      <a:pt x="69" y="411"/>
                    </a:cubicBezTo>
                    <a:cubicBezTo>
                      <a:pt x="0" y="708"/>
                      <a:pt x="229" y="1028"/>
                      <a:pt x="548" y="1028"/>
                    </a:cubicBezTo>
                    <a:cubicBezTo>
                      <a:pt x="868" y="1028"/>
                      <a:pt x="1096" y="708"/>
                      <a:pt x="1027" y="411"/>
                    </a:cubicBezTo>
                    <a:cubicBezTo>
                      <a:pt x="959" y="183"/>
                      <a:pt x="79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34"/>
              <p:cNvSpPr/>
              <p:nvPr/>
            </p:nvSpPr>
            <p:spPr>
              <a:xfrm>
                <a:off x="4295300" y="3785050"/>
                <a:ext cx="291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914" extrusionOk="0">
                    <a:moveTo>
                      <a:pt x="572" y="0"/>
                    </a:moveTo>
                    <a:cubicBezTo>
                      <a:pt x="1" y="0"/>
                      <a:pt x="1" y="913"/>
                      <a:pt x="572" y="913"/>
                    </a:cubicBezTo>
                    <a:cubicBezTo>
                      <a:pt x="1165" y="913"/>
                      <a:pt x="1165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34"/>
              <p:cNvSpPr/>
              <p:nvPr/>
            </p:nvSpPr>
            <p:spPr>
              <a:xfrm>
                <a:off x="4233100" y="3732050"/>
                <a:ext cx="26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28" y="0"/>
                    </a:moveTo>
                    <a:cubicBezTo>
                      <a:pt x="587" y="0"/>
                      <a:pt x="545" y="7"/>
                      <a:pt x="503" y="21"/>
                    </a:cubicBezTo>
                    <a:cubicBezTo>
                      <a:pt x="480" y="21"/>
                      <a:pt x="435" y="43"/>
                      <a:pt x="412" y="43"/>
                    </a:cubicBezTo>
                    <a:cubicBezTo>
                      <a:pt x="1" y="157"/>
                      <a:pt x="1" y="751"/>
                      <a:pt x="412" y="842"/>
                    </a:cubicBezTo>
                    <a:cubicBezTo>
                      <a:pt x="435" y="865"/>
                      <a:pt x="480" y="865"/>
                      <a:pt x="503" y="888"/>
                    </a:cubicBezTo>
                    <a:cubicBezTo>
                      <a:pt x="542" y="901"/>
                      <a:pt x="582" y="907"/>
                      <a:pt x="621" y="907"/>
                    </a:cubicBezTo>
                    <a:cubicBezTo>
                      <a:pt x="856" y="907"/>
                      <a:pt x="1074" y="689"/>
                      <a:pt x="1074" y="454"/>
                    </a:cubicBezTo>
                    <a:cubicBezTo>
                      <a:pt x="1074" y="203"/>
                      <a:pt x="860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34"/>
              <p:cNvSpPr/>
              <p:nvPr/>
            </p:nvSpPr>
            <p:spPr>
              <a:xfrm>
                <a:off x="4127550" y="365210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0" y="0"/>
                      <a:pt x="0" y="913"/>
                      <a:pt x="594" y="913"/>
                    </a:cubicBezTo>
                    <a:cubicBezTo>
                      <a:pt x="1164" y="913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34"/>
              <p:cNvSpPr/>
              <p:nvPr/>
            </p:nvSpPr>
            <p:spPr>
              <a:xfrm>
                <a:off x="3962625" y="37131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65" y="913"/>
                      <a:pt x="1165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34"/>
              <p:cNvSpPr/>
              <p:nvPr/>
            </p:nvSpPr>
            <p:spPr>
              <a:xfrm>
                <a:off x="4045375" y="365722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65" y="914"/>
                      <a:pt x="1165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34"/>
              <p:cNvSpPr/>
              <p:nvPr/>
            </p:nvSpPr>
            <p:spPr>
              <a:xfrm>
                <a:off x="4043100" y="3761650"/>
                <a:ext cx="2855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1" y="891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34"/>
              <p:cNvSpPr/>
              <p:nvPr/>
            </p:nvSpPr>
            <p:spPr>
              <a:xfrm>
                <a:off x="4081900" y="3846100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617" y="1"/>
                    </a:moveTo>
                    <a:cubicBezTo>
                      <a:pt x="0" y="1"/>
                      <a:pt x="0" y="937"/>
                      <a:pt x="617" y="937"/>
                    </a:cubicBezTo>
                    <a:cubicBezTo>
                      <a:pt x="1210" y="937"/>
                      <a:pt x="1210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34"/>
              <p:cNvSpPr/>
              <p:nvPr/>
            </p:nvSpPr>
            <p:spPr>
              <a:xfrm>
                <a:off x="3957500" y="38706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4" y="0"/>
                    </a:moveTo>
                    <a:cubicBezTo>
                      <a:pt x="23" y="0"/>
                      <a:pt x="0" y="890"/>
                      <a:pt x="594" y="890"/>
                    </a:cubicBezTo>
                    <a:cubicBezTo>
                      <a:pt x="1164" y="890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34"/>
              <p:cNvSpPr/>
              <p:nvPr/>
            </p:nvSpPr>
            <p:spPr>
              <a:xfrm>
                <a:off x="3974625" y="3776975"/>
                <a:ext cx="251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921" extrusionOk="0">
                    <a:moveTo>
                      <a:pt x="552" y="0"/>
                    </a:moveTo>
                    <a:cubicBezTo>
                      <a:pt x="506" y="0"/>
                      <a:pt x="458" y="8"/>
                      <a:pt x="411" y="27"/>
                    </a:cubicBezTo>
                    <a:cubicBezTo>
                      <a:pt x="388" y="27"/>
                      <a:pt x="342" y="50"/>
                      <a:pt x="320" y="72"/>
                    </a:cubicBezTo>
                    <a:cubicBezTo>
                      <a:pt x="160" y="141"/>
                      <a:pt x="0" y="255"/>
                      <a:pt x="23" y="460"/>
                    </a:cubicBezTo>
                    <a:cubicBezTo>
                      <a:pt x="23" y="666"/>
                      <a:pt x="137" y="780"/>
                      <a:pt x="320" y="871"/>
                    </a:cubicBezTo>
                    <a:cubicBezTo>
                      <a:pt x="342" y="871"/>
                      <a:pt x="388" y="894"/>
                      <a:pt x="411" y="894"/>
                    </a:cubicBezTo>
                    <a:cubicBezTo>
                      <a:pt x="458" y="912"/>
                      <a:pt x="506" y="921"/>
                      <a:pt x="552" y="921"/>
                    </a:cubicBezTo>
                    <a:cubicBezTo>
                      <a:pt x="795" y="921"/>
                      <a:pt x="1004" y="691"/>
                      <a:pt x="1004" y="460"/>
                    </a:cubicBezTo>
                    <a:cubicBezTo>
                      <a:pt x="1004" y="230"/>
                      <a:pt x="795" y="0"/>
                      <a:pt x="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34"/>
              <p:cNvSpPr/>
              <p:nvPr/>
            </p:nvSpPr>
            <p:spPr>
              <a:xfrm>
                <a:off x="3873550" y="3804075"/>
                <a:ext cx="292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68" extrusionOk="0">
                    <a:moveTo>
                      <a:pt x="650" y="0"/>
                    </a:moveTo>
                    <a:cubicBezTo>
                      <a:pt x="498" y="0"/>
                      <a:pt x="346" y="77"/>
                      <a:pt x="254" y="221"/>
                    </a:cubicBezTo>
                    <a:cubicBezTo>
                      <a:pt x="231" y="244"/>
                      <a:pt x="208" y="289"/>
                      <a:pt x="186" y="335"/>
                    </a:cubicBezTo>
                    <a:cubicBezTo>
                      <a:pt x="0" y="613"/>
                      <a:pt x="267" y="967"/>
                      <a:pt x="557" y="967"/>
                    </a:cubicBezTo>
                    <a:cubicBezTo>
                      <a:pt x="624" y="967"/>
                      <a:pt x="692" y="948"/>
                      <a:pt x="756" y="906"/>
                    </a:cubicBezTo>
                    <a:lnTo>
                      <a:pt x="870" y="837"/>
                    </a:lnTo>
                    <a:cubicBezTo>
                      <a:pt x="1121" y="677"/>
                      <a:pt x="1167" y="335"/>
                      <a:pt x="962" y="130"/>
                    </a:cubicBezTo>
                    <a:cubicBezTo>
                      <a:pt x="874" y="42"/>
                      <a:pt x="762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34"/>
              <p:cNvSpPr/>
              <p:nvPr/>
            </p:nvSpPr>
            <p:spPr>
              <a:xfrm>
                <a:off x="3859350" y="389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2" y="891"/>
                      <a:pt x="1164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34"/>
              <p:cNvSpPr/>
              <p:nvPr/>
            </p:nvSpPr>
            <p:spPr>
              <a:xfrm>
                <a:off x="3782300" y="391572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2" y="0"/>
                    </a:moveTo>
                    <a:cubicBezTo>
                      <a:pt x="1" y="0"/>
                      <a:pt x="1" y="891"/>
                      <a:pt x="572" y="891"/>
                    </a:cubicBezTo>
                    <a:cubicBezTo>
                      <a:pt x="1142" y="891"/>
                      <a:pt x="1142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34"/>
              <p:cNvSpPr/>
              <p:nvPr/>
            </p:nvSpPr>
            <p:spPr>
              <a:xfrm>
                <a:off x="3782875" y="3833550"/>
                <a:ext cx="28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868" extrusionOk="0">
                    <a:moveTo>
                      <a:pt x="549" y="1"/>
                    </a:moveTo>
                    <a:cubicBezTo>
                      <a:pt x="1" y="1"/>
                      <a:pt x="1" y="868"/>
                      <a:pt x="549" y="868"/>
                    </a:cubicBezTo>
                    <a:cubicBezTo>
                      <a:pt x="1119" y="868"/>
                      <a:pt x="111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34"/>
              <p:cNvSpPr/>
              <p:nvPr/>
            </p:nvSpPr>
            <p:spPr>
              <a:xfrm>
                <a:off x="3827400" y="3742250"/>
                <a:ext cx="23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1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36" y="731"/>
                      <a:pt x="936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34"/>
              <p:cNvSpPr/>
              <p:nvPr/>
            </p:nvSpPr>
            <p:spPr>
              <a:xfrm>
                <a:off x="3889025" y="366065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1"/>
                    </a:moveTo>
                    <a:cubicBezTo>
                      <a:pt x="0" y="1"/>
                      <a:pt x="0" y="868"/>
                      <a:pt x="548" y="868"/>
                    </a:cubicBezTo>
                    <a:cubicBezTo>
                      <a:pt x="1119" y="868"/>
                      <a:pt x="111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34"/>
              <p:cNvSpPr/>
              <p:nvPr/>
            </p:nvSpPr>
            <p:spPr>
              <a:xfrm>
                <a:off x="3905000" y="372970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0"/>
                    </a:moveTo>
                    <a:cubicBezTo>
                      <a:pt x="0" y="0"/>
                      <a:pt x="0" y="868"/>
                      <a:pt x="548" y="868"/>
                    </a:cubicBezTo>
                    <a:cubicBezTo>
                      <a:pt x="1119" y="868"/>
                      <a:pt x="1119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34"/>
              <p:cNvSpPr/>
              <p:nvPr/>
            </p:nvSpPr>
            <p:spPr>
              <a:xfrm>
                <a:off x="4445375" y="4128225"/>
                <a:ext cx="304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33" extrusionOk="0">
                    <a:moveTo>
                      <a:pt x="624" y="1"/>
                    </a:moveTo>
                    <a:cubicBezTo>
                      <a:pt x="554" y="1"/>
                      <a:pt x="482" y="19"/>
                      <a:pt x="412" y="60"/>
                    </a:cubicBezTo>
                    <a:cubicBezTo>
                      <a:pt x="343" y="106"/>
                      <a:pt x="275" y="151"/>
                      <a:pt x="206" y="220"/>
                    </a:cubicBezTo>
                    <a:cubicBezTo>
                      <a:pt x="24" y="402"/>
                      <a:pt x="1" y="722"/>
                      <a:pt x="206" y="904"/>
                    </a:cubicBezTo>
                    <a:cubicBezTo>
                      <a:pt x="301" y="987"/>
                      <a:pt x="426" y="1033"/>
                      <a:pt x="549" y="1033"/>
                    </a:cubicBezTo>
                    <a:cubicBezTo>
                      <a:pt x="665" y="1033"/>
                      <a:pt x="780" y="993"/>
                      <a:pt x="868" y="904"/>
                    </a:cubicBezTo>
                    <a:cubicBezTo>
                      <a:pt x="937" y="836"/>
                      <a:pt x="982" y="745"/>
                      <a:pt x="1028" y="676"/>
                    </a:cubicBezTo>
                    <a:cubicBezTo>
                      <a:pt x="1215" y="377"/>
                      <a:pt x="942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34"/>
              <p:cNvSpPr/>
              <p:nvPr/>
            </p:nvSpPr>
            <p:spPr>
              <a:xfrm>
                <a:off x="4337550" y="4068150"/>
                <a:ext cx="26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0" extrusionOk="0">
                    <a:moveTo>
                      <a:pt x="605" y="0"/>
                    </a:moveTo>
                    <a:cubicBezTo>
                      <a:pt x="499" y="0"/>
                      <a:pt x="392" y="41"/>
                      <a:pt x="297" y="112"/>
                    </a:cubicBezTo>
                    <a:cubicBezTo>
                      <a:pt x="274" y="158"/>
                      <a:pt x="228" y="180"/>
                      <a:pt x="183" y="203"/>
                    </a:cubicBezTo>
                    <a:cubicBezTo>
                      <a:pt x="0" y="340"/>
                      <a:pt x="23" y="683"/>
                      <a:pt x="183" y="820"/>
                    </a:cubicBezTo>
                    <a:cubicBezTo>
                      <a:pt x="268" y="893"/>
                      <a:pt x="393" y="940"/>
                      <a:pt x="515" y="940"/>
                    </a:cubicBezTo>
                    <a:cubicBezTo>
                      <a:pt x="621" y="940"/>
                      <a:pt x="725" y="904"/>
                      <a:pt x="799" y="820"/>
                    </a:cubicBezTo>
                    <a:cubicBezTo>
                      <a:pt x="822" y="774"/>
                      <a:pt x="845" y="728"/>
                      <a:pt x="890" y="705"/>
                    </a:cubicBezTo>
                    <a:cubicBezTo>
                      <a:pt x="1004" y="523"/>
                      <a:pt x="1050" y="272"/>
                      <a:pt x="890" y="112"/>
                    </a:cubicBezTo>
                    <a:cubicBezTo>
                      <a:pt x="802" y="35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34"/>
              <p:cNvSpPr/>
              <p:nvPr/>
            </p:nvSpPr>
            <p:spPr>
              <a:xfrm>
                <a:off x="4577200" y="40378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1" y="0"/>
                      <a:pt x="1" y="913"/>
                      <a:pt x="571" y="913"/>
                    </a:cubicBezTo>
                    <a:cubicBezTo>
                      <a:pt x="1165" y="913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34"/>
              <p:cNvSpPr/>
              <p:nvPr/>
            </p:nvSpPr>
            <p:spPr>
              <a:xfrm>
                <a:off x="4537250" y="410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0"/>
                    </a:moveTo>
                    <a:cubicBezTo>
                      <a:pt x="1" y="0"/>
                      <a:pt x="1" y="891"/>
                      <a:pt x="571" y="891"/>
                    </a:cubicBezTo>
                    <a:cubicBezTo>
                      <a:pt x="1165" y="891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34"/>
              <p:cNvSpPr/>
              <p:nvPr/>
            </p:nvSpPr>
            <p:spPr>
              <a:xfrm>
                <a:off x="4643975" y="4143400"/>
                <a:ext cx="291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1" extrusionOk="0">
                    <a:moveTo>
                      <a:pt x="685" y="1"/>
                    </a:moveTo>
                    <a:cubicBezTo>
                      <a:pt x="571" y="1"/>
                      <a:pt x="457" y="24"/>
                      <a:pt x="343" y="46"/>
                    </a:cubicBezTo>
                    <a:cubicBezTo>
                      <a:pt x="160" y="115"/>
                      <a:pt x="0" y="275"/>
                      <a:pt x="23" y="480"/>
                    </a:cubicBezTo>
                    <a:cubicBezTo>
                      <a:pt x="23" y="685"/>
                      <a:pt x="160" y="845"/>
                      <a:pt x="343" y="914"/>
                    </a:cubicBezTo>
                    <a:cubicBezTo>
                      <a:pt x="457" y="959"/>
                      <a:pt x="571" y="959"/>
                      <a:pt x="685" y="959"/>
                    </a:cubicBezTo>
                    <a:cubicBezTo>
                      <a:pt x="696" y="960"/>
                      <a:pt x="706" y="961"/>
                      <a:pt x="717" y="961"/>
                    </a:cubicBezTo>
                    <a:cubicBezTo>
                      <a:pt x="955" y="961"/>
                      <a:pt x="1164" y="720"/>
                      <a:pt x="1164" y="480"/>
                    </a:cubicBezTo>
                    <a:cubicBezTo>
                      <a:pt x="1141" y="229"/>
                      <a:pt x="93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34"/>
              <p:cNvSpPr/>
              <p:nvPr/>
            </p:nvSpPr>
            <p:spPr>
              <a:xfrm>
                <a:off x="4669650" y="4068575"/>
                <a:ext cx="30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27" extrusionOk="0">
                    <a:moveTo>
                      <a:pt x="688" y="1"/>
                    </a:moveTo>
                    <a:cubicBezTo>
                      <a:pt x="560" y="1"/>
                      <a:pt x="436" y="47"/>
                      <a:pt x="343" y="141"/>
                    </a:cubicBezTo>
                    <a:cubicBezTo>
                      <a:pt x="274" y="232"/>
                      <a:pt x="183" y="323"/>
                      <a:pt x="137" y="437"/>
                    </a:cubicBezTo>
                    <a:cubicBezTo>
                      <a:pt x="0" y="688"/>
                      <a:pt x="69" y="1031"/>
                      <a:pt x="320" y="1168"/>
                    </a:cubicBezTo>
                    <a:cubicBezTo>
                      <a:pt x="404" y="1206"/>
                      <a:pt x="497" y="1226"/>
                      <a:pt x="590" y="1226"/>
                    </a:cubicBezTo>
                    <a:cubicBezTo>
                      <a:pt x="776" y="1226"/>
                      <a:pt x="959" y="1145"/>
                      <a:pt x="1050" y="962"/>
                    </a:cubicBezTo>
                    <a:cubicBezTo>
                      <a:pt x="1073" y="939"/>
                      <a:pt x="1073" y="894"/>
                      <a:pt x="1096" y="871"/>
                    </a:cubicBezTo>
                    <a:cubicBezTo>
                      <a:pt x="1120" y="822"/>
                      <a:pt x="1132" y="799"/>
                      <a:pt x="1130" y="799"/>
                    </a:cubicBezTo>
                    <a:lnTo>
                      <a:pt x="1130" y="799"/>
                    </a:lnTo>
                    <a:cubicBezTo>
                      <a:pt x="1128" y="799"/>
                      <a:pt x="1117" y="816"/>
                      <a:pt x="1096" y="848"/>
                    </a:cubicBezTo>
                    <a:cubicBezTo>
                      <a:pt x="1142" y="757"/>
                      <a:pt x="1164" y="711"/>
                      <a:pt x="1187" y="620"/>
                    </a:cubicBezTo>
                    <a:cubicBezTo>
                      <a:pt x="1210" y="414"/>
                      <a:pt x="1164" y="163"/>
                      <a:pt x="959" y="72"/>
                    </a:cubicBezTo>
                    <a:cubicBezTo>
                      <a:pt x="873" y="25"/>
                      <a:pt x="780" y="1"/>
                      <a:pt x="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34"/>
              <p:cNvSpPr/>
              <p:nvPr/>
            </p:nvSpPr>
            <p:spPr>
              <a:xfrm>
                <a:off x="4514300" y="3964000"/>
                <a:ext cx="326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99" extrusionOk="0">
                    <a:moveTo>
                      <a:pt x="686" y="1"/>
                    </a:moveTo>
                    <a:cubicBezTo>
                      <a:pt x="594" y="1"/>
                      <a:pt x="503" y="24"/>
                      <a:pt x="417" y="78"/>
                    </a:cubicBezTo>
                    <a:cubicBezTo>
                      <a:pt x="211" y="192"/>
                      <a:pt x="143" y="375"/>
                      <a:pt x="120" y="580"/>
                    </a:cubicBezTo>
                    <a:lnTo>
                      <a:pt x="120" y="489"/>
                    </a:lnTo>
                    <a:lnTo>
                      <a:pt x="120" y="489"/>
                    </a:lnTo>
                    <a:cubicBezTo>
                      <a:pt x="0" y="809"/>
                      <a:pt x="335" y="1199"/>
                      <a:pt x="666" y="1199"/>
                    </a:cubicBezTo>
                    <a:cubicBezTo>
                      <a:pt x="713" y="1199"/>
                      <a:pt x="759" y="1191"/>
                      <a:pt x="805" y="1174"/>
                    </a:cubicBezTo>
                    <a:lnTo>
                      <a:pt x="713" y="1174"/>
                    </a:lnTo>
                    <a:cubicBezTo>
                      <a:pt x="919" y="1151"/>
                      <a:pt x="1101" y="1060"/>
                      <a:pt x="1216" y="877"/>
                    </a:cubicBezTo>
                    <a:cubicBezTo>
                      <a:pt x="1307" y="694"/>
                      <a:pt x="1307" y="489"/>
                      <a:pt x="1216" y="284"/>
                    </a:cubicBezTo>
                    <a:cubicBezTo>
                      <a:pt x="1170" y="215"/>
                      <a:pt x="1079" y="124"/>
                      <a:pt x="987" y="78"/>
                    </a:cubicBezTo>
                    <a:cubicBezTo>
                      <a:pt x="891" y="30"/>
                      <a:pt x="788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34"/>
              <p:cNvSpPr/>
              <p:nvPr/>
            </p:nvSpPr>
            <p:spPr>
              <a:xfrm>
                <a:off x="4758100" y="4100600"/>
                <a:ext cx="285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42" y="914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34"/>
              <p:cNvSpPr/>
              <p:nvPr/>
            </p:nvSpPr>
            <p:spPr>
              <a:xfrm>
                <a:off x="4743250" y="3986975"/>
                <a:ext cx="302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23" extrusionOk="0">
                    <a:moveTo>
                      <a:pt x="583" y="0"/>
                    </a:moveTo>
                    <a:cubicBezTo>
                      <a:pt x="563" y="0"/>
                      <a:pt x="544" y="1"/>
                      <a:pt x="526" y="4"/>
                    </a:cubicBezTo>
                    <a:cubicBezTo>
                      <a:pt x="320" y="26"/>
                      <a:pt x="115" y="186"/>
                      <a:pt x="69" y="392"/>
                    </a:cubicBezTo>
                    <a:cubicBezTo>
                      <a:pt x="69" y="414"/>
                      <a:pt x="69" y="414"/>
                      <a:pt x="69" y="414"/>
                    </a:cubicBezTo>
                    <a:cubicBezTo>
                      <a:pt x="1" y="734"/>
                      <a:pt x="161" y="985"/>
                      <a:pt x="457" y="1099"/>
                    </a:cubicBezTo>
                    <a:cubicBezTo>
                      <a:pt x="498" y="1115"/>
                      <a:pt x="547" y="1123"/>
                      <a:pt x="598" y="1123"/>
                    </a:cubicBezTo>
                    <a:cubicBezTo>
                      <a:pt x="692" y="1123"/>
                      <a:pt x="794" y="1098"/>
                      <a:pt x="868" y="1054"/>
                    </a:cubicBezTo>
                    <a:cubicBezTo>
                      <a:pt x="1142" y="871"/>
                      <a:pt x="1211" y="574"/>
                      <a:pt x="1074" y="300"/>
                    </a:cubicBezTo>
                    <a:lnTo>
                      <a:pt x="1051" y="255"/>
                    </a:lnTo>
                    <a:cubicBezTo>
                      <a:pt x="969" y="91"/>
                      <a:pt x="757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34"/>
              <p:cNvSpPr/>
              <p:nvPr/>
            </p:nvSpPr>
            <p:spPr>
              <a:xfrm>
                <a:off x="4847125" y="3943250"/>
                <a:ext cx="285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77" extrusionOk="0">
                    <a:moveTo>
                      <a:pt x="559" y="1"/>
                    </a:moveTo>
                    <a:cubicBezTo>
                      <a:pt x="411" y="1"/>
                      <a:pt x="262" y="75"/>
                      <a:pt x="183" y="223"/>
                    </a:cubicBezTo>
                    <a:cubicBezTo>
                      <a:pt x="160" y="269"/>
                      <a:pt x="137" y="337"/>
                      <a:pt x="114" y="383"/>
                    </a:cubicBezTo>
                    <a:cubicBezTo>
                      <a:pt x="0" y="680"/>
                      <a:pt x="274" y="977"/>
                      <a:pt x="571" y="977"/>
                    </a:cubicBezTo>
                    <a:cubicBezTo>
                      <a:pt x="845" y="977"/>
                      <a:pt x="1141" y="680"/>
                      <a:pt x="1004" y="383"/>
                    </a:cubicBezTo>
                    <a:cubicBezTo>
                      <a:pt x="981" y="337"/>
                      <a:pt x="959" y="269"/>
                      <a:pt x="936" y="223"/>
                    </a:cubicBezTo>
                    <a:cubicBezTo>
                      <a:pt x="856" y="75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34"/>
              <p:cNvSpPr/>
              <p:nvPr/>
            </p:nvSpPr>
            <p:spPr>
              <a:xfrm>
                <a:off x="4773500" y="38592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1"/>
                    </a:moveTo>
                    <a:cubicBezTo>
                      <a:pt x="1" y="1"/>
                      <a:pt x="1" y="937"/>
                      <a:pt x="594" y="937"/>
                    </a:cubicBezTo>
                    <a:cubicBezTo>
                      <a:pt x="1187" y="937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34"/>
              <p:cNvSpPr/>
              <p:nvPr/>
            </p:nvSpPr>
            <p:spPr>
              <a:xfrm>
                <a:off x="4879075" y="3845100"/>
                <a:ext cx="262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40" extrusionOk="0">
                    <a:moveTo>
                      <a:pt x="543" y="1"/>
                    </a:moveTo>
                    <a:cubicBezTo>
                      <a:pt x="448" y="1"/>
                      <a:pt x="357" y="31"/>
                      <a:pt x="274" y="86"/>
                    </a:cubicBezTo>
                    <a:cubicBezTo>
                      <a:pt x="274" y="86"/>
                      <a:pt x="274" y="86"/>
                      <a:pt x="274" y="109"/>
                    </a:cubicBezTo>
                    <a:cubicBezTo>
                      <a:pt x="0" y="269"/>
                      <a:pt x="0" y="680"/>
                      <a:pt x="274" y="840"/>
                    </a:cubicBezTo>
                    <a:cubicBezTo>
                      <a:pt x="361" y="909"/>
                      <a:pt x="462" y="939"/>
                      <a:pt x="576" y="939"/>
                    </a:cubicBezTo>
                    <a:cubicBezTo>
                      <a:pt x="611" y="939"/>
                      <a:pt x="647" y="936"/>
                      <a:pt x="685" y="931"/>
                    </a:cubicBezTo>
                    <a:cubicBezTo>
                      <a:pt x="868" y="862"/>
                      <a:pt x="1050" y="680"/>
                      <a:pt x="1027" y="474"/>
                    </a:cubicBezTo>
                    <a:cubicBezTo>
                      <a:pt x="1027" y="269"/>
                      <a:pt x="913" y="109"/>
                      <a:pt x="731" y="41"/>
                    </a:cubicBezTo>
                    <a:cubicBezTo>
                      <a:pt x="668" y="14"/>
                      <a:pt x="605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34"/>
              <p:cNvSpPr/>
              <p:nvPr/>
            </p:nvSpPr>
            <p:spPr>
              <a:xfrm>
                <a:off x="4836850" y="3746400"/>
                <a:ext cx="27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76" extrusionOk="0">
                    <a:moveTo>
                      <a:pt x="548" y="0"/>
                    </a:moveTo>
                    <a:cubicBezTo>
                      <a:pt x="394" y="0"/>
                      <a:pt x="240" y="74"/>
                      <a:pt x="160" y="223"/>
                    </a:cubicBezTo>
                    <a:cubicBezTo>
                      <a:pt x="137" y="268"/>
                      <a:pt x="114" y="337"/>
                      <a:pt x="91" y="382"/>
                    </a:cubicBezTo>
                    <a:cubicBezTo>
                      <a:pt x="0" y="679"/>
                      <a:pt x="251" y="976"/>
                      <a:pt x="548" y="976"/>
                    </a:cubicBezTo>
                    <a:cubicBezTo>
                      <a:pt x="822" y="976"/>
                      <a:pt x="1096" y="679"/>
                      <a:pt x="1004" y="382"/>
                    </a:cubicBezTo>
                    <a:cubicBezTo>
                      <a:pt x="982" y="337"/>
                      <a:pt x="959" y="268"/>
                      <a:pt x="936" y="223"/>
                    </a:cubicBezTo>
                    <a:cubicBezTo>
                      <a:pt x="856" y="74"/>
                      <a:pt x="70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34"/>
              <p:cNvSpPr/>
              <p:nvPr/>
            </p:nvSpPr>
            <p:spPr>
              <a:xfrm>
                <a:off x="4904750" y="3627325"/>
                <a:ext cx="245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10" extrusionOk="0">
                    <a:moveTo>
                      <a:pt x="514" y="1"/>
                    </a:moveTo>
                    <a:cubicBezTo>
                      <a:pt x="441" y="1"/>
                      <a:pt x="367" y="18"/>
                      <a:pt x="297" y="55"/>
                    </a:cubicBezTo>
                    <a:cubicBezTo>
                      <a:pt x="251" y="78"/>
                      <a:pt x="206" y="124"/>
                      <a:pt x="160" y="147"/>
                    </a:cubicBezTo>
                    <a:cubicBezTo>
                      <a:pt x="0" y="306"/>
                      <a:pt x="0" y="603"/>
                      <a:pt x="160" y="763"/>
                    </a:cubicBezTo>
                    <a:cubicBezTo>
                      <a:pt x="206" y="786"/>
                      <a:pt x="251" y="831"/>
                      <a:pt x="297" y="854"/>
                    </a:cubicBezTo>
                    <a:cubicBezTo>
                      <a:pt x="367" y="892"/>
                      <a:pt x="442" y="909"/>
                      <a:pt x="516" y="909"/>
                    </a:cubicBezTo>
                    <a:cubicBezTo>
                      <a:pt x="755" y="909"/>
                      <a:pt x="982" y="728"/>
                      <a:pt x="982" y="466"/>
                    </a:cubicBezTo>
                    <a:cubicBezTo>
                      <a:pt x="982" y="187"/>
                      <a:pt x="754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34"/>
              <p:cNvSpPr/>
              <p:nvPr/>
            </p:nvSpPr>
            <p:spPr>
              <a:xfrm>
                <a:off x="4923575" y="372455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34"/>
              <p:cNvSpPr/>
              <p:nvPr/>
            </p:nvSpPr>
            <p:spPr>
              <a:xfrm>
                <a:off x="5054825" y="3633125"/>
                <a:ext cx="308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8" extrusionOk="0">
                    <a:moveTo>
                      <a:pt x="620" y="0"/>
                    </a:moveTo>
                    <a:cubicBezTo>
                      <a:pt x="508" y="0"/>
                      <a:pt x="400" y="40"/>
                      <a:pt x="320" y="120"/>
                    </a:cubicBezTo>
                    <a:cubicBezTo>
                      <a:pt x="274" y="166"/>
                      <a:pt x="229" y="211"/>
                      <a:pt x="206" y="257"/>
                    </a:cubicBezTo>
                    <a:cubicBezTo>
                      <a:pt x="0" y="577"/>
                      <a:pt x="274" y="987"/>
                      <a:pt x="617" y="987"/>
                    </a:cubicBezTo>
                    <a:cubicBezTo>
                      <a:pt x="982" y="987"/>
                      <a:pt x="1233" y="577"/>
                      <a:pt x="1050" y="257"/>
                    </a:cubicBezTo>
                    <a:cubicBezTo>
                      <a:pt x="1005" y="211"/>
                      <a:pt x="982" y="166"/>
                      <a:pt x="936" y="120"/>
                    </a:cubicBezTo>
                    <a:cubicBezTo>
                      <a:pt x="845" y="40"/>
                      <a:pt x="731" y="0"/>
                      <a:pt x="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34"/>
              <p:cNvSpPr/>
              <p:nvPr/>
            </p:nvSpPr>
            <p:spPr>
              <a:xfrm>
                <a:off x="5024575" y="3734825"/>
                <a:ext cx="308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60" extrusionOk="0">
                    <a:moveTo>
                      <a:pt x="617" y="1"/>
                    </a:moveTo>
                    <a:cubicBezTo>
                      <a:pt x="1" y="1"/>
                      <a:pt x="1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34"/>
              <p:cNvSpPr/>
              <p:nvPr/>
            </p:nvSpPr>
            <p:spPr>
              <a:xfrm>
                <a:off x="5152975" y="3716600"/>
                <a:ext cx="308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3" extrusionOk="0">
                    <a:moveTo>
                      <a:pt x="758" y="1"/>
                    </a:moveTo>
                    <a:cubicBezTo>
                      <a:pt x="704" y="1"/>
                      <a:pt x="649" y="8"/>
                      <a:pt x="594" y="22"/>
                    </a:cubicBezTo>
                    <a:cubicBezTo>
                      <a:pt x="503" y="22"/>
                      <a:pt x="411" y="45"/>
                      <a:pt x="343" y="68"/>
                    </a:cubicBezTo>
                    <a:cubicBezTo>
                      <a:pt x="137" y="91"/>
                      <a:pt x="0" y="319"/>
                      <a:pt x="0" y="502"/>
                    </a:cubicBezTo>
                    <a:cubicBezTo>
                      <a:pt x="0" y="684"/>
                      <a:pt x="137" y="912"/>
                      <a:pt x="343" y="935"/>
                    </a:cubicBezTo>
                    <a:cubicBezTo>
                      <a:pt x="411" y="958"/>
                      <a:pt x="503" y="981"/>
                      <a:pt x="594" y="981"/>
                    </a:cubicBezTo>
                    <a:cubicBezTo>
                      <a:pt x="649" y="995"/>
                      <a:pt x="704" y="1002"/>
                      <a:pt x="758" y="1002"/>
                    </a:cubicBezTo>
                    <a:cubicBezTo>
                      <a:pt x="883" y="1002"/>
                      <a:pt x="1000" y="962"/>
                      <a:pt x="1096" y="867"/>
                    </a:cubicBezTo>
                    <a:cubicBezTo>
                      <a:pt x="1187" y="753"/>
                      <a:pt x="1233" y="639"/>
                      <a:pt x="1233" y="502"/>
                    </a:cubicBezTo>
                    <a:cubicBezTo>
                      <a:pt x="1233" y="365"/>
                      <a:pt x="1187" y="228"/>
                      <a:pt x="1096" y="136"/>
                    </a:cubicBezTo>
                    <a:cubicBezTo>
                      <a:pt x="1000" y="41"/>
                      <a:pt x="883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34"/>
              <p:cNvSpPr/>
              <p:nvPr/>
            </p:nvSpPr>
            <p:spPr>
              <a:xfrm>
                <a:off x="4969225" y="3822950"/>
                <a:ext cx="302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3" extrusionOk="0">
                    <a:moveTo>
                      <a:pt x="695" y="1"/>
                    </a:moveTo>
                    <a:cubicBezTo>
                      <a:pt x="627" y="1"/>
                      <a:pt x="561" y="18"/>
                      <a:pt x="503" y="59"/>
                    </a:cubicBezTo>
                    <a:lnTo>
                      <a:pt x="252" y="219"/>
                    </a:lnTo>
                    <a:cubicBezTo>
                      <a:pt x="115" y="333"/>
                      <a:pt x="1" y="470"/>
                      <a:pt x="23" y="653"/>
                    </a:cubicBezTo>
                    <a:cubicBezTo>
                      <a:pt x="23" y="790"/>
                      <a:pt x="69" y="904"/>
                      <a:pt x="160" y="995"/>
                    </a:cubicBezTo>
                    <a:cubicBezTo>
                      <a:pt x="252" y="1087"/>
                      <a:pt x="389" y="1132"/>
                      <a:pt x="503" y="1132"/>
                    </a:cubicBezTo>
                    <a:cubicBezTo>
                      <a:pt x="685" y="1132"/>
                      <a:pt x="822" y="1041"/>
                      <a:pt x="936" y="904"/>
                    </a:cubicBezTo>
                    <a:lnTo>
                      <a:pt x="1096" y="653"/>
                    </a:lnTo>
                    <a:cubicBezTo>
                      <a:pt x="1210" y="516"/>
                      <a:pt x="1165" y="242"/>
                      <a:pt x="1028" y="128"/>
                    </a:cubicBezTo>
                    <a:cubicBezTo>
                      <a:pt x="940" y="55"/>
                      <a:pt x="81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34"/>
              <p:cNvSpPr/>
              <p:nvPr/>
            </p:nvSpPr>
            <p:spPr>
              <a:xfrm>
                <a:off x="4989200" y="3549950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59" y="731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34"/>
              <p:cNvSpPr/>
              <p:nvPr/>
            </p:nvSpPr>
            <p:spPr>
              <a:xfrm>
                <a:off x="5046275" y="3410725"/>
                <a:ext cx="30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59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34"/>
              <p:cNvSpPr/>
              <p:nvPr/>
            </p:nvSpPr>
            <p:spPr>
              <a:xfrm>
                <a:off x="5191950" y="3402725"/>
                <a:ext cx="27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39" extrusionOk="0">
                    <a:moveTo>
                      <a:pt x="587" y="1"/>
                    </a:moveTo>
                    <a:cubicBezTo>
                      <a:pt x="404" y="1"/>
                      <a:pt x="267" y="92"/>
                      <a:pt x="153" y="252"/>
                    </a:cubicBezTo>
                    <a:cubicBezTo>
                      <a:pt x="108" y="297"/>
                      <a:pt x="85" y="366"/>
                      <a:pt x="62" y="457"/>
                    </a:cubicBezTo>
                    <a:cubicBezTo>
                      <a:pt x="1" y="784"/>
                      <a:pt x="214" y="1038"/>
                      <a:pt x="538" y="1038"/>
                    </a:cubicBezTo>
                    <a:cubicBezTo>
                      <a:pt x="576" y="1038"/>
                      <a:pt x="615" y="1035"/>
                      <a:pt x="655" y="1028"/>
                    </a:cubicBezTo>
                    <a:cubicBezTo>
                      <a:pt x="724" y="1028"/>
                      <a:pt x="792" y="982"/>
                      <a:pt x="861" y="936"/>
                    </a:cubicBezTo>
                    <a:cubicBezTo>
                      <a:pt x="998" y="845"/>
                      <a:pt x="1112" y="685"/>
                      <a:pt x="1112" y="503"/>
                    </a:cubicBezTo>
                    <a:cubicBezTo>
                      <a:pt x="1089" y="366"/>
                      <a:pt x="1043" y="252"/>
                      <a:pt x="952" y="137"/>
                    </a:cubicBezTo>
                    <a:cubicBezTo>
                      <a:pt x="861" y="46"/>
                      <a:pt x="72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34"/>
              <p:cNvSpPr/>
              <p:nvPr/>
            </p:nvSpPr>
            <p:spPr>
              <a:xfrm>
                <a:off x="5106175" y="3495175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17" y="0"/>
                    </a:moveTo>
                    <a:cubicBezTo>
                      <a:pt x="1" y="0"/>
                      <a:pt x="1" y="982"/>
                      <a:pt x="617" y="982"/>
                    </a:cubicBezTo>
                    <a:cubicBezTo>
                      <a:pt x="1256" y="982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34"/>
              <p:cNvSpPr/>
              <p:nvPr/>
            </p:nvSpPr>
            <p:spPr>
              <a:xfrm>
                <a:off x="5146700" y="3584175"/>
                <a:ext cx="314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0" extrusionOk="0">
                    <a:moveTo>
                      <a:pt x="639" y="1"/>
                    </a:moveTo>
                    <a:cubicBezTo>
                      <a:pt x="0" y="1"/>
                      <a:pt x="0" y="960"/>
                      <a:pt x="639" y="960"/>
                    </a:cubicBezTo>
                    <a:cubicBezTo>
                      <a:pt x="1256" y="960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34"/>
              <p:cNvSpPr/>
              <p:nvPr/>
            </p:nvSpPr>
            <p:spPr>
              <a:xfrm>
                <a:off x="5250550" y="3494600"/>
                <a:ext cx="331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24" y="1028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34"/>
              <p:cNvSpPr/>
              <p:nvPr/>
            </p:nvSpPr>
            <p:spPr>
              <a:xfrm>
                <a:off x="5289350" y="3639550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34"/>
              <p:cNvSpPr/>
              <p:nvPr/>
            </p:nvSpPr>
            <p:spPr>
              <a:xfrm>
                <a:off x="5265950" y="3704600"/>
                <a:ext cx="3085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33" y="959"/>
                      <a:pt x="1233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34"/>
              <p:cNvSpPr/>
              <p:nvPr/>
            </p:nvSpPr>
            <p:spPr>
              <a:xfrm>
                <a:off x="5410900" y="3747400"/>
                <a:ext cx="314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59" extrusionOk="0">
                    <a:moveTo>
                      <a:pt x="640" y="0"/>
                    </a:moveTo>
                    <a:cubicBezTo>
                      <a:pt x="23" y="0"/>
                      <a:pt x="0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34"/>
              <p:cNvSpPr/>
              <p:nvPr/>
            </p:nvSpPr>
            <p:spPr>
              <a:xfrm>
                <a:off x="5416025" y="363097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1" y="1"/>
                    </a:moveTo>
                    <a:cubicBezTo>
                      <a:pt x="1" y="1"/>
                      <a:pt x="1" y="891"/>
                      <a:pt x="571" y="891"/>
                    </a:cubicBezTo>
                    <a:cubicBezTo>
                      <a:pt x="1142" y="891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34"/>
              <p:cNvSpPr/>
              <p:nvPr/>
            </p:nvSpPr>
            <p:spPr>
              <a:xfrm>
                <a:off x="5366950" y="3519700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60" y="731"/>
                      <a:pt x="960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34"/>
              <p:cNvSpPr/>
              <p:nvPr/>
            </p:nvSpPr>
            <p:spPr>
              <a:xfrm>
                <a:off x="5228300" y="3620700"/>
                <a:ext cx="245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32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82" y="731"/>
                      <a:pt x="982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34"/>
              <p:cNvSpPr/>
              <p:nvPr/>
            </p:nvSpPr>
            <p:spPr>
              <a:xfrm>
                <a:off x="5477100" y="3738825"/>
                <a:ext cx="1942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46" extrusionOk="0">
                    <a:moveTo>
                      <a:pt x="388" y="1"/>
                    </a:moveTo>
                    <a:cubicBezTo>
                      <a:pt x="183" y="23"/>
                      <a:pt x="0" y="183"/>
                      <a:pt x="0" y="389"/>
                    </a:cubicBezTo>
                    <a:cubicBezTo>
                      <a:pt x="23" y="411"/>
                      <a:pt x="23" y="434"/>
                      <a:pt x="23" y="457"/>
                    </a:cubicBezTo>
                    <a:cubicBezTo>
                      <a:pt x="23" y="663"/>
                      <a:pt x="183" y="845"/>
                      <a:pt x="388" y="845"/>
                    </a:cubicBezTo>
                    <a:cubicBezTo>
                      <a:pt x="594" y="822"/>
                      <a:pt x="776" y="685"/>
                      <a:pt x="776" y="457"/>
                    </a:cubicBezTo>
                    <a:cubicBezTo>
                      <a:pt x="776" y="434"/>
                      <a:pt x="776" y="411"/>
                      <a:pt x="776" y="389"/>
                    </a:cubicBezTo>
                    <a:cubicBezTo>
                      <a:pt x="776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34"/>
              <p:cNvSpPr/>
              <p:nvPr/>
            </p:nvSpPr>
            <p:spPr>
              <a:xfrm>
                <a:off x="5522750" y="3813575"/>
                <a:ext cx="239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754" extrusionOk="0">
                    <a:moveTo>
                      <a:pt x="479" y="1"/>
                    </a:moveTo>
                    <a:cubicBezTo>
                      <a:pt x="0" y="1"/>
                      <a:pt x="0" y="754"/>
                      <a:pt x="479" y="754"/>
                    </a:cubicBezTo>
                    <a:cubicBezTo>
                      <a:pt x="959" y="754"/>
                      <a:pt x="95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34"/>
              <p:cNvSpPr/>
              <p:nvPr/>
            </p:nvSpPr>
            <p:spPr>
              <a:xfrm>
                <a:off x="4614875" y="39419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8" y="982"/>
                      <a:pt x="1278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34"/>
              <p:cNvSpPr/>
              <p:nvPr/>
            </p:nvSpPr>
            <p:spPr>
              <a:xfrm>
                <a:off x="4641675" y="3753525"/>
                <a:ext cx="320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47" extrusionOk="0">
                    <a:moveTo>
                      <a:pt x="619" y="0"/>
                    </a:moveTo>
                    <a:cubicBezTo>
                      <a:pt x="516" y="0"/>
                      <a:pt x="418" y="27"/>
                      <a:pt x="320" y="97"/>
                    </a:cubicBezTo>
                    <a:cubicBezTo>
                      <a:pt x="115" y="189"/>
                      <a:pt x="47" y="371"/>
                      <a:pt x="24" y="577"/>
                    </a:cubicBezTo>
                    <a:cubicBezTo>
                      <a:pt x="1" y="736"/>
                      <a:pt x="115" y="896"/>
                      <a:pt x="252" y="988"/>
                    </a:cubicBezTo>
                    <a:cubicBezTo>
                      <a:pt x="324" y="1031"/>
                      <a:pt x="397" y="1047"/>
                      <a:pt x="469" y="1047"/>
                    </a:cubicBezTo>
                    <a:cubicBezTo>
                      <a:pt x="511" y="1047"/>
                      <a:pt x="553" y="1042"/>
                      <a:pt x="594" y="1033"/>
                    </a:cubicBezTo>
                    <a:cubicBezTo>
                      <a:pt x="617" y="1035"/>
                      <a:pt x="639" y="1037"/>
                      <a:pt x="662" y="1037"/>
                    </a:cubicBezTo>
                    <a:cubicBezTo>
                      <a:pt x="870" y="1037"/>
                      <a:pt x="1083" y="940"/>
                      <a:pt x="1165" y="714"/>
                    </a:cubicBezTo>
                    <a:cubicBezTo>
                      <a:pt x="1279" y="440"/>
                      <a:pt x="1142" y="97"/>
                      <a:pt x="823" y="29"/>
                    </a:cubicBezTo>
                    <a:cubicBezTo>
                      <a:pt x="752" y="11"/>
                      <a:pt x="685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34"/>
              <p:cNvSpPr/>
              <p:nvPr/>
            </p:nvSpPr>
            <p:spPr>
              <a:xfrm>
                <a:off x="4559525" y="3847825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5"/>
                      <a:pt x="639" y="1005"/>
                    </a:cubicBezTo>
                    <a:cubicBezTo>
                      <a:pt x="1278" y="1005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34"/>
              <p:cNvSpPr/>
              <p:nvPr/>
            </p:nvSpPr>
            <p:spPr>
              <a:xfrm>
                <a:off x="4471625" y="3862075"/>
                <a:ext cx="308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83" extrusionOk="0">
                    <a:moveTo>
                      <a:pt x="617" y="1"/>
                    </a:moveTo>
                    <a:cubicBezTo>
                      <a:pt x="1" y="1"/>
                      <a:pt x="1" y="982"/>
                      <a:pt x="617" y="982"/>
                    </a:cubicBezTo>
                    <a:cubicBezTo>
                      <a:pt x="1234" y="982"/>
                      <a:pt x="1234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34"/>
              <p:cNvSpPr/>
              <p:nvPr/>
            </p:nvSpPr>
            <p:spPr>
              <a:xfrm>
                <a:off x="4424275" y="36943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0"/>
                    </a:moveTo>
                    <a:cubicBezTo>
                      <a:pt x="0" y="0"/>
                      <a:pt x="0" y="936"/>
                      <a:pt x="594" y="936"/>
                    </a:cubicBezTo>
                    <a:cubicBezTo>
                      <a:pt x="1187" y="936"/>
                      <a:pt x="1187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34"/>
              <p:cNvSpPr/>
              <p:nvPr/>
            </p:nvSpPr>
            <p:spPr>
              <a:xfrm>
                <a:off x="4492750" y="377420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23" y="1"/>
                      <a:pt x="0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34"/>
              <p:cNvSpPr/>
              <p:nvPr/>
            </p:nvSpPr>
            <p:spPr>
              <a:xfrm>
                <a:off x="4563500" y="3656700"/>
                <a:ext cx="266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66" extrusionOk="0">
                    <a:moveTo>
                      <a:pt x="542" y="1"/>
                    </a:moveTo>
                    <a:cubicBezTo>
                      <a:pt x="426" y="1"/>
                      <a:pt x="307" y="42"/>
                      <a:pt x="206" y="136"/>
                    </a:cubicBezTo>
                    <a:cubicBezTo>
                      <a:pt x="206" y="159"/>
                      <a:pt x="183" y="159"/>
                      <a:pt x="183" y="181"/>
                    </a:cubicBezTo>
                    <a:cubicBezTo>
                      <a:pt x="1" y="341"/>
                      <a:pt x="1" y="638"/>
                      <a:pt x="183" y="798"/>
                    </a:cubicBezTo>
                    <a:cubicBezTo>
                      <a:pt x="183" y="798"/>
                      <a:pt x="206" y="820"/>
                      <a:pt x="206" y="820"/>
                    </a:cubicBezTo>
                    <a:cubicBezTo>
                      <a:pt x="305" y="919"/>
                      <a:pt x="435" y="965"/>
                      <a:pt x="562" y="965"/>
                    </a:cubicBezTo>
                    <a:cubicBezTo>
                      <a:pt x="817" y="965"/>
                      <a:pt x="1066" y="782"/>
                      <a:pt x="1051" y="478"/>
                    </a:cubicBezTo>
                    <a:cubicBezTo>
                      <a:pt x="1035" y="197"/>
                      <a:pt x="795" y="1"/>
                      <a:pt x="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34"/>
              <p:cNvSpPr/>
              <p:nvPr/>
            </p:nvSpPr>
            <p:spPr>
              <a:xfrm>
                <a:off x="4666225" y="3573350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56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34"/>
              <p:cNvSpPr/>
              <p:nvPr/>
            </p:nvSpPr>
            <p:spPr>
              <a:xfrm>
                <a:off x="4578925" y="350487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0" y="0"/>
                      <a:pt x="0" y="913"/>
                      <a:pt x="571" y="913"/>
                    </a:cubicBezTo>
                    <a:cubicBezTo>
                      <a:pt x="1164" y="913"/>
                      <a:pt x="1164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34"/>
              <p:cNvSpPr/>
              <p:nvPr/>
            </p:nvSpPr>
            <p:spPr>
              <a:xfrm>
                <a:off x="4471075" y="3573925"/>
                <a:ext cx="25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1004" y="776"/>
                      <a:pt x="1004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34"/>
              <p:cNvSpPr/>
              <p:nvPr/>
            </p:nvSpPr>
            <p:spPr>
              <a:xfrm>
                <a:off x="4360375" y="3524275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593" y="0"/>
                    </a:moveTo>
                    <a:cubicBezTo>
                      <a:pt x="0" y="0"/>
                      <a:pt x="0" y="936"/>
                      <a:pt x="593" y="936"/>
                    </a:cubicBezTo>
                    <a:cubicBezTo>
                      <a:pt x="1210" y="936"/>
                      <a:pt x="1210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34"/>
              <p:cNvSpPr/>
              <p:nvPr/>
            </p:nvSpPr>
            <p:spPr>
              <a:xfrm>
                <a:off x="4425425" y="3422700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34"/>
              <p:cNvSpPr/>
              <p:nvPr/>
            </p:nvSpPr>
            <p:spPr>
              <a:xfrm>
                <a:off x="4497875" y="3470050"/>
                <a:ext cx="320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279" y="1005"/>
                      <a:pt x="1279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34"/>
              <p:cNvSpPr/>
              <p:nvPr/>
            </p:nvSpPr>
            <p:spPr>
              <a:xfrm>
                <a:off x="4611450" y="3358775"/>
                <a:ext cx="314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83" extrusionOk="0">
                    <a:moveTo>
                      <a:pt x="639" y="1"/>
                    </a:moveTo>
                    <a:cubicBezTo>
                      <a:pt x="0" y="1"/>
                      <a:pt x="0" y="982"/>
                      <a:pt x="639" y="982"/>
                    </a:cubicBezTo>
                    <a:cubicBezTo>
                      <a:pt x="1256" y="982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34"/>
              <p:cNvSpPr/>
              <p:nvPr/>
            </p:nvSpPr>
            <p:spPr>
              <a:xfrm>
                <a:off x="4666800" y="3325125"/>
                <a:ext cx="308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2" extrusionOk="0">
                    <a:moveTo>
                      <a:pt x="616" y="0"/>
                    </a:moveTo>
                    <a:cubicBezTo>
                      <a:pt x="0" y="0"/>
                      <a:pt x="0" y="982"/>
                      <a:pt x="616" y="982"/>
                    </a:cubicBezTo>
                    <a:cubicBezTo>
                      <a:pt x="1233" y="982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34"/>
              <p:cNvSpPr/>
              <p:nvPr/>
            </p:nvSpPr>
            <p:spPr>
              <a:xfrm>
                <a:off x="4665075" y="3463225"/>
                <a:ext cx="274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45" extrusionOk="0">
                    <a:moveTo>
                      <a:pt x="549" y="0"/>
                    </a:moveTo>
                    <a:cubicBezTo>
                      <a:pt x="1" y="0"/>
                      <a:pt x="1" y="845"/>
                      <a:pt x="549" y="845"/>
                    </a:cubicBezTo>
                    <a:cubicBezTo>
                      <a:pt x="1096" y="845"/>
                      <a:pt x="1096" y="0"/>
                      <a:pt x="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34"/>
              <p:cNvSpPr/>
              <p:nvPr/>
            </p:nvSpPr>
            <p:spPr>
              <a:xfrm>
                <a:off x="4500175" y="33199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60"/>
                      <a:pt x="616" y="960"/>
                    </a:cubicBezTo>
                    <a:cubicBezTo>
                      <a:pt x="1233" y="960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34"/>
              <p:cNvSpPr/>
              <p:nvPr/>
            </p:nvSpPr>
            <p:spPr>
              <a:xfrm>
                <a:off x="4576050" y="3155075"/>
                <a:ext cx="314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60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56" y="959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34"/>
              <p:cNvSpPr/>
              <p:nvPr/>
            </p:nvSpPr>
            <p:spPr>
              <a:xfrm>
                <a:off x="4605725" y="3258425"/>
                <a:ext cx="234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4" extrusionOk="0">
                    <a:moveTo>
                      <a:pt x="415" y="0"/>
                    </a:moveTo>
                    <a:cubicBezTo>
                      <a:pt x="319" y="0"/>
                      <a:pt x="227" y="35"/>
                      <a:pt x="161" y="112"/>
                    </a:cubicBezTo>
                    <a:cubicBezTo>
                      <a:pt x="1" y="272"/>
                      <a:pt x="1" y="500"/>
                      <a:pt x="161" y="660"/>
                    </a:cubicBezTo>
                    <a:cubicBezTo>
                      <a:pt x="183" y="683"/>
                      <a:pt x="206" y="705"/>
                      <a:pt x="229" y="751"/>
                    </a:cubicBezTo>
                    <a:cubicBezTo>
                      <a:pt x="298" y="819"/>
                      <a:pt x="400" y="854"/>
                      <a:pt x="503" y="854"/>
                    </a:cubicBezTo>
                    <a:cubicBezTo>
                      <a:pt x="606" y="854"/>
                      <a:pt x="708" y="819"/>
                      <a:pt x="777" y="751"/>
                    </a:cubicBezTo>
                    <a:cubicBezTo>
                      <a:pt x="914" y="591"/>
                      <a:pt x="937" y="340"/>
                      <a:pt x="777" y="180"/>
                    </a:cubicBezTo>
                    <a:cubicBezTo>
                      <a:pt x="754" y="158"/>
                      <a:pt x="731" y="135"/>
                      <a:pt x="708" y="112"/>
                    </a:cubicBezTo>
                    <a:cubicBezTo>
                      <a:pt x="626" y="41"/>
                      <a:pt x="518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34"/>
              <p:cNvSpPr/>
              <p:nvPr/>
            </p:nvSpPr>
            <p:spPr>
              <a:xfrm>
                <a:off x="4450525" y="31567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7" y="1"/>
                    </a:moveTo>
                    <a:cubicBezTo>
                      <a:pt x="0" y="1"/>
                      <a:pt x="0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34"/>
              <p:cNvSpPr/>
              <p:nvPr/>
            </p:nvSpPr>
            <p:spPr>
              <a:xfrm>
                <a:off x="4387750" y="32931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79" y="982"/>
                      <a:pt x="1279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34"/>
              <p:cNvSpPr/>
              <p:nvPr/>
            </p:nvSpPr>
            <p:spPr>
              <a:xfrm>
                <a:off x="4282750" y="3203475"/>
                <a:ext cx="234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22" extrusionOk="0">
                    <a:moveTo>
                      <a:pt x="440" y="1"/>
                    </a:moveTo>
                    <a:cubicBezTo>
                      <a:pt x="210" y="1"/>
                      <a:pt x="1" y="231"/>
                      <a:pt x="1" y="461"/>
                    </a:cubicBezTo>
                    <a:cubicBezTo>
                      <a:pt x="1" y="691"/>
                      <a:pt x="210" y="921"/>
                      <a:pt x="440" y="921"/>
                    </a:cubicBezTo>
                    <a:cubicBezTo>
                      <a:pt x="483" y="921"/>
                      <a:pt x="528" y="913"/>
                      <a:pt x="571" y="895"/>
                    </a:cubicBezTo>
                    <a:cubicBezTo>
                      <a:pt x="594" y="872"/>
                      <a:pt x="617" y="872"/>
                      <a:pt x="617" y="872"/>
                    </a:cubicBezTo>
                    <a:cubicBezTo>
                      <a:pt x="800" y="803"/>
                      <a:pt x="937" y="666"/>
                      <a:pt x="937" y="461"/>
                    </a:cubicBezTo>
                    <a:cubicBezTo>
                      <a:pt x="937" y="256"/>
                      <a:pt x="800" y="141"/>
                      <a:pt x="617" y="50"/>
                    </a:cubicBezTo>
                    <a:cubicBezTo>
                      <a:pt x="617" y="50"/>
                      <a:pt x="594" y="50"/>
                      <a:pt x="571" y="27"/>
                    </a:cubicBezTo>
                    <a:cubicBezTo>
                      <a:pt x="528" y="9"/>
                      <a:pt x="483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34"/>
              <p:cNvSpPr/>
              <p:nvPr/>
            </p:nvSpPr>
            <p:spPr>
              <a:xfrm>
                <a:off x="4338675" y="33656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34"/>
              <p:cNvSpPr/>
              <p:nvPr/>
            </p:nvSpPr>
            <p:spPr>
              <a:xfrm>
                <a:off x="4358075" y="31402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34"/>
              <p:cNvSpPr/>
              <p:nvPr/>
            </p:nvSpPr>
            <p:spPr>
              <a:xfrm>
                <a:off x="4445950" y="3002150"/>
                <a:ext cx="29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8" extrusionOk="0">
                    <a:moveTo>
                      <a:pt x="663" y="0"/>
                    </a:moveTo>
                    <a:cubicBezTo>
                      <a:pt x="206" y="23"/>
                      <a:pt x="1" y="525"/>
                      <a:pt x="298" y="868"/>
                    </a:cubicBezTo>
                    <a:lnTo>
                      <a:pt x="343" y="890"/>
                    </a:lnTo>
                    <a:cubicBezTo>
                      <a:pt x="412" y="982"/>
                      <a:pt x="531" y="1027"/>
                      <a:pt x="654" y="1027"/>
                    </a:cubicBezTo>
                    <a:cubicBezTo>
                      <a:pt x="777" y="1027"/>
                      <a:pt x="902" y="982"/>
                      <a:pt x="982" y="890"/>
                    </a:cubicBezTo>
                    <a:lnTo>
                      <a:pt x="1005" y="868"/>
                    </a:lnTo>
                    <a:cubicBezTo>
                      <a:pt x="1142" y="708"/>
                      <a:pt x="1188" y="502"/>
                      <a:pt x="1119" y="320"/>
                    </a:cubicBezTo>
                    <a:cubicBezTo>
                      <a:pt x="1028" y="137"/>
                      <a:pt x="845" y="0"/>
                      <a:pt x="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34"/>
              <p:cNvSpPr/>
              <p:nvPr/>
            </p:nvSpPr>
            <p:spPr>
              <a:xfrm>
                <a:off x="4501875" y="3050850"/>
                <a:ext cx="30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43" extrusionOk="0">
                    <a:moveTo>
                      <a:pt x="602" y="1"/>
                    </a:moveTo>
                    <a:cubicBezTo>
                      <a:pt x="483" y="1"/>
                      <a:pt x="363" y="41"/>
                      <a:pt x="275" y="129"/>
                    </a:cubicBezTo>
                    <a:cubicBezTo>
                      <a:pt x="252" y="175"/>
                      <a:pt x="206" y="221"/>
                      <a:pt x="183" y="289"/>
                    </a:cubicBezTo>
                    <a:cubicBezTo>
                      <a:pt x="1" y="631"/>
                      <a:pt x="206" y="1042"/>
                      <a:pt x="617" y="1042"/>
                    </a:cubicBezTo>
                    <a:cubicBezTo>
                      <a:pt x="1028" y="1042"/>
                      <a:pt x="1233" y="631"/>
                      <a:pt x="1051" y="289"/>
                    </a:cubicBezTo>
                    <a:cubicBezTo>
                      <a:pt x="1028" y="221"/>
                      <a:pt x="982" y="175"/>
                      <a:pt x="937" y="129"/>
                    </a:cubicBezTo>
                    <a:cubicBezTo>
                      <a:pt x="854" y="47"/>
                      <a:pt x="729" y="1"/>
                      <a:pt x="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34"/>
              <p:cNvSpPr/>
              <p:nvPr/>
            </p:nvSpPr>
            <p:spPr>
              <a:xfrm>
                <a:off x="4584625" y="3036375"/>
                <a:ext cx="297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88" extrusionOk="0">
                    <a:moveTo>
                      <a:pt x="580" y="1"/>
                    </a:moveTo>
                    <a:cubicBezTo>
                      <a:pt x="508" y="1"/>
                      <a:pt x="434" y="12"/>
                      <a:pt x="366" y="24"/>
                    </a:cubicBezTo>
                    <a:cubicBezTo>
                      <a:pt x="229" y="69"/>
                      <a:pt x="137" y="183"/>
                      <a:pt x="69" y="297"/>
                    </a:cubicBezTo>
                    <a:cubicBezTo>
                      <a:pt x="0" y="457"/>
                      <a:pt x="46" y="571"/>
                      <a:pt x="92" y="708"/>
                    </a:cubicBezTo>
                    <a:cubicBezTo>
                      <a:pt x="160" y="845"/>
                      <a:pt x="251" y="937"/>
                      <a:pt x="366" y="1005"/>
                    </a:cubicBezTo>
                    <a:cubicBezTo>
                      <a:pt x="450" y="1062"/>
                      <a:pt x="544" y="1087"/>
                      <a:pt x="636" y="1087"/>
                    </a:cubicBezTo>
                    <a:cubicBezTo>
                      <a:pt x="842" y="1087"/>
                      <a:pt x="1040" y="959"/>
                      <a:pt x="1119" y="754"/>
                    </a:cubicBezTo>
                    <a:cubicBezTo>
                      <a:pt x="1187" y="617"/>
                      <a:pt x="1187" y="480"/>
                      <a:pt x="1119" y="343"/>
                    </a:cubicBezTo>
                    <a:cubicBezTo>
                      <a:pt x="1050" y="183"/>
                      <a:pt x="936" y="92"/>
                      <a:pt x="776" y="46"/>
                    </a:cubicBezTo>
                    <a:cubicBezTo>
                      <a:pt x="719" y="12"/>
                      <a:pt x="651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34"/>
              <p:cNvSpPr/>
              <p:nvPr/>
            </p:nvSpPr>
            <p:spPr>
              <a:xfrm>
                <a:off x="4538975" y="2845750"/>
                <a:ext cx="291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154" extrusionOk="0">
                    <a:moveTo>
                      <a:pt x="646" y="1"/>
                    </a:moveTo>
                    <a:cubicBezTo>
                      <a:pt x="636" y="1"/>
                      <a:pt x="626" y="1"/>
                      <a:pt x="617" y="2"/>
                    </a:cubicBezTo>
                    <a:cubicBezTo>
                      <a:pt x="411" y="2"/>
                      <a:pt x="206" y="139"/>
                      <a:pt x="137" y="322"/>
                    </a:cubicBezTo>
                    <a:cubicBezTo>
                      <a:pt x="23" y="436"/>
                      <a:pt x="0" y="596"/>
                      <a:pt x="0" y="732"/>
                    </a:cubicBezTo>
                    <a:cubicBezTo>
                      <a:pt x="46" y="938"/>
                      <a:pt x="160" y="1052"/>
                      <a:pt x="343" y="1121"/>
                    </a:cubicBezTo>
                    <a:cubicBezTo>
                      <a:pt x="404" y="1143"/>
                      <a:pt x="464" y="1153"/>
                      <a:pt x="524" y="1153"/>
                    </a:cubicBezTo>
                    <a:cubicBezTo>
                      <a:pt x="642" y="1153"/>
                      <a:pt x="754" y="1113"/>
                      <a:pt x="845" y="1052"/>
                    </a:cubicBezTo>
                    <a:cubicBezTo>
                      <a:pt x="1050" y="938"/>
                      <a:pt x="1119" y="732"/>
                      <a:pt x="1142" y="527"/>
                    </a:cubicBezTo>
                    <a:cubicBezTo>
                      <a:pt x="1164" y="264"/>
                      <a:pt x="890" y="1"/>
                      <a:pt x="6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34"/>
              <p:cNvSpPr/>
              <p:nvPr/>
            </p:nvSpPr>
            <p:spPr>
              <a:xfrm>
                <a:off x="4277625" y="3048375"/>
                <a:ext cx="25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0" extrusionOk="0">
                    <a:moveTo>
                      <a:pt x="503" y="0"/>
                    </a:moveTo>
                    <a:cubicBezTo>
                      <a:pt x="388" y="0"/>
                      <a:pt x="251" y="46"/>
                      <a:pt x="160" y="137"/>
                    </a:cubicBezTo>
                    <a:cubicBezTo>
                      <a:pt x="23" y="274"/>
                      <a:pt x="0" y="457"/>
                      <a:pt x="23" y="639"/>
                    </a:cubicBezTo>
                    <a:cubicBezTo>
                      <a:pt x="23" y="639"/>
                      <a:pt x="23" y="662"/>
                      <a:pt x="23" y="662"/>
                    </a:cubicBezTo>
                    <a:cubicBezTo>
                      <a:pt x="66" y="856"/>
                      <a:pt x="272" y="1029"/>
                      <a:pt x="467" y="1029"/>
                    </a:cubicBezTo>
                    <a:cubicBezTo>
                      <a:pt x="479" y="1029"/>
                      <a:pt x="491" y="1028"/>
                      <a:pt x="503" y="1027"/>
                    </a:cubicBezTo>
                    <a:cubicBezTo>
                      <a:pt x="708" y="1027"/>
                      <a:pt x="959" y="890"/>
                      <a:pt x="982" y="662"/>
                    </a:cubicBezTo>
                    <a:cubicBezTo>
                      <a:pt x="982" y="662"/>
                      <a:pt x="982" y="639"/>
                      <a:pt x="1005" y="639"/>
                    </a:cubicBezTo>
                    <a:cubicBezTo>
                      <a:pt x="1027" y="457"/>
                      <a:pt x="1005" y="274"/>
                      <a:pt x="868" y="137"/>
                    </a:cubicBezTo>
                    <a:cubicBezTo>
                      <a:pt x="776" y="46"/>
                      <a:pt x="63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34"/>
              <p:cNvSpPr/>
              <p:nvPr/>
            </p:nvSpPr>
            <p:spPr>
              <a:xfrm>
                <a:off x="4353525" y="3035050"/>
                <a:ext cx="33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83" extrusionOk="0">
                    <a:moveTo>
                      <a:pt x="744" y="1"/>
                    </a:moveTo>
                    <a:cubicBezTo>
                      <a:pt x="694" y="1"/>
                      <a:pt x="643" y="10"/>
                      <a:pt x="594" y="31"/>
                    </a:cubicBezTo>
                    <a:cubicBezTo>
                      <a:pt x="457" y="77"/>
                      <a:pt x="274" y="145"/>
                      <a:pt x="183" y="259"/>
                    </a:cubicBezTo>
                    <a:cubicBezTo>
                      <a:pt x="69" y="396"/>
                      <a:pt x="0" y="556"/>
                      <a:pt x="69" y="738"/>
                    </a:cubicBezTo>
                    <a:cubicBezTo>
                      <a:pt x="114" y="898"/>
                      <a:pt x="228" y="1035"/>
                      <a:pt x="388" y="1058"/>
                    </a:cubicBezTo>
                    <a:cubicBezTo>
                      <a:pt x="449" y="1075"/>
                      <a:pt x="510" y="1083"/>
                      <a:pt x="571" y="1083"/>
                    </a:cubicBezTo>
                    <a:cubicBezTo>
                      <a:pt x="670" y="1083"/>
                      <a:pt x="769" y="1063"/>
                      <a:pt x="867" y="1035"/>
                    </a:cubicBezTo>
                    <a:cubicBezTo>
                      <a:pt x="1141" y="967"/>
                      <a:pt x="1324" y="670"/>
                      <a:pt x="1233" y="396"/>
                    </a:cubicBezTo>
                    <a:cubicBezTo>
                      <a:pt x="1177" y="191"/>
                      <a:pt x="968" y="1"/>
                      <a:pt x="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34"/>
              <p:cNvSpPr/>
              <p:nvPr/>
            </p:nvSpPr>
            <p:spPr>
              <a:xfrm>
                <a:off x="4335825" y="2880725"/>
                <a:ext cx="302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8" extrusionOk="0">
                    <a:moveTo>
                      <a:pt x="515" y="1"/>
                    </a:moveTo>
                    <a:cubicBezTo>
                      <a:pt x="429" y="1"/>
                      <a:pt x="343" y="21"/>
                      <a:pt x="274" y="64"/>
                    </a:cubicBezTo>
                    <a:cubicBezTo>
                      <a:pt x="92" y="201"/>
                      <a:pt x="1" y="406"/>
                      <a:pt x="46" y="635"/>
                    </a:cubicBezTo>
                    <a:cubicBezTo>
                      <a:pt x="46" y="680"/>
                      <a:pt x="69" y="703"/>
                      <a:pt x="92" y="749"/>
                    </a:cubicBezTo>
                    <a:cubicBezTo>
                      <a:pt x="162" y="977"/>
                      <a:pt x="353" y="1137"/>
                      <a:pt x="573" y="1137"/>
                    </a:cubicBezTo>
                    <a:cubicBezTo>
                      <a:pt x="639" y="1137"/>
                      <a:pt x="708" y="1123"/>
                      <a:pt x="777" y="1091"/>
                    </a:cubicBezTo>
                    <a:cubicBezTo>
                      <a:pt x="1050" y="977"/>
                      <a:pt x="1210" y="612"/>
                      <a:pt x="1028" y="361"/>
                    </a:cubicBezTo>
                    <a:cubicBezTo>
                      <a:pt x="982" y="269"/>
                      <a:pt x="936" y="224"/>
                      <a:pt x="891" y="155"/>
                    </a:cubicBezTo>
                    <a:cubicBezTo>
                      <a:pt x="805" y="56"/>
                      <a:pt x="658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34"/>
              <p:cNvSpPr/>
              <p:nvPr/>
            </p:nvSpPr>
            <p:spPr>
              <a:xfrm>
                <a:off x="4412850" y="2887450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56" y="982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34"/>
              <p:cNvSpPr/>
              <p:nvPr/>
            </p:nvSpPr>
            <p:spPr>
              <a:xfrm>
                <a:off x="4421425" y="26888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9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34"/>
              <p:cNvSpPr/>
              <p:nvPr/>
            </p:nvSpPr>
            <p:spPr>
              <a:xfrm>
                <a:off x="4471625" y="2773325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60" y="731"/>
                      <a:pt x="960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34"/>
              <p:cNvSpPr/>
              <p:nvPr/>
            </p:nvSpPr>
            <p:spPr>
              <a:xfrm>
                <a:off x="4554375" y="2651775"/>
                <a:ext cx="285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1" extrusionOk="0">
                    <a:moveTo>
                      <a:pt x="571" y="0"/>
                    </a:moveTo>
                    <a:cubicBezTo>
                      <a:pt x="446" y="0"/>
                      <a:pt x="320" y="46"/>
                      <a:pt x="252" y="137"/>
                    </a:cubicBezTo>
                    <a:cubicBezTo>
                      <a:pt x="160" y="229"/>
                      <a:pt x="115" y="297"/>
                      <a:pt x="92" y="411"/>
                    </a:cubicBezTo>
                    <a:cubicBezTo>
                      <a:pt x="1" y="731"/>
                      <a:pt x="252" y="1050"/>
                      <a:pt x="571" y="1050"/>
                    </a:cubicBezTo>
                    <a:cubicBezTo>
                      <a:pt x="891" y="1050"/>
                      <a:pt x="1142" y="731"/>
                      <a:pt x="1051" y="411"/>
                    </a:cubicBezTo>
                    <a:cubicBezTo>
                      <a:pt x="1028" y="297"/>
                      <a:pt x="982" y="229"/>
                      <a:pt x="891" y="137"/>
                    </a:cubicBezTo>
                    <a:cubicBezTo>
                      <a:pt x="822" y="46"/>
                      <a:pt x="697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34"/>
              <p:cNvSpPr/>
              <p:nvPr/>
            </p:nvSpPr>
            <p:spPr>
              <a:xfrm>
                <a:off x="4530400" y="2550500"/>
                <a:ext cx="3027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76" extrusionOk="0">
                    <a:moveTo>
                      <a:pt x="606" y="0"/>
                    </a:moveTo>
                    <a:cubicBezTo>
                      <a:pt x="452" y="0"/>
                      <a:pt x="298" y="80"/>
                      <a:pt x="184" y="240"/>
                    </a:cubicBezTo>
                    <a:cubicBezTo>
                      <a:pt x="138" y="308"/>
                      <a:pt x="92" y="399"/>
                      <a:pt x="69" y="491"/>
                    </a:cubicBezTo>
                    <a:cubicBezTo>
                      <a:pt x="1" y="833"/>
                      <a:pt x="252" y="1176"/>
                      <a:pt x="617" y="1176"/>
                    </a:cubicBezTo>
                    <a:cubicBezTo>
                      <a:pt x="960" y="1176"/>
                      <a:pt x="1211" y="833"/>
                      <a:pt x="1142" y="491"/>
                    </a:cubicBezTo>
                    <a:cubicBezTo>
                      <a:pt x="1119" y="399"/>
                      <a:pt x="1074" y="308"/>
                      <a:pt x="1028" y="240"/>
                    </a:cubicBezTo>
                    <a:cubicBezTo>
                      <a:pt x="914" y="80"/>
                      <a:pt x="760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34"/>
              <p:cNvSpPr/>
              <p:nvPr/>
            </p:nvSpPr>
            <p:spPr>
              <a:xfrm>
                <a:off x="4635625" y="2572600"/>
                <a:ext cx="306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122" extrusionOk="0">
                    <a:moveTo>
                      <a:pt x="506" y="1"/>
                    </a:moveTo>
                    <a:cubicBezTo>
                      <a:pt x="221" y="1"/>
                      <a:pt x="0" y="268"/>
                      <a:pt x="60" y="588"/>
                    </a:cubicBezTo>
                    <a:cubicBezTo>
                      <a:pt x="106" y="725"/>
                      <a:pt x="174" y="862"/>
                      <a:pt x="289" y="976"/>
                    </a:cubicBezTo>
                    <a:cubicBezTo>
                      <a:pt x="383" y="1070"/>
                      <a:pt x="525" y="1122"/>
                      <a:pt x="666" y="1122"/>
                    </a:cubicBezTo>
                    <a:cubicBezTo>
                      <a:pt x="799" y="1122"/>
                      <a:pt x="930" y="1076"/>
                      <a:pt x="1019" y="976"/>
                    </a:cubicBezTo>
                    <a:cubicBezTo>
                      <a:pt x="1202" y="771"/>
                      <a:pt x="1224" y="428"/>
                      <a:pt x="1019" y="223"/>
                    </a:cubicBezTo>
                    <a:cubicBezTo>
                      <a:pt x="905" y="132"/>
                      <a:pt x="791" y="40"/>
                      <a:pt x="631" y="18"/>
                    </a:cubicBezTo>
                    <a:cubicBezTo>
                      <a:pt x="588" y="6"/>
                      <a:pt x="547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34"/>
              <p:cNvSpPr/>
              <p:nvPr/>
            </p:nvSpPr>
            <p:spPr>
              <a:xfrm>
                <a:off x="4694175" y="2406400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63" y="1"/>
                    </a:moveTo>
                    <a:cubicBezTo>
                      <a:pt x="1" y="1"/>
                      <a:pt x="1" y="1005"/>
                      <a:pt x="663" y="1005"/>
                    </a:cubicBezTo>
                    <a:cubicBezTo>
                      <a:pt x="1302" y="1005"/>
                      <a:pt x="1302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34"/>
              <p:cNvSpPr/>
              <p:nvPr/>
            </p:nvSpPr>
            <p:spPr>
              <a:xfrm>
                <a:off x="4632550" y="2371600"/>
                <a:ext cx="314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59" extrusionOk="0">
                    <a:moveTo>
                      <a:pt x="640" y="0"/>
                    </a:moveTo>
                    <a:cubicBezTo>
                      <a:pt x="1" y="0"/>
                      <a:pt x="1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34"/>
              <p:cNvSpPr/>
              <p:nvPr/>
            </p:nvSpPr>
            <p:spPr>
              <a:xfrm>
                <a:off x="4594900" y="2482300"/>
                <a:ext cx="325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01" y="1028"/>
                      <a:pt x="1301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34"/>
              <p:cNvSpPr/>
              <p:nvPr/>
            </p:nvSpPr>
            <p:spPr>
              <a:xfrm>
                <a:off x="4538400" y="2956325"/>
                <a:ext cx="251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95" extrusionOk="0">
                    <a:moveTo>
                      <a:pt x="516" y="1"/>
                    </a:moveTo>
                    <a:cubicBezTo>
                      <a:pt x="413" y="1"/>
                      <a:pt x="315" y="36"/>
                      <a:pt x="252" y="121"/>
                    </a:cubicBezTo>
                    <a:cubicBezTo>
                      <a:pt x="229" y="144"/>
                      <a:pt x="206" y="167"/>
                      <a:pt x="183" y="213"/>
                    </a:cubicBezTo>
                    <a:cubicBezTo>
                      <a:pt x="46" y="372"/>
                      <a:pt x="1" y="623"/>
                      <a:pt x="183" y="783"/>
                    </a:cubicBezTo>
                    <a:cubicBezTo>
                      <a:pt x="260" y="860"/>
                      <a:pt x="358" y="895"/>
                      <a:pt x="457" y="895"/>
                    </a:cubicBezTo>
                    <a:cubicBezTo>
                      <a:pt x="563" y="895"/>
                      <a:pt x="671" y="854"/>
                      <a:pt x="754" y="783"/>
                    </a:cubicBezTo>
                    <a:cubicBezTo>
                      <a:pt x="777" y="760"/>
                      <a:pt x="799" y="738"/>
                      <a:pt x="845" y="715"/>
                    </a:cubicBezTo>
                    <a:cubicBezTo>
                      <a:pt x="1005" y="578"/>
                      <a:pt x="982" y="281"/>
                      <a:pt x="845" y="121"/>
                    </a:cubicBezTo>
                    <a:cubicBezTo>
                      <a:pt x="760" y="48"/>
                      <a:pt x="63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5" name="Google Shape;3715;p34"/>
          <p:cNvSpPr/>
          <p:nvPr/>
        </p:nvSpPr>
        <p:spPr>
          <a:xfrm rot="10800000" flipH="1">
            <a:off x="-176677" y="4154725"/>
            <a:ext cx="1998976" cy="1099540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6" name="Google Shape;3716;p34"/>
          <p:cNvSpPr/>
          <p:nvPr/>
        </p:nvSpPr>
        <p:spPr>
          <a:xfrm rot="2304941" flipH="1">
            <a:off x="812267" y="3876294"/>
            <a:ext cx="747658" cy="1479824"/>
          </a:xfrm>
          <a:custGeom>
            <a:avLst/>
            <a:gdLst/>
            <a:ahLst/>
            <a:cxnLst/>
            <a:rect l="l" t="t" r="r" b="b"/>
            <a:pathLst>
              <a:path w="65271" h="129150" extrusionOk="0">
                <a:moveTo>
                  <a:pt x="64555" y="1"/>
                </a:moveTo>
                <a:cubicBezTo>
                  <a:pt x="64460" y="1"/>
                  <a:pt x="64363" y="25"/>
                  <a:pt x="64271" y="81"/>
                </a:cubicBezTo>
                <a:cubicBezTo>
                  <a:pt x="58245" y="3938"/>
                  <a:pt x="52037" y="7910"/>
                  <a:pt x="47677" y="13708"/>
                </a:cubicBezTo>
                <a:cubicBezTo>
                  <a:pt x="45805" y="16173"/>
                  <a:pt x="44276" y="18935"/>
                  <a:pt x="43409" y="21902"/>
                </a:cubicBezTo>
                <a:cubicBezTo>
                  <a:pt x="42884" y="23705"/>
                  <a:pt x="42222" y="25965"/>
                  <a:pt x="43180" y="27677"/>
                </a:cubicBezTo>
                <a:cubicBezTo>
                  <a:pt x="42003" y="29421"/>
                  <a:pt x="39881" y="31884"/>
                  <a:pt x="39358" y="33907"/>
                </a:cubicBezTo>
                <a:lnTo>
                  <a:pt x="39358" y="33907"/>
                </a:lnTo>
                <a:cubicBezTo>
                  <a:pt x="41084" y="27074"/>
                  <a:pt x="41808" y="20037"/>
                  <a:pt x="40441" y="13068"/>
                </a:cubicBezTo>
                <a:cubicBezTo>
                  <a:pt x="39734" y="9325"/>
                  <a:pt x="38729" y="5673"/>
                  <a:pt x="38684" y="1816"/>
                </a:cubicBezTo>
                <a:cubicBezTo>
                  <a:pt x="38684" y="1431"/>
                  <a:pt x="38401" y="1236"/>
                  <a:pt x="38106" y="1236"/>
                </a:cubicBezTo>
                <a:cubicBezTo>
                  <a:pt x="37858" y="1236"/>
                  <a:pt x="37601" y="1374"/>
                  <a:pt x="37497" y="1656"/>
                </a:cubicBezTo>
                <a:cubicBezTo>
                  <a:pt x="35214" y="7705"/>
                  <a:pt x="32886" y="14004"/>
                  <a:pt x="33365" y="20555"/>
                </a:cubicBezTo>
                <a:cubicBezTo>
                  <a:pt x="33708" y="25166"/>
                  <a:pt x="34689" y="30302"/>
                  <a:pt x="36949" y="34501"/>
                </a:cubicBezTo>
                <a:cubicBezTo>
                  <a:pt x="36972" y="34593"/>
                  <a:pt x="36995" y="34684"/>
                  <a:pt x="37018" y="34752"/>
                </a:cubicBezTo>
                <a:cubicBezTo>
                  <a:pt x="37177" y="35277"/>
                  <a:pt x="37428" y="35848"/>
                  <a:pt x="37565" y="36419"/>
                </a:cubicBezTo>
                <a:cubicBezTo>
                  <a:pt x="37543" y="36442"/>
                  <a:pt x="37520" y="36464"/>
                  <a:pt x="37497" y="36487"/>
                </a:cubicBezTo>
                <a:cubicBezTo>
                  <a:pt x="37314" y="36693"/>
                  <a:pt x="37314" y="36921"/>
                  <a:pt x="37406" y="37126"/>
                </a:cubicBezTo>
                <a:cubicBezTo>
                  <a:pt x="35762" y="40116"/>
                  <a:pt x="34233" y="43175"/>
                  <a:pt x="32795" y="46279"/>
                </a:cubicBezTo>
                <a:cubicBezTo>
                  <a:pt x="32544" y="37560"/>
                  <a:pt x="28846" y="28658"/>
                  <a:pt x="23824" y="21788"/>
                </a:cubicBezTo>
                <a:cubicBezTo>
                  <a:pt x="23687" y="21596"/>
                  <a:pt x="23480" y="21502"/>
                  <a:pt x="23280" y="21502"/>
                </a:cubicBezTo>
                <a:cubicBezTo>
                  <a:pt x="22981" y="21502"/>
                  <a:pt x="22697" y="21711"/>
                  <a:pt x="22683" y="22107"/>
                </a:cubicBezTo>
                <a:cubicBezTo>
                  <a:pt x="22227" y="31078"/>
                  <a:pt x="22067" y="44293"/>
                  <a:pt x="31562" y="49018"/>
                </a:cubicBezTo>
                <a:cubicBezTo>
                  <a:pt x="30398" y="51643"/>
                  <a:pt x="29325" y="54268"/>
                  <a:pt x="28298" y="56893"/>
                </a:cubicBezTo>
                <a:cubicBezTo>
                  <a:pt x="27910" y="57920"/>
                  <a:pt x="27522" y="58970"/>
                  <a:pt x="27134" y="60020"/>
                </a:cubicBezTo>
                <a:lnTo>
                  <a:pt x="27089" y="60066"/>
                </a:lnTo>
                <a:cubicBezTo>
                  <a:pt x="26427" y="55501"/>
                  <a:pt x="25514" y="50821"/>
                  <a:pt x="23893" y="46507"/>
                </a:cubicBezTo>
                <a:cubicBezTo>
                  <a:pt x="22113" y="41828"/>
                  <a:pt x="19647" y="37469"/>
                  <a:pt x="17160" y="33132"/>
                </a:cubicBezTo>
                <a:cubicBezTo>
                  <a:pt x="17037" y="32925"/>
                  <a:pt x="16864" y="32839"/>
                  <a:pt x="16690" y="32839"/>
                </a:cubicBezTo>
                <a:cubicBezTo>
                  <a:pt x="16346" y="32839"/>
                  <a:pt x="16003" y="33179"/>
                  <a:pt x="16064" y="33588"/>
                </a:cubicBezTo>
                <a:cubicBezTo>
                  <a:pt x="16954" y="39546"/>
                  <a:pt x="17411" y="45800"/>
                  <a:pt x="19008" y="51597"/>
                </a:cubicBezTo>
                <a:cubicBezTo>
                  <a:pt x="20150" y="55775"/>
                  <a:pt x="22638" y="59312"/>
                  <a:pt x="26176" y="61778"/>
                </a:cubicBezTo>
                <a:cubicBezTo>
                  <a:pt x="26176" y="61800"/>
                  <a:pt x="26176" y="61823"/>
                  <a:pt x="26198" y="61846"/>
                </a:cubicBezTo>
                <a:cubicBezTo>
                  <a:pt x="26221" y="61960"/>
                  <a:pt x="26290" y="62051"/>
                  <a:pt x="26381" y="62120"/>
                </a:cubicBezTo>
                <a:cubicBezTo>
                  <a:pt x="25536" y="64494"/>
                  <a:pt x="24760" y="66913"/>
                  <a:pt x="24030" y="69333"/>
                </a:cubicBezTo>
                <a:cubicBezTo>
                  <a:pt x="23961" y="69356"/>
                  <a:pt x="23893" y="69401"/>
                  <a:pt x="23824" y="69447"/>
                </a:cubicBezTo>
                <a:cubicBezTo>
                  <a:pt x="21542" y="59541"/>
                  <a:pt x="15060" y="51369"/>
                  <a:pt x="10495" y="42445"/>
                </a:cubicBezTo>
                <a:cubicBezTo>
                  <a:pt x="10389" y="42260"/>
                  <a:pt x="10203" y="42177"/>
                  <a:pt x="10015" y="42177"/>
                </a:cubicBezTo>
                <a:cubicBezTo>
                  <a:pt x="9714" y="42177"/>
                  <a:pt x="9408" y="42390"/>
                  <a:pt x="9422" y="42741"/>
                </a:cubicBezTo>
                <a:cubicBezTo>
                  <a:pt x="9924" y="51552"/>
                  <a:pt x="10997" y="69698"/>
                  <a:pt x="22843" y="70679"/>
                </a:cubicBezTo>
                <a:cubicBezTo>
                  <a:pt x="22889" y="70839"/>
                  <a:pt x="22911" y="70976"/>
                  <a:pt x="22934" y="71136"/>
                </a:cubicBezTo>
                <a:cubicBezTo>
                  <a:pt x="22980" y="71410"/>
                  <a:pt x="23163" y="71547"/>
                  <a:pt x="23368" y="71570"/>
                </a:cubicBezTo>
                <a:cubicBezTo>
                  <a:pt x="22660" y="73989"/>
                  <a:pt x="21998" y="76409"/>
                  <a:pt x="21382" y="78851"/>
                </a:cubicBezTo>
                <a:cubicBezTo>
                  <a:pt x="18734" y="69881"/>
                  <a:pt x="10266" y="63695"/>
                  <a:pt x="5541" y="55889"/>
                </a:cubicBezTo>
                <a:cubicBezTo>
                  <a:pt x="5415" y="55684"/>
                  <a:pt x="5227" y="55596"/>
                  <a:pt x="5040" y="55596"/>
                </a:cubicBezTo>
                <a:cubicBezTo>
                  <a:pt x="4687" y="55596"/>
                  <a:pt x="4341" y="55912"/>
                  <a:pt x="4446" y="56345"/>
                </a:cubicBezTo>
                <a:cubicBezTo>
                  <a:pt x="5610" y="61435"/>
                  <a:pt x="7094" y="66548"/>
                  <a:pt x="9673" y="71113"/>
                </a:cubicBezTo>
                <a:cubicBezTo>
                  <a:pt x="10951" y="73373"/>
                  <a:pt x="12503" y="75496"/>
                  <a:pt x="14398" y="77276"/>
                </a:cubicBezTo>
                <a:cubicBezTo>
                  <a:pt x="15333" y="78143"/>
                  <a:pt x="16338" y="78919"/>
                  <a:pt x="17411" y="79604"/>
                </a:cubicBezTo>
                <a:cubicBezTo>
                  <a:pt x="18871" y="80517"/>
                  <a:pt x="20606" y="80768"/>
                  <a:pt x="20446" y="82845"/>
                </a:cubicBezTo>
                <a:cubicBezTo>
                  <a:pt x="20332" y="83987"/>
                  <a:pt x="19899" y="85196"/>
                  <a:pt x="19647" y="86338"/>
                </a:cubicBezTo>
                <a:cubicBezTo>
                  <a:pt x="19511" y="87045"/>
                  <a:pt x="18643" y="89236"/>
                  <a:pt x="18917" y="89875"/>
                </a:cubicBezTo>
                <a:cubicBezTo>
                  <a:pt x="14991" y="80882"/>
                  <a:pt x="8874" y="73122"/>
                  <a:pt x="999" y="67164"/>
                </a:cubicBezTo>
                <a:cubicBezTo>
                  <a:pt x="909" y="67098"/>
                  <a:pt x="812" y="67069"/>
                  <a:pt x="716" y="67069"/>
                </a:cubicBezTo>
                <a:cubicBezTo>
                  <a:pt x="350" y="67069"/>
                  <a:pt x="1" y="67488"/>
                  <a:pt x="109" y="67849"/>
                </a:cubicBezTo>
                <a:cubicBezTo>
                  <a:pt x="2871" y="77093"/>
                  <a:pt x="7208" y="89716"/>
                  <a:pt x="18232" y="91405"/>
                </a:cubicBezTo>
                <a:cubicBezTo>
                  <a:pt x="18324" y="91633"/>
                  <a:pt x="18415" y="91838"/>
                  <a:pt x="18506" y="92044"/>
                </a:cubicBezTo>
                <a:cubicBezTo>
                  <a:pt x="17844" y="95513"/>
                  <a:pt x="17251" y="99006"/>
                  <a:pt x="16726" y="102498"/>
                </a:cubicBezTo>
                <a:cubicBezTo>
                  <a:pt x="15448" y="111171"/>
                  <a:pt x="14420" y="119959"/>
                  <a:pt x="14078" y="128747"/>
                </a:cubicBezTo>
                <a:cubicBezTo>
                  <a:pt x="14067" y="129018"/>
                  <a:pt x="14257" y="129149"/>
                  <a:pt x="14457" y="129149"/>
                </a:cubicBezTo>
                <a:cubicBezTo>
                  <a:pt x="14661" y="129149"/>
                  <a:pt x="14877" y="129012"/>
                  <a:pt x="14900" y="128747"/>
                </a:cubicBezTo>
                <a:cubicBezTo>
                  <a:pt x="16155" y="116490"/>
                  <a:pt x="17456" y="104301"/>
                  <a:pt x="19716" y="92226"/>
                </a:cubicBezTo>
                <a:cubicBezTo>
                  <a:pt x="19739" y="92181"/>
                  <a:pt x="19762" y="92135"/>
                  <a:pt x="19762" y="92067"/>
                </a:cubicBezTo>
                <a:cubicBezTo>
                  <a:pt x="19830" y="92044"/>
                  <a:pt x="19921" y="92021"/>
                  <a:pt x="19990" y="91953"/>
                </a:cubicBezTo>
                <a:cubicBezTo>
                  <a:pt x="23802" y="88803"/>
                  <a:pt x="29576" y="89875"/>
                  <a:pt x="34187" y="89305"/>
                </a:cubicBezTo>
                <a:cubicBezTo>
                  <a:pt x="38958" y="88689"/>
                  <a:pt x="43523" y="87251"/>
                  <a:pt x="47837" y="85151"/>
                </a:cubicBezTo>
                <a:cubicBezTo>
                  <a:pt x="48476" y="84831"/>
                  <a:pt x="48088" y="84009"/>
                  <a:pt x="47517" y="83964"/>
                </a:cubicBezTo>
                <a:cubicBezTo>
                  <a:pt x="44471" y="83616"/>
                  <a:pt x="41119" y="83286"/>
                  <a:pt x="37762" y="83286"/>
                </a:cubicBezTo>
                <a:cubicBezTo>
                  <a:pt x="31205" y="83286"/>
                  <a:pt x="24626" y="84543"/>
                  <a:pt x="20264" y="89373"/>
                </a:cubicBezTo>
                <a:cubicBezTo>
                  <a:pt x="20583" y="87798"/>
                  <a:pt x="21085" y="86201"/>
                  <a:pt x="21291" y="84626"/>
                </a:cubicBezTo>
                <a:cubicBezTo>
                  <a:pt x="21428" y="83484"/>
                  <a:pt x="21268" y="82686"/>
                  <a:pt x="22044" y="81704"/>
                </a:cubicBezTo>
                <a:cubicBezTo>
                  <a:pt x="23459" y="79946"/>
                  <a:pt x="25879" y="79444"/>
                  <a:pt x="27887" y="78737"/>
                </a:cubicBezTo>
                <a:cubicBezTo>
                  <a:pt x="30809" y="77710"/>
                  <a:pt x="33776" y="76819"/>
                  <a:pt x="36629" y="75655"/>
                </a:cubicBezTo>
                <a:cubicBezTo>
                  <a:pt x="41172" y="73784"/>
                  <a:pt x="45052" y="70794"/>
                  <a:pt x="48111" y="66982"/>
                </a:cubicBezTo>
                <a:cubicBezTo>
                  <a:pt x="48398" y="66650"/>
                  <a:pt x="48279" y="65998"/>
                  <a:pt x="47753" y="65998"/>
                </a:cubicBezTo>
                <a:cubicBezTo>
                  <a:pt x="47736" y="65998"/>
                  <a:pt x="47718" y="65999"/>
                  <a:pt x="47700" y="66000"/>
                </a:cubicBezTo>
                <a:cubicBezTo>
                  <a:pt x="38958" y="66594"/>
                  <a:pt x="29006" y="69241"/>
                  <a:pt x="23368" y="76294"/>
                </a:cubicBezTo>
                <a:cubicBezTo>
                  <a:pt x="23916" y="74217"/>
                  <a:pt x="24509" y="72163"/>
                  <a:pt x="25126" y="70109"/>
                </a:cubicBezTo>
                <a:cubicBezTo>
                  <a:pt x="32270" y="66502"/>
                  <a:pt x="40715" y="65909"/>
                  <a:pt x="46969" y="60591"/>
                </a:cubicBezTo>
                <a:cubicBezTo>
                  <a:pt x="47380" y="60225"/>
                  <a:pt x="47038" y="59586"/>
                  <a:pt x="46559" y="59564"/>
                </a:cubicBezTo>
                <a:cubicBezTo>
                  <a:pt x="46437" y="59562"/>
                  <a:pt x="46315" y="59561"/>
                  <a:pt x="46193" y="59561"/>
                </a:cubicBezTo>
                <a:cubicBezTo>
                  <a:pt x="39056" y="59561"/>
                  <a:pt x="31289" y="62183"/>
                  <a:pt x="26016" y="67233"/>
                </a:cubicBezTo>
                <a:cubicBezTo>
                  <a:pt x="26678" y="65201"/>
                  <a:pt x="27340" y="63193"/>
                  <a:pt x="28070" y="61207"/>
                </a:cubicBezTo>
                <a:cubicBezTo>
                  <a:pt x="31950" y="60066"/>
                  <a:pt x="35762" y="58856"/>
                  <a:pt x="39757" y="58080"/>
                </a:cubicBezTo>
                <a:cubicBezTo>
                  <a:pt x="43523" y="57327"/>
                  <a:pt x="47380" y="57030"/>
                  <a:pt x="50872" y="55272"/>
                </a:cubicBezTo>
                <a:cubicBezTo>
                  <a:pt x="51375" y="55021"/>
                  <a:pt x="51169" y="54337"/>
                  <a:pt x="50713" y="54177"/>
                </a:cubicBezTo>
                <a:cubicBezTo>
                  <a:pt x="48232" y="53275"/>
                  <a:pt x="45649" y="52832"/>
                  <a:pt x="43093" y="52832"/>
                </a:cubicBezTo>
                <a:cubicBezTo>
                  <a:pt x="38076" y="52832"/>
                  <a:pt x="33158" y="54540"/>
                  <a:pt x="29303" y="57852"/>
                </a:cubicBezTo>
                <a:cubicBezTo>
                  <a:pt x="30353" y="55090"/>
                  <a:pt x="31471" y="52374"/>
                  <a:pt x="32681" y="49680"/>
                </a:cubicBezTo>
                <a:cubicBezTo>
                  <a:pt x="32749" y="49657"/>
                  <a:pt x="32840" y="49657"/>
                  <a:pt x="32909" y="49612"/>
                </a:cubicBezTo>
                <a:cubicBezTo>
                  <a:pt x="32977" y="49589"/>
                  <a:pt x="33023" y="49566"/>
                  <a:pt x="33069" y="49520"/>
                </a:cubicBezTo>
                <a:cubicBezTo>
                  <a:pt x="33251" y="49452"/>
                  <a:pt x="33320" y="49315"/>
                  <a:pt x="33343" y="49178"/>
                </a:cubicBezTo>
                <a:cubicBezTo>
                  <a:pt x="34051" y="49935"/>
                  <a:pt x="36397" y="50033"/>
                  <a:pt x="38101" y="50033"/>
                </a:cubicBezTo>
                <a:cubicBezTo>
                  <a:pt x="38695" y="50033"/>
                  <a:pt x="39211" y="50021"/>
                  <a:pt x="39552" y="50021"/>
                </a:cubicBezTo>
                <a:cubicBezTo>
                  <a:pt x="39620" y="50021"/>
                  <a:pt x="39681" y="50021"/>
                  <a:pt x="39734" y="50023"/>
                </a:cubicBezTo>
                <a:cubicBezTo>
                  <a:pt x="39886" y="50024"/>
                  <a:pt x="40039" y="50025"/>
                  <a:pt x="40192" y="50025"/>
                </a:cubicBezTo>
                <a:cubicBezTo>
                  <a:pt x="42481" y="50025"/>
                  <a:pt x="44768" y="49864"/>
                  <a:pt x="47015" y="49543"/>
                </a:cubicBezTo>
                <a:cubicBezTo>
                  <a:pt x="51945" y="48836"/>
                  <a:pt x="56670" y="47284"/>
                  <a:pt x="61098" y="45024"/>
                </a:cubicBezTo>
                <a:cubicBezTo>
                  <a:pt x="61646" y="44750"/>
                  <a:pt x="61349" y="43928"/>
                  <a:pt x="60779" y="43905"/>
                </a:cubicBezTo>
                <a:cubicBezTo>
                  <a:pt x="55847" y="43749"/>
                  <a:pt x="50966" y="42279"/>
                  <a:pt x="46021" y="42279"/>
                </a:cubicBezTo>
                <a:cubicBezTo>
                  <a:pt x="45175" y="42279"/>
                  <a:pt x="44327" y="42322"/>
                  <a:pt x="43477" y="42422"/>
                </a:cubicBezTo>
                <a:cubicBezTo>
                  <a:pt x="40008" y="42833"/>
                  <a:pt x="36766" y="44248"/>
                  <a:pt x="34142" y="46507"/>
                </a:cubicBezTo>
                <a:cubicBezTo>
                  <a:pt x="35237" y="44202"/>
                  <a:pt x="36378" y="41920"/>
                  <a:pt x="37588" y="39683"/>
                </a:cubicBezTo>
                <a:cubicBezTo>
                  <a:pt x="37794" y="39295"/>
                  <a:pt x="38022" y="38907"/>
                  <a:pt x="38250" y="38519"/>
                </a:cubicBezTo>
                <a:lnTo>
                  <a:pt x="38273" y="38541"/>
                </a:lnTo>
                <a:cubicBezTo>
                  <a:pt x="38370" y="38595"/>
                  <a:pt x="38467" y="38619"/>
                  <a:pt x="38559" y="38619"/>
                </a:cubicBezTo>
                <a:cubicBezTo>
                  <a:pt x="38662" y="38619"/>
                  <a:pt x="38759" y="38590"/>
                  <a:pt x="38844" y="38541"/>
                </a:cubicBezTo>
                <a:cubicBezTo>
                  <a:pt x="39217" y="38601"/>
                  <a:pt x="39595" y="38626"/>
                  <a:pt x="39976" y="38626"/>
                </a:cubicBezTo>
                <a:cubicBezTo>
                  <a:pt x="41345" y="38626"/>
                  <a:pt x="42750" y="38304"/>
                  <a:pt x="44071" y="38108"/>
                </a:cubicBezTo>
                <a:cubicBezTo>
                  <a:pt x="46810" y="37674"/>
                  <a:pt x="49549" y="37195"/>
                  <a:pt x="52265" y="36601"/>
                </a:cubicBezTo>
                <a:cubicBezTo>
                  <a:pt x="56784" y="35597"/>
                  <a:pt x="61212" y="34068"/>
                  <a:pt x="64590" y="30758"/>
                </a:cubicBezTo>
                <a:cubicBezTo>
                  <a:pt x="65001" y="30370"/>
                  <a:pt x="64682" y="29754"/>
                  <a:pt x="64157" y="29731"/>
                </a:cubicBezTo>
                <a:cubicBezTo>
                  <a:pt x="62426" y="29611"/>
                  <a:pt x="60635" y="29531"/>
                  <a:pt x="58825" y="29531"/>
                </a:cubicBezTo>
                <a:cubicBezTo>
                  <a:pt x="52355" y="29531"/>
                  <a:pt x="45649" y="30559"/>
                  <a:pt x="40601" y="34501"/>
                </a:cubicBezTo>
                <a:cubicBezTo>
                  <a:pt x="42108" y="32036"/>
                  <a:pt x="43705" y="29617"/>
                  <a:pt x="45372" y="27243"/>
                </a:cubicBezTo>
                <a:cubicBezTo>
                  <a:pt x="55050" y="21354"/>
                  <a:pt x="62148" y="11676"/>
                  <a:pt x="65161" y="766"/>
                </a:cubicBezTo>
                <a:cubicBezTo>
                  <a:pt x="65270" y="383"/>
                  <a:pt x="64929" y="1"/>
                  <a:pt x="64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7" name="Google Shape;3717;p34"/>
          <p:cNvGrpSpPr/>
          <p:nvPr/>
        </p:nvGrpSpPr>
        <p:grpSpPr>
          <a:xfrm rot="5400000">
            <a:off x="-98293" y="510056"/>
            <a:ext cx="1200456" cy="579233"/>
            <a:chOff x="5867000" y="376300"/>
            <a:chExt cx="1185050" cy="571800"/>
          </a:xfrm>
        </p:grpSpPr>
        <p:sp>
          <p:nvSpPr>
            <p:cNvPr id="3718" name="Google Shape;3718;p34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4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4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4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4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4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4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4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4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4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4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4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4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4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4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34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34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34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34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34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8" name="Google Shape;3738;p34"/>
          <p:cNvSpPr/>
          <p:nvPr/>
        </p:nvSpPr>
        <p:spPr>
          <a:xfrm rot="10800000">
            <a:off x="7145127" y="4092060"/>
            <a:ext cx="1998976" cy="1099540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39" name="Google Shape;3739;p34"/>
          <p:cNvGrpSpPr/>
          <p:nvPr/>
        </p:nvGrpSpPr>
        <p:grpSpPr>
          <a:xfrm rot="-5400000">
            <a:off x="7981742" y="4127033"/>
            <a:ext cx="1200456" cy="579233"/>
            <a:chOff x="5867000" y="376300"/>
            <a:chExt cx="1185050" cy="571800"/>
          </a:xfrm>
        </p:grpSpPr>
        <p:sp>
          <p:nvSpPr>
            <p:cNvPr id="3740" name="Google Shape;3740;p34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4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4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4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4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4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4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4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4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4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4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4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4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4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34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34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4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4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4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4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1" name="Google Shape;3761;p35"/>
          <p:cNvGrpSpPr/>
          <p:nvPr/>
        </p:nvGrpSpPr>
        <p:grpSpPr>
          <a:xfrm>
            <a:off x="-240878" y="3821172"/>
            <a:ext cx="2393537" cy="1369366"/>
            <a:chOff x="3056725" y="4037725"/>
            <a:chExt cx="1724450" cy="986575"/>
          </a:xfrm>
        </p:grpSpPr>
        <p:sp>
          <p:nvSpPr>
            <p:cNvPr id="3762" name="Google Shape;3762;p35"/>
            <p:cNvSpPr/>
            <p:nvPr/>
          </p:nvSpPr>
          <p:spPr>
            <a:xfrm>
              <a:off x="3056725" y="4037725"/>
              <a:ext cx="1724450" cy="934825"/>
            </a:xfrm>
            <a:custGeom>
              <a:avLst/>
              <a:gdLst/>
              <a:ahLst/>
              <a:cxnLst/>
              <a:rect l="l" t="t" r="r" b="b"/>
              <a:pathLst>
                <a:path w="68978" h="37393" extrusionOk="0">
                  <a:moveTo>
                    <a:pt x="40331" y="1"/>
                  </a:moveTo>
                  <a:cubicBezTo>
                    <a:pt x="39992" y="1"/>
                    <a:pt x="39661" y="11"/>
                    <a:pt x="39342" y="32"/>
                  </a:cubicBezTo>
                  <a:lnTo>
                    <a:pt x="38200" y="103"/>
                  </a:lnTo>
                  <a:cubicBezTo>
                    <a:pt x="33918" y="371"/>
                    <a:pt x="29484" y="647"/>
                    <a:pt x="25434" y="2030"/>
                  </a:cubicBezTo>
                  <a:cubicBezTo>
                    <a:pt x="22446" y="3038"/>
                    <a:pt x="18618" y="4590"/>
                    <a:pt x="15460" y="7588"/>
                  </a:cubicBezTo>
                  <a:lnTo>
                    <a:pt x="15014" y="8007"/>
                  </a:lnTo>
                  <a:cubicBezTo>
                    <a:pt x="13203" y="9738"/>
                    <a:pt x="11330" y="11513"/>
                    <a:pt x="9376" y="13065"/>
                  </a:cubicBezTo>
                  <a:cubicBezTo>
                    <a:pt x="9046" y="13333"/>
                    <a:pt x="8707" y="13592"/>
                    <a:pt x="8359" y="13850"/>
                  </a:cubicBezTo>
                  <a:cubicBezTo>
                    <a:pt x="7191" y="14751"/>
                    <a:pt x="5977" y="15670"/>
                    <a:pt x="5023" y="16857"/>
                  </a:cubicBezTo>
                  <a:cubicBezTo>
                    <a:pt x="18" y="23039"/>
                    <a:pt x="0" y="33048"/>
                    <a:pt x="116" y="35974"/>
                  </a:cubicBezTo>
                  <a:lnTo>
                    <a:pt x="571" y="35956"/>
                  </a:lnTo>
                  <a:cubicBezTo>
                    <a:pt x="455" y="33075"/>
                    <a:pt x="473" y="23199"/>
                    <a:pt x="5371" y="17142"/>
                  </a:cubicBezTo>
                  <a:cubicBezTo>
                    <a:pt x="6298" y="16000"/>
                    <a:pt x="7485" y="15090"/>
                    <a:pt x="8636" y="14216"/>
                  </a:cubicBezTo>
                  <a:cubicBezTo>
                    <a:pt x="8984" y="13948"/>
                    <a:pt x="9323" y="13690"/>
                    <a:pt x="9662" y="13422"/>
                  </a:cubicBezTo>
                  <a:cubicBezTo>
                    <a:pt x="11624" y="11861"/>
                    <a:pt x="13507" y="10068"/>
                    <a:pt x="15327" y="8337"/>
                  </a:cubicBezTo>
                  <a:lnTo>
                    <a:pt x="15773" y="7918"/>
                  </a:lnTo>
                  <a:cubicBezTo>
                    <a:pt x="18868" y="4983"/>
                    <a:pt x="22642" y="3457"/>
                    <a:pt x="25577" y="2458"/>
                  </a:cubicBezTo>
                  <a:cubicBezTo>
                    <a:pt x="29573" y="1102"/>
                    <a:pt x="33972" y="826"/>
                    <a:pt x="38227" y="558"/>
                  </a:cubicBezTo>
                  <a:lnTo>
                    <a:pt x="39369" y="487"/>
                  </a:lnTo>
                  <a:cubicBezTo>
                    <a:pt x="39679" y="467"/>
                    <a:pt x="39999" y="457"/>
                    <a:pt x="40329" y="457"/>
                  </a:cubicBezTo>
                  <a:cubicBezTo>
                    <a:pt x="44872" y="457"/>
                    <a:pt x="51054" y="2308"/>
                    <a:pt x="54606" y="4795"/>
                  </a:cubicBezTo>
                  <a:cubicBezTo>
                    <a:pt x="55587" y="5491"/>
                    <a:pt x="56542" y="6464"/>
                    <a:pt x="57470" y="7409"/>
                  </a:cubicBezTo>
                  <a:cubicBezTo>
                    <a:pt x="57862" y="7820"/>
                    <a:pt x="58255" y="8212"/>
                    <a:pt x="58638" y="8578"/>
                  </a:cubicBezTo>
                  <a:cubicBezTo>
                    <a:pt x="60074" y="9952"/>
                    <a:pt x="61270" y="11522"/>
                    <a:pt x="62189" y="13261"/>
                  </a:cubicBezTo>
                  <a:cubicBezTo>
                    <a:pt x="63152" y="15081"/>
                    <a:pt x="63848" y="17089"/>
                    <a:pt x="64526" y="19024"/>
                  </a:cubicBezTo>
                  <a:cubicBezTo>
                    <a:pt x="65008" y="20416"/>
                    <a:pt x="65516" y="21843"/>
                    <a:pt x="66105" y="23217"/>
                  </a:cubicBezTo>
                  <a:cubicBezTo>
                    <a:pt x="67256" y="25840"/>
                    <a:pt x="68166" y="29310"/>
                    <a:pt x="68478" y="32263"/>
                  </a:cubicBezTo>
                  <a:cubicBezTo>
                    <a:pt x="68523" y="32629"/>
                    <a:pt x="68451" y="33360"/>
                    <a:pt x="68380" y="34128"/>
                  </a:cubicBezTo>
                  <a:cubicBezTo>
                    <a:pt x="68202" y="35965"/>
                    <a:pt x="68130" y="37098"/>
                    <a:pt x="68576" y="37393"/>
                  </a:cubicBezTo>
                  <a:lnTo>
                    <a:pt x="68817" y="37009"/>
                  </a:lnTo>
                  <a:cubicBezTo>
                    <a:pt x="68576" y="36813"/>
                    <a:pt x="68746" y="35091"/>
                    <a:pt x="68835" y="34172"/>
                  </a:cubicBezTo>
                  <a:cubicBezTo>
                    <a:pt x="68906" y="33378"/>
                    <a:pt x="68978" y="32629"/>
                    <a:pt x="68933" y="32219"/>
                  </a:cubicBezTo>
                  <a:cubicBezTo>
                    <a:pt x="68612" y="29221"/>
                    <a:pt x="67693" y="25697"/>
                    <a:pt x="66524" y="23030"/>
                  </a:cubicBezTo>
                  <a:cubicBezTo>
                    <a:pt x="65936" y="21683"/>
                    <a:pt x="65436" y="20256"/>
                    <a:pt x="64954" y="18873"/>
                  </a:cubicBezTo>
                  <a:cubicBezTo>
                    <a:pt x="64276" y="16919"/>
                    <a:pt x="63572" y="14894"/>
                    <a:pt x="62590" y="13047"/>
                  </a:cubicBezTo>
                  <a:cubicBezTo>
                    <a:pt x="61645" y="11263"/>
                    <a:pt x="60422" y="9648"/>
                    <a:pt x="58959" y="8248"/>
                  </a:cubicBezTo>
                  <a:cubicBezTo>
                    <a:pt x="58576" y="7891"/>
                    <a:pt x="58192" y="7490"/>
                    <a:pt x="57791" y="7088"/>
                  </a:cubicBezTo>
                  <a:cubicBezTo>
                    <a:pt x="56854" y="6134"/>
                    <a:pt x="55882" y="5143"/>
                    <a:pt x="54865" y="4430"/>
                  </a:cubicBezTo>
                  <a:cubicBezTo>
                    <a:pt x="51257" y="1886"/>
                    <a:pt x="44962" y="1"/>
                    <a:pt x="40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5"/>
            <p:cNvSpPr/>
            <p:nvPr/>
          </p:nvSpPr>
          <p:spPr>
            <a:xfrm>
              <a:off x="3839750" y="4777000"/>
              <a:ext cx="198300" cy="113925"/>
            </a:xfrm>
            <a:custGeom>
              <a:avLst/>
              <a:gdLst/>
              <a:ahLst/>
              <a:cxnLst/>
              <a:rect l="l" t="t" r="r" b="b"/>
              <a:pathLst>
                <a:path w="7932" h="4557" extrusionOk="0">
                  <a:moveTo>
                    <a:pt x="4409" y="1"/>
                  </a:moveTo>
                  <a:cubicBezTo>
                    <a:pt x="4335" y="1"/>
                    <a:pt x="4261" y="3"/>
                    <a:pt x="4185" y="7"/>
                  </a:cubicBezTo>
                  <a:cubicBezTo>
                    <a:pt x="2874" y="78"/>
                    <a:pt x="1045" y="899"/>
                    <a:pt x="376" y="2094"/>
                  </a:cubicBezTo>
                  <a:cubicBezTo>
                    <a:pt x="1" y="2764"/>
                    <a:pt x="1" y="3486"/>
                    <a:pt x="376" y="4191"/>
                  </a:cubicBezTo>
                  <a:lnTo>
                    <a:pt x="777" y="3977"/>
                  </a:lnTo>
                  <a:cubicBezTo>
                    <a:pt x="474" y="3406"/>
                    <a:pt x="474" y="2853"/>
                    <a:pt x="768" y="2318"/>
                  </a:cubicBezTo>
                  <a:cubicBezTo>
                    <a:pt x="1348" y="1292"/>
                    <a:pt x="3016" y="533"/>
                    <a:pt x="4212" y="462"/>
                  </a:cubicBezTo>
                  <a:cubicBezTo>
                    <a:pt x="4276" y="459"/>
                    <a:pt x="4339" y="457"/>
                    <a:pt x="4402" y="457"/>
                  </a:cubicBezTo>
                  <a:cubicBezTo>
                    <a:pt x="5165" y="457"/>
                    <a:pt x="5806" y="708"/>
                    <a:pt x="6317" y="1202"/>
                  </a:cubicBezTo>
                  <a:cubicBezTo>
                    <a:pt x="7058" y="1916"/>
                    <a:pt x="7468" y="3165"/>
                    <a:pt x="7432" y="4539"/>
                  </a:cubicBezTo>
                  <a:lnTo>
                    <a:pt x="7887" y="4557"/>
                  </a:lnTo>
                  <a:cubicBezTo>
                    <a:pt x="7932" y="3031"/>
                    <a:pt x="7477" y="1693"/>
                    <a:pt x="6638" y="872"/>
                  </a:cubicBezTo>
                  <a:cubicBezTo>
                    <a:pt x="6037" y="296"/>
                    <a:pt x="5292" y="1"/>
                    <a:pt x="4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5"/>
            <p:cNvSpPr/>
            <p:nvPr/>
          </p:nvSpPr>
          <p:spPr>
            <a:xfrm>
              <a:off x="3761475" y="4719550"/>
              <a:ext cx="367125" cy="164475"/>
            </a:xfrm>
            <a:custGeom>
              <a:avLst/>
              <a:gdLst/>
              <a:ahLst/>
              <a:cxnLst/>
              <a:rect l="l" t="t" r="r" b="b"/>
              <a:pathLst>
                <a:path w="14685" h="6579" extrusionOk="0">
                  <a:moveTo>
                    <a:pt x="8800" y="1"/>
                  </a:moveTo>
                  <a:cubicBezTo>
                    <a:pt x="8150" y="1"/>
                    <a:pt x="7427" y="107"/>
                    <a:pt x="6602" y="280"/>
                  </a:cubicBezTo>
                  <a:cubicBezTo>
                    <a:pt x="4934" y="619"/>
                    <a:pt x="1214" y="2394"/>
                    <a:pt x="322" y="4428"/>
                  </a:cubicBezTo>
                  <a:cubicBezTo>
                    <a:pt x="1" y="5142"/>
                    <a:pt x="45" y="5847"/>
                    <a:pt x="438" y="6498"/>
                  </a:cubicBezTo>
                  <a:lnTo>
                    <a:pt x="830" y="6266"/>
                  </a:lnTo>
                  <a:cubicBezTo>
                    <a:pt x="509" y="5740"/>
                    <a:pt x="482" y="5195"/>
                    <a:pt x="741" y="4607"/>
                  </a:cubicBezTo>
                  <a:cubicBezTo>
                    <a:pt x="1589" y="2680"/>
                    <a:pt x="5300" y="1011"/>
                    <a:pt x="6691" y="726"/>
                  </a:cubicBezTo>
                  <a:cubicBezTo>
                    <a:pt x="7491" y="561"/>
                    <a:pt x="8179" y="459"/>
                    <a:pt x="8789" y="459"/>
                  </a:cubicBezTo>
                  <a:cubicBezTo>
                    <a:pt x="10031" y="459"/>
                    <a:pt x="10954" y="883"/>
                    <a:pt x="11857" y="2073"/>
                  </a:cubicBezTo>
                  <a:cubicBezTo>
                    <a:pt x="11973" y="2216"/>
                    <a:pt x="12089" y="2367"/>
                    <a:pt x="12214" y="2528"/>
                  </a:cubicBezTo>
                  <a:cubicBezTo>
                    <a:pt x="13097" y="3652"/>
                    <a:pt x="14194" y="5062"/>
                    <a:pt x="13953" y="6498"/>
                  </a:cubicBezTo>
                  <a:lnTo>
                    <a:pt x="14408" y="6578"/>
                  </a:lnTo>
                  <a:cubicBezTo>
                    <a:pt x="14685" y="4937"/>
                    <a:pt x="13507" y="3447"/>
                    <a:pt x="12570" y="2243"/>
                  </a:cubicBezTo>
                  <a:cubicBezTo>
                    <a:pt x="12446" y="2091"/>
                    <a:pt x="12330" y="1939"/>
                    <a:pt x="12223" y="1796"/>
                  </a:cubicBezTo>
                  <a:cubicBezTo>
                    <a:pt x="11213" y="472"/>
                    <a:pt x="10166" y="1"/>
                    <a:pt x="88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5"/>
            <p:cNvSpPr/>
            <p:nvPr/>
          </p:nvSpPr>
          <p:spPr>
            <a:xfrm>
              <a:off x="3690775" y="4650125"/>
              <a:ext cx="503625" cy="264000"/>
            </a:xfrm>
            <a:custGeom>
              <a:avLst/>
              <a:gdLst/>
              <a:ahLst/>
              <a:cxnLst/>
              <a:rect l="l" t="t" r="r" b="b"/>
              <a:pathLst>
                <a:path w="20145" h="10560" extrusionOk="0">
                  <a:moveTo>
                    <a:pt x="12319" y="0"/>
                  </a:moveTo>
                  <a:cubicBezTo>
                    <a:pt x="12194" y="0"/>
                    <a:pt x="12067" y="2"/>
                    <a:pt x="11937" y="6"/>
                  </a:cubicBezTo>
                  <a:cubicBezTo>
                    <a:pt x="4390" y="238"/>
                    <a:pt x="36" y="3851"/>
                    <a:pt x="1" y="9926"/>
                  </a:cubicBezTo>
                  <a:lnTo>
                    <a:pt x="456" y="9935"/>
                  </a:lnTo>
                  <a:cubicBezTo>
                    <a:pt x="500" y="1701"/>
                    <a:pt x="8511" y="568"/>
                    <a:pt x="11946" y="461"/>
                  </a:cubicBezTo>
                  <a:cubicBezTo>
                    <a:pt x="12090" y="456"/>
                    <a:pt x="12231" y="454"/>
                    <a:pt x="12367" y="454"/>
                  </a:cubicBezTo>
                  <a:cubicBezTo>
                    <a:pt x="15515" y="454"/>
                    <a:pt x="16762" y="1733"/>
                    <a:pt x="18173" y="4324"/>
                  </a:cubicBezTo>
                  <a:cubicBezTo>
                    <a:pt x="19154" y="6144"/>
                    <a:pt x="19681" y="8517"/>
                    <a:pt x="19556" y="10533"/>
                  </a:cubicBezTo>
                  <a:lnTo>
                    <a:pt x="20011" y="10559"/>
                  </a:lnTo>
                  <a:cubicBezTo>
                    <a:pt x="20144" y="8472"/>
                    <a:pt x="19591" y="6001"/>
                    <a:pt x="18574" y="4110"/>
                  </a:cubicBezTo>
                  <a:cubicBezTo>
                    <a:pt x="17103" y="1399"/>
                    <a:pt x="15698" y="0"/>
                    <a:pt x="12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35"/>
            <p:cNvSpPr/>
            <p:nvPr/>
          </p:nvSpPr>
          <p:spPr>
            <a:xfrm>
              <a:off x="3593550" y="4618075"/>
              <a:ext cx="697425" cy="323925"/>
            </a:xfrm>
            <a:custGeom>
              <a:avLst/>
              <a:gdLst/>
              <a:ahLst/>
              <a:cxnLst/>
              <a:rect l="l" t="t" r="r" b="b"/>
              <a:pathLst>
                <a:path w="27897" h="12957" extrusionOk="0">
                  <a:moveTo>
                    <a:pt x="16254" y="0"/>
                  </a:moveTo>
                  <a:cubicBezTo>
                    <a:pt x="15431" y="0"/>
                    <a:pt x="14557" y="98"/>
                    <a:pt x="13614" y="289"/>
                  </a:cubicBezTo>
                  <a:cubicBezTo>
                    <a:pt x="13114" y="387"/>
                    <a:pt x="12570" y="485"/>
                    <a:pt x="12008" y="592"/>
                  </a:cubicBezTo>
                  <a:cubicBezTo>
                    <a:pt x="9323" y="1065"/>
                    <a:pt x="5977" y="1663"/>
                    <a:pt x="3979" y="3295"/>
                  </a:cubicBezTo>
                  <a:cubicBezTo>
                    <a:pt x="1472" y="5338"/>
                    <a:pt x="0" y="8639"/>
                    <a:pt x="36" y="12136"/>
                  </a:cubicBezTo>
                  <a:lnTo>
                    <a:pt x="500" y="12136"/>
                  </a:lnTo>
                  <a:cubicBezTo>
                    <a:pt x="455" y="8773"/>
                    <a:pt x="1865" y="5606"/>
                    <a:pt x="4264" y="3643"/>
                  </a:cubicBezTo>
                  <a:cubicBezTo>
                    <a:pt x="6173" y="2091"/>
                    <a:pt x="9448" y="1502"/>
                    <a:pt x="12088" y="1038"/>
                  </a:cubicBezTo>
                  <a:cubicBezTo>
                    <a:pt x="12659" y="931"/>
                    <a:pt x="13203" y="842"/>
                    <a:pt x="13703" y="735"/>
                  </a:cubicBezTo>
                  <a:cubicBezTo>
                    <a:pt x="14604" y="555"/>
                    <a:pt x="15440" y="462"/>
                    <a:pt x="16226" y="462"/>
                  </a:cubicBezTo>
                  <a:cubicBezTo>
                    <a:pt x="18826" y="462"/>
                    <a:pt x="20879" y="1475"/>
                    <a:pt x="22927" y="3688"/>
                  </a:cubicBezTo>
                  <a:cubicBezTo>
                    <a:pt x="24943" y="5855"/>
                    <a:pt x="26638" y="9317"/>
                    <a:pt x="27450" y="12957"/>
                  </a:cubicBezTo>
                  <a:lnTo>
                    <a:pt x="27896" y="12858"/>
                  </a:lnTo>
                  <a:cubicBezTo>
                    <a:pt x="27067" y="9147"/>
                    <a:pt x="25336" y="5597"/>
                    <a:pt x="23266" y="3375"/>
                  </a:cubicBezTo>
                  <a:cubicBezTo>
                    <a:pt x="21116" y="1068"/>
                    <a:pt x="18971" y="0"/>
                    <a:pt x="16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5"/>
            <p:cNvSpPr/>
            <p:nvPr/>
          </p:nvSpPr>
          <p:spPr>
            <a:xfrm>
              <a:off x="3523075" y="4529450"/>
              <a:ext cx="828775" cy="413900"/>
            </a:xfrm>
            <a:custGeom>
              <a:avLst/>
              <a:gdLst/>
              <a:ahLst/>
              <a:cxnLst/>
              <a:rect l="l" t="t" r="r" b="b"/>
              <a:pathLst>
                <a:path w="33151" h="16556" extrusionOk="0">
                  <a:moveTo>
                    <a:pt x="18489" y="0"/>
                  </a:moveTo>
                  <a:cubicBezTo>
                    <a:pt x="16933" y="0"/>
                    <a:pt x="15221" y="317"/>
                    <a:pt x="13480" y="952"/>
                  </a:cubicBezTo>
                  <a:cubicBezTo>
                    <a:pt x="13114" y="1086"/>
                    <a:pt x="12748" y="1220"/>
                    <a:pt x="12374" y="1354"/>
                  </a:cubicBezTo>
                  <a:cubicBezTo>
                    <a:pt x="9135" y="2505"/>
                    <a:pt x="5781" y="3700"/>
                    <a:pt x="3899" y="6715"/>
                  </a:cubicBezTo>
                  <a:lnTo>
                    <a:pt x="3684" y="7063"/>
                  </a:lnTo>
                  <a:cubicBezTo>
                    <a:pt x="1954" y="9820"/>
                    <a:pt x="0" y="12951"/>
                    <a:pt x="89" y="16305"/>
                  </a:cubicBezTo>
                  <a:lnTo>
                    <a:pt x="544" y="16287"/>
                  </a:lnTo>
                  <a:cubicBezTo>
                    <a:pt x="455" y="13076"/>
                    <a:pt x="2373" y="10007"/>
                    <a:pt x="4068" y="7304"/>
                  </a:cubicBezTo>
                  <a:lnTo>
                    <a:pt x="4291" y="6956"/>
                  </a:lnTo>
                  <a:cubicBezTo>
                    <a:pt x="6084" y="4075"/>
                    <a:pt x="9358" y="2915"/>
                    <a:pt x="12525" y="1782"/>
                  </a:cubicBezTo>
                  <a:cubicBezTo>
                    <a:pt x="12900" y="1648"/>
                    <a:pt x="13275" y="1514"/>
                    <a:pt x="13640" y="1389"/>
                  </a:cubicBezTo>
                  <a:cubicBezTo>
                    <a:pt x="15335" y="769"/>
                    <a:pt x="16996" y="459"/>
                    <a:pt x="18498" y="459"/>
                  </a:cubicBezTo>
                  <a:cubicBezTo>
                    <a:pt x="20063" y="459"/>
                    <a:pt x="21456" y="796"/>
                    <a:pt x="22535" y="1470"/>
                  </a:cubicBezTo>
                  <a:cubicBezTo>
                    <a:pt x="25827" y="3530"/>
                    <a:pt x="28235" y="6983"/>
                    <a:pt x="29671" y="9516"/>
                  </a:cubicBezTo>
                  <a:cubicBezTo>
                    <a:pt x="29921" y="9954"/>
                    <a:pt x="30207" y="10400"/>
                    <a:pt x="30474" y="10837"/>
                  </a:cubicBezTo>
                  <a:cubicBezTo>
                    <a:pt x="30938" y="11568"/>
                    <a:pt x="31411" y="12318"/>
                    <a:pt x="31750" y="13058"/>
                  </a:cubicBezTo>
                  <a:cubicBezTo>
                    <a:pt x="31973" y="13540"/>
                    <a:pt x="32098" y="14155"/>
                    <a:pt x="32214" y="14735"/>
                  </a:cubicBezTo>
                  <a:cubicBezTo>
                    <a:pt x="32348" y="15386"/>
                    <a:pt x="32482" y="16047"/>
                    <a:pt x="32749" y="16555"/>
                  </a:cubicBezTo>
                  <a:lnTo>
                    <a:pt x="33151" y="16341"/>
                  </a:lnTo>
                  <a:cubicBezTo>
                    <a:pt x="32919" y="15895"/>
                    <a:pt x="32794" y="15288"/>
                    <a:pt x="32669" y="14646"/>
                  </a:cubicBezTo>
                  <a:cubicBezTo>
                    <a:pt x="32544" y="14039"/>
                    <a:pt x="32410" y="13397"/>
                    <a:pt x="32169" y="12871"/>
                  </a:cubicBezTo>
                  <a:cubicBezTo>
                    <a:pt x="31813" y="12104"/>
                    <a:pt x="31331" y="11336"/>
                    <a:pt x="30867" y="10596"/>
                  </a:cubicBezTo>
                  <a:cubicBezTo>
                    <a:pt x="30590" y="10159"/>
                    <a:pt x="30314" y="9722"/>
                    <a:pt x="30073" y="9293"/>
                  </a:cubicBezTo>
                  <a:cubicBezTo>
                    <a:pt x="28610" y="6706"/>
                    <a:pt x="26148" y="3191"/>
                    <a:pt x="22776" y="1077"/>
                  </a:cubicBezTo>
                  <a:cubicBezTo>
                    <a:pt x="21625" y="360"/>
                    <a:pt x="20146" y="0"/>
                    <a:pt x="18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5"/>
            <p:cNvSpPr/>
            <p:nvPr/>
          </p:nvSpPr>
          <p:spPr>
            <a:xfrm>
              <a:off x="3449700" y="4463225"/>
              <a:ext cx="974650" cy="516700"/>
            </a:xfrm>
            <a:custGeom>
              <a:avLst/>
              <a:gdLst/>
              <a:ahLst/>
              <a:cxnLst/>
              <a:rect l="l" t="t" r="r" b="b"/>
              <a:pathLst>
                <a:path w="38986" h="20668" extrusionOk="0">
                  <a:moveTo>
                    <a:pt x="22626" y="0"/>
                  </a:moveTo>
                  <a:cubicBezTo>
                    <a:pt x="20145" y="0"/>
                    <a:pt x="17388" y="489"/>
                    <a:pt x="15309" y="1175"/>
                  </a:cubicBezTo>
                  <a:cubicBezTo>
                    <a:pt x="10795" y="2665"/>
                    <a:pt x="6138" y="4458"/>
                    <a:pt x="3122" y="8472"/>
                  </a:cubicBezTo>
                  <a:cubicBezTo>
                    <a:pt x="2061" y="9891"/>
                    <a:pt x="1543" y="11577"/>
                    <a:pt x="1106" y="13182"/>
                  </a:cubicBezTo>
                  <a:cubicBezTo>
                    <a:pt x="687" y="14708"/>
                    <a:pt x="0" y="17580"/>
                    <a:pt x="98" y="19570"/>
                  </a:cubicBezTo>
                  <a:lnTo>
                    <a:pt x="553" y="19552"/>
                  </a:lnTo>
                  <a:cubicBezTo>
                    <a:pt x="455" y="17616"/>
                    <a:pt x="1133" y="14806"/>
                    <a:pt x="1543" y="13298"/>
                  </a:cubicBezTo>
                  <a:cubicBezTo>
                    <a:pt x="1972" y="11737"/>
                    <a:pt x="2480" y="10105"/>
                    <a:pt x="3488" y="8749"/>
                  </a:cubicBezTo>
                  <a:cubicBezTo>
                    <a:pt x="6423" y="4832"/>
                    <a:pt x="10821" y="3137"/>
                    <a:pt x="15451" y="1612"/>
                  </a:cubicBezTo>
                  <a:cubicBezTo>
                    <a:pt x="17492" y="936"/>
                    <a:pt x="20195" y="453"/>
                    <a:pt x="22618" y="453"/>
                  </a:cubicBezTo>
                  <a:cubicBezTo>
                    <a:pt x="23871" y="453"/>
                    <a:pt x="25050" y="582"/>
                    <a:pt x="26023" y="880"/>
                  </a:cubicBezTo>
                  <a:cubicBezTo>
                    <a:pt x="28913" y="1772"/>
                    <a:pt x="32027" y="4913"/>
                    <a:pt x="35533" y="10506"/>
                  </a:cubicBezTo>
                  <a:cubicBezTo>
                    <a:pt x="36425" y="11934"/>
                    <a:pt x="36764" y="13388"/>
                    <a:pt x="37121" y="14931"/>
                  </a:cubicBezTo>
                  <a:cubicBezTo>
                    <a:pt x="37281" y="15636"/>
                    <a:pt x="37451" y="16367"/>
                    <a:pt x="37674" y="17108"/>
                  </a:cubicBezTo>
                  <a:cubicBezTo>
                    <a:pt x="37763" y="17393"/>
                    <a:pt x="37888" y="17937"/>
                    <a:pt x="38030" y="18508"/>
                  </a:cubicBezTo>
                  <a:cubicBezTo>
                    <a:pt x="38432" y="20212"/>
                    <a:pt x="38530" y="20551"/>
                    <a:pt x="38673" y="20667"/>
                  </a:cubicBezTo>
                  <a:lnTo>
                    <a:pt x="38985" y="20337"/>
                  </a:lnTo>
                  <a:cubicBezTo>
                    <a:pt x="38896" y="20185"/>
                    <a:pt x="38637" y="19115"/>
                    <a:pt x="38468" y="18401"/>
                  </a:cubicBezTo>
                  <a:cubicBezTo>
                    <a:pt x="38334" y="17821"/>
                    <a:pt x="38200" y="17268"/>
                    <a:pt x="38111" y="16974"/>
                  </a:cubicBezTo>
                  <a:cubicBezTo>
                    <a:pt x="37888" y="16251"/>
                    <a:pt x="37718" y="15529"/>
                    <a:pt x="37558" y="14824"/>
                  </a:cubicBezTo>
                  <a:cubicBezTo>
                    <a:pt x="37201" y="13245"/>
                    <a:pt x="36853" y="11755"/>
                    <a:pt x="35925" y="10265"/>
                  </a:cubicBezTo>
                  <a:cubicBezTo>
                    <a:pt x="32357" y="4574"/>
                    <a:pt x="29163" y="1362"/>
                    <a:pt x="26157" y="443"/>
                  </a:cubicBezTo>
                  <a:cubicBezTo>
                    <a:pt x="25146" y="134"/>
                    <a:pt x="23924" y="0"/>
                    <a:pt x="22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5"/>
            <p:cNvSpPr/>
            <p:nvPr/>
          </p:nvSpPr>
          <p:spPr>
            <a:xfrm>
              <a:off x="3371400" y="4359225"/>
              <a:ext cx="1108025" cy="609975"/>
            </a:xfrm>
            <a:custGeom>
              <a:avLst/>
              <a:gdLst/>
              <a:ahLst/>
              <a:cxnLst/>
              <a:rect l="l" t="t" r="r" b="b"/>
              <a:pathLst>
                <a:path w="44321" h="24399" extrusionOk="0">
                  <a:moveTo>
                    <a:pt x="27763" y="1"/>
                  </a:moveTo>
                  <a:cubicBezTo>
                    <a:pt x="23956" y="1"/>
                    <a:pt x="19585" y="1904"/>
                    <a:pt x="16201" y="3372"/>
                  </a:cubicBezTo>
                  <a:cubicBezTo>
                    <a:pt x="15845" y="3533"/>
                    <a:pt x="15488" y="3684"/>
                    <a:pt x="15158" y="3827"/>
                  </a:cubicBezTo>
                  <a:cubicBezTo>
                    <a:pt x="14819" y="3979"/>
                    <a:pt x="14453" y="4130"/>
                    <a:pt x="14078" y="4282"/>
                  </a:cubicBezTo>
                  <a:cubicBezTo>
                    <a:pt x="10456" y="5808"/>
                    <a:pt x="5496" y="7886"/>
                    <a:pt x="3828" y="11348"/>
                  </a:cubicBezTo>
                  <a:cubicBezTo>
                    <a:pt x="2222" y="14666"/>
                    <a:pt x="340" y="20144"/>
                    <a:pt x="1" y="24319"/>
                  </a:cubicBezTo>
                  <a:lnTo>
                    <a:pt x="456" y="24354"/>
                  </a:lnTo>
                  <a:cubicBezTo>
                    <a:pt x="795" y="20242"/>
                    <a:pt x="2650" y="14827"/>
                    <a:pt x="4238" y="11544"/>
                  </a:cubicBezTo>
                  <a:cubicBezTo>
                    <a:pt x="5826" y="8243"/>
                    <a:pt x="10697" y="6200"/>
                    <a:pt x="14257" y="4701"/>
                  </a:cubicBezTo>
                  <a:cubicBezTo>
                    <a:pt x="14631" y="4550"/>
                    <a:pt x="14997" y="4398"/>
                    <a:pt x="15336" y="4246"/>
                  </a:cubicBezTo>
                  <a:cubicBezTo>
                    <a:pt x="15675" y="4104"/>
                    <a:pt x="16023" y="3952"/>
                    <a:pt x="16380" y="3791"/>
                  </a:cubicBezTo>
                  <a:cubicBezTo>
                    <a:pt x="19724" y="2337"/>
                    <a:pt x="24060" y="455"/>
                    <a:pt x="27770" y="455"/>
                  </a:cubicBezTo>
                  <a:cubicBezTo>
                    <a:pt x="28702" y="455"/>
                    <a:pt x="29594" y="574"/>
                    <a:pt x="30422" y="848"/>
                  </a:cubicBezTo>
                  <a:cubicBezTo>
                    <a:pt x="35507" y="2534"/>
                    <a:pt x="39155" y="6789"/>
                    <a:pt x="41278" y="13480"/>
                  </a:cubicBezTo>
                  <a:cubicBezTo>
                    <a:pt x="41885" y="15371"/>
                    <a:pt x="42322" y="17467"/>
                    <a:pt x="42742" y="19501"/>
                  </a:cubicBezTo>
                  <a:cubicBezTo>
                    <a:pt x="43107" y="21232"/>
                    <a:pt x="43446" y="22873"/>
                    <a:pt x="43883" y="24399"/>
                  </a:cubicBezTo>
                  <a:lnTo>
                    <a:pt x="44321" y="24274"/>
                  </a:lnTo>
                  <a:cubicBezTo>
                    <a:pt x="43892" y="22766"/>
                    <a:pt x="43553" y="21134"/>
                    <a:pt x="43188" y="19403"/>
                  </a:cubicBezTo>
                  <a:cubicBezTo>
                    <a:pt x="42759" y="17369"/>
                    <a:pt x="42322" y="15255"/>
                    <a:pt x="41716" y="13337"/>
                  </a:cubicBezTo>
                  <a:cubicBezTo>
                    <a:pt x="39548" y="6503"/>
                    <a:pt x="35792" y="2150"/>
                    <a:pt x="30564" y="419"/>
                  </a:cubicBezTo>
                  <a:cubicBezTo>
                    <a:pt x="29686" y="127"/>
                    <a:pt x="28743" y="1"/>
                    <a:pt x="27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5"/>
            <p:cNvSpPr/>
            <p:nvPr/>
          </p:nvSpPr>
          <p:spPr>
            <a:xfrm>
              <a:off x="3272375" y="4299450"/>
              <a:ext cx="1257225" cy="696075"/>
            </a:xfrm>
            <a:custGeom>
              <a:avLst/>
              <a:gdLst/>
              <a:ahLst/>
              <a:cxnLst/>
              <a:rect l="l" t="t" r="r" b="b"/>
              <a:pathLst>
                <a:path w="50289" h="27843" extrusionOk="0">
                  <a:moveTo>
                    <a:pt x="32151" y="1"/>
                  </a:moveTo>
                  <a:cubicBezTo>
                    <a:pt x="29633" y="1"/>
                    <a:pt x="27188" y="610"/>
                    <a:pt x="24810" y="1205"/>
                  </a:cubicBezTo>
                  <a:lnTo>
                    <a:pt x="23972" y="1410"/>
                  </a:lnTo>
                  <a:cubicBezTo>
                    <a:pt x="18378" y="2784"/>
                    <a:pt x="10715" y="4666"/>
                    <a:pt x="6165" y="9876"/>
                  </a:cubicBezTo>
                  <a:cubicBezTo>
                    <a:pt x="5924" y="10152"/>
                    <a:pt x="5657" y="10429"/>
                    <a:pt x="5389" y="10723"/>
                  </a:cubicBezTo>
                  <a:cubicBezTo>
                    <a:pt x="4506" y="11669"/>
                    <a:pt x="3596" y="12650"/>
                    <a:pt x="3088" y="13739"/>
                  </a:cubicBezTo>
                  <a:cubicBezTo>
                    <a:pt x="2749" y="14461"/>
                    <a:pt x="2633" y="15282"/>
                    <a:pt x="2525" y="16076"/>
                  </a:cubicBezTo>
                  <a:cubicBezTo>
                    <a:pt x="2454" y="16629"/>
                    <a:pt x="2383" y="17146"/>
                    <a:pt x="2240" y="17628"/>
                  </a:cubicBezTo>
                  <a:cubicBezTo>
                    <a:pt x="2062" y="18270"/>
                    <a:pt x="1839" y="18957"/>
                    <a:pt x="1607" y="19680"/>
                  </a:cubicBezTo>
                  <a:cubicBezTo>
                    <a:pt x="857" y="22026"/>
                    <a:pt x="1" y="24694"/>
                    <a:pt x="108" y="26897"/>
                  </a:cubicBezTo>
                  <a:lnTo>
                    <a:pt x="563" y="26870"/>
                  </a:lnTo>
                  <a:cubicBezTo>
                    <a:pt x="456" y="24747"/>
                    <a:pt x="1303" y="22133"/>
                    <a:pt x="2044" y="19823"/>
                  </a:cubicBezTo>
                  <a:cubicBezTo>
                    <a:pt x="2276" y="19091"/>
                    <a:pt x="2499" y="18395"/>
                    <a:pt x="2677" y="17753"/>
                  </a:cubicBezTo>
                  <a:cubicBezTo>
                    <a:pt x="2829" y="17236"/>
                    <a:pt x="2900" y="16682"/>
                    <a:pt x="2980" y="16138"/>
                  </a:cubicBezTo>
                  <a:cubicBezTo>
                    <a:pt x="3088" y="15380"/>
                    <a:pt x="3195" y="14595"/>
                    <a:pt x="3498" y="13935"/>
                  </a:cubicBezTo>
                  <a:cubicBezTo>
                    <a:pt x="3980" y="12909"/>
                    <a:pt x="4863" y="11954"/>
                    <a:pt x="5728" y="11035"/>
                  </a:cubicBezTo>
                  <a:cubicBezTo>
                    <a:pt x="5996" y="10741"/>
                    <a:pt x="6263" y="10456"/>
                    <a:pt x="6504" y="10170"/>
                  </a:cubicBezTo>
                  <a:cubicBezTo>
                    <a:pt x="10965" y="5076"/>
                    <a:pt x="18548" y="3212"/>
                    <a:pt x="24079" y="1856"/>
                  </a:cubicBezTo>
                  <a:lnTo>
                    <a:pt x="24917" y="1642"/>
                  </a:lnTo>
                  <a:cubicBezTo>
                    <a:pt x="27270" y="1064"/>
                    <a:pt x="29690" y="456"/>
                    <a:pt x="32150" y="456"/>
                  </a:cubicBezTo>
                  <a:cubicBezTo>
                    <a:pt x="32385" y="456"/>
                    <a:pt x="32621" y="461"/>
                    <a:pt x="32857" y="473"/>
                  </a:cubicBezTo>
                  <a:cubicBezTo>
                    <a:pt x="35194" y="589"/>
                    <a:pt x="36506" y="1588"/>
                    <a:pt x="38308" y="2962"/>
                  </a:cubicBezTo>
                  <a:lnTo>
                    <a:pt x="38397" y="3033"/>
                  </a:lnTo>
                  <a:cubicBezTo>
                    <a:pt x="40279" y="4470"/>
                    <a:pt x="41974" y="5808"/>
                    <a:pt x="43571" y="7699"/>
                  </a:cubicBezTo>
                  <a:cubicBezTo>
                    <a:pt x="45115" y="9528"/>
                    <a:pt x="45873" y="11597"/>
                    <a:pt x="46667" y="13801"/>
                  </a:cubicBezTo>
                  <a:lnTo>
                    <a:pt x="46926" y="14497"/>
                  </a:lnTo>
                  <a:cubicBezTo>
                    <a:pt x="48513" y="18824"/>
                    <a:pt x="49129" y="22999"/>
                    <a:pt x="49771" y="27414"/>
                  </a:cubicBezTo>
                  <a:lnTo>
                    <a:pt x="49834" y="27843"/>
                  </a:lnTo>
                  <a:lnTo>
                    <a:pt x="50289" y="27771"/>
                  </a:lnTo>
                  <a:lnTo>
                    <a:pt x="50226" y="27352"/>
                  </a:lnTo>
                  <a:cubicBezTo>
                    <a:pt x="49575" y="22909"/>
                    <a:pt x="48960" y="18716"/>
                    <a:pt x="47354" y="14336"/>
                  </a:cubicBezTo>
                  <a:lnTo>
                    <a:pt x="47104" y="13649"/>
                  </a:lnTo>
                  <a:cubicBezTo>
                    <a:pt x="46283" y="11410"/>
                    <a:pt x="45516" y="9296"/>
                    <a:pt x="43919" y="7405"/>
                  </a:cubicBezTo>
                  <a:cubicBezTo>
                    <a:pt x="42287" y="5478"/>
                    <a:pt x="40583" y="4122"/>
                    <a:pt x="38674" y="2668"/>
                  </a:cubicBezTo>
                  <a:lnTo>
                    <a:pt x="38584" y="2605"/>
                  </a:lnTo>
                  <a:cubicBezTo>
                    <a:pt x="36711" y="1178"/>
                    <a:pt x="35364" y="143"/>
                    <a:pt x="32875" y="18"/>
                  </a:cubicBezTo>
                  <a:cubicBezTo>
                    <a:pt x="32633" y="6"/>
                    <a:pt x="32392" y="1"/>
                    <a:pt x="32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5"/>
            <p:cNvSpPr/>
            <p:nvPr/>
          </p:nvSpPr>
          <p:spPr>
            <a:xfrm>
              <a:off x="3178925" y="4221625"/>
              <a:ext cx="1446575" cy="782375"/>
            </a:xfrm>
            <a:custGeom>
              <a:avLst/>
              <a:gdLst/>
              <a:ahLst/>
              <a:cxnLst/>
              <a:rect l="l" t="t" r="r" b="b"/>
              <a:pathLst>
                <a:path w="57863" h="31295" extrusionOk="0">
                  <a:moveTo>
                    <a:pt x="31214" y="0"/>
                  </a:moveTo>
                  <a:cubicBezTo>
                    <a:pt x="27988" y="0"/>
                    <a:pt x="24874" y="608"/>
                    <a:pt x="21590" y="1829"/>
                  </a:cubicBezTo>
                  <a:cubicBezTo>
                    <a:pt x="16193" y="3827"/>
                    <a:pt x="10492" y="7458"/>
                    <a:pt x="5541" y="12052"/>
                  </a:cubicBezTo>
                  <a:cubicBezTo>
                    <a:pt x="697" y="16539"/>
                    <a:pt x="153" y="23025"/>
                    <a:pt x="1" y="29832"/>
                  </a:cubicBezTo>
                  <a:lnTo>
                    <a:pt x="456" y="29849"/>
                  </a:lnTo>
                  <a:cubicBezTo>
                    <a:pt x="608" y="23141"/>
                    <a:pt x="1134" y="16753"/>
                    <a:pt x="5844" y="12382"/>
                  </a:cubicBezTo>
                  <a:cubicBezTo>
                    <a:pt x="10760" y="7832"/>
                    <a:pt x="16407" y="4237"/>
                    <a:pt x="21741" y="2257"/>
                  </a:cubicBezTo>
                  <a:cubicBezTo>
                    <a:pt x="24975" y="1057"/>
                    <a:pt x="28039" y="460"/>
                    <a:pt x="31212" y="460"/>
                  </a:cubicBezTo>
                  <a:cubicBezTo>
                    <a:pt x="34054" y="460"/>
                    <a:pt x="36983" y="939"/>
                    <a:pt x="40199" y="1891"/>
                  </a:cubicBezTo>
                  <a:cubicBezTo>
                    <a:pt x="45257" y="3390"/>
                    <a:pt x="50396" y="8109"/>
                    <a:pt x="52135" y="12864"/>
                  </a:cubicBezTo>
                  <a:cubicBezTo>
                    <a:pt x="53393" y="16281"/>
                    <a:pt x="54330" y="19911"/>
                    <a:pt x="55240" y="23426"/>
                  </a:cubicBezTo>
                  <a:cubicBezTo>
                    <a:pt x="55918" y="26040"/>
                    <a:pt x="56614" y="28743"/>
                    <a:pt x="57435" y="31295"/>
                  </a:cubicBezTo>
                  <a:lnTo>
                    <a:pt x="57863" y="31161"/>
                  </a:lnTo>
                  <a:cubicBezTo>
                    <a:pt x="57051" y="28618"/>
                    <a:pt x="56355" y="25915"/>
                    <a:pt x="55686" y="23310"/>
                  </a:cubicBezTo>
                  <a:cubicBezTo>
                    <a:pt x="54767" y="19787"/>
                    <a:pt x="53830" y="16138"/>
                    <a:pt x="52564" y="12703"/>
                  </a:cubicBezTo>
                  <a:cubicBezTo>
                    <a:pt x="50779" y="7832"/>
                    <a:pt x="45516" y="2997"/>
                    <a:pt x="40324" y="1454"/>
                  </a:cubicBezTo>
                  <a:cubicBezTo>
                    <a:pt x="37066" y="486"/>
                    <a:pt x="34096" y="0"/>
                    <a:pt x="31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5"/>
            <p:cNvSpPr/>
            <p:nvPr/>
          </p:nvSpPr>
          <p:spPr>
            <a:xfrm>
              <a:off x="3114025" y="4117125"/>
              <a:ext cx="1576600" cy="907175"/>
            </a:xfrm>
            <a:custGeom>
              <a:avLst/>
              <a:gdLst/>
              <a:ahLst/>
              <a:cxnLst/>
              <a:rect l="l" t="t" r="r" b="b"/>
              <a:pathLst>
                <a:path w="63064" h="36287" extrusionOk="0">
                  <a:moveTo>
                    <a:pt x="37809" y="0"/>
                  </a:moveTo>
                  <a:cubicBezTo>
                    <a:pt x="36430" y="0"/>
                    <a:pt x="35068" y="179"/>
                    <a:pt x="33731" y="353"/>
                  </a:cubicBezTo>
                  <a:cubicBezTo>
                    <a:pt x="33330" y="406"/>
                    <a:pt x="32920" y="460"/>
                    <a:pt x="32509" y="513"/>
                  </a:cubicBezTo>
                  <a:cubicBezTo>
                    <a:pt x="31653" y="611"/>
                    <a:pt x="30778" y="647"/>
                    <a:pt x="29931" y="683"/>
                  </a:cubicBezTo>
                  <a:cubicBezTo>
                    <a:pt x="28539" y="745"/>
                    <a:pt x="27094" y="808"/>
                    <a:pt x="25711" y="1147"/>
                  </a:cubicBezTo>
                  <a:cubicBezTo>
                    <a:pt x="21715" y="2146"/>
                    <a:pt x="18566" y="4465"/>
                    <a:pt x="16264" y="6383"/>
                  </a:cubicBezTo>
                  <a:cubicBezTo>
                    <a:pt x="15006" y="7427"/>
                    <a:pt x="13891" y="8622"/>
                    <a:pt x="12803" y="9782"/>
                  </a:cubicBezTo>
                  <a:cubicBezTo>
                    <a:pt x="11384" y="11299"/>
                    <a:pt x="9912" y="12860"/>
                    <a:pt x="8155" y="14073"/>
                  </a:cubicBezTo>
                  <a:cubicBezTo>
                    <a:pt x="6317" y="15331"/>
                    <a:pt x="4818" y="16544"/>
                    <a:pt x="3471" y="18391"/>
                  </a:cubicBezTo>
                  <a:cubicBezTo>
                    <a:pt x="2365" y="19916"/>
                    <a:pt x="2079" y="21665"/>
                    <a:pt x="1794" y="23351"/>
                  </a:cubicBezTo>
                  <a:cubicBezTo>
                    <a:pt x="1687" y="24020"/>
                    <a:pt x="1571" y="24716"/>
                    <a:pt x="1401" y="25394"/>
                  </a:cubicBezTo>
                  <a:cubicBezTo>
                    <a:pt x="1134" y="26491"/>
                    <a:pt x="1036" y="27758"/>
                    <a:pt x="938" y="28989"/>
                  </a:cubicBezTo>
                  <a:cubicBezTo>
                    <a:pt x="804" y="30764"/>
                    <a:pt x="661" y="32593"/>
                    <a:pt x="1" y="33922"/>
                  </a:cubicBezTo>
                  <a:lnTo>
                    <a:pt x="411" y="34119"/>
                  </a:lnTo>
                  <a:cubicBezTo>
                    <a:pt x="1107" y="32718"/>
                    <a:pt x="1250" y="30836"/>
                    <a:pt x="1393" y="29025"/>
                  </a:cubicBezTo>
                  <a:cubicBezTo>
                    <a:pt x="1491" y="27811"/>
                    <a:pt x="1589" y="26563"/>
                    <a:pt x="1848" y="25501"/>
                  </a:cubicBezTo>
                  <a:cubicBezTo>
                    <a:pt x="2017" y="24814"/>
                    <a:pt x="2133" y="24109"/>
                    <a:pt x="2240" y="23431"/>
                  </a:cubicBezTo>
                  <a:cubicBezTo>
                    <a:pt x="2526" y="21718"/>
                    <a:pt x="2802" y="20095"/>
                    <a:pt x="3846" y="18659"/>
                  </a:cubicBezTo>
                  <a:cubicBezTo>
                    <a:pt x="5157" y="16865"/>
                    <a:pt x="6567" y="15715"/>
                    <a:pt x="8413" y="14448"/>
                  </a:cubicBezTo>
                  <a:cubicBezTo>
                    <a:pt x="10215" y="13208"/>
                    <a:pt x="11705" y="11620"/>
                    <a:pt x="13142" y="10094"/>
                  </a:cubicBezTo>
                  <a:cubicBezTo>
                    <a:pt x="14212" y="8944"/>
                    <a:pt x="15327" y="7757"/>
                    <a:pt x="16549" y="6740"/>
                  </a:cubicBezTo>
                  <a:cubicBezTo>
                    <a:pt x="18815" y="4849"/>
                    <a:pt x="21911" y="2565"/>
                    <a:pt x="25827" y="1593"/>
                  </a:cubicBezTo>
                  <a:cubicBezTo>
                    <a:pt x="27165" y="1263"/>
                    <a:pt x="28575" y="1200"/>
                    <a:pt x="29949" y="1138"/>
                  </a:cubicBezTo>
                  <a:cubicBezTo>
                    <a:pt x="30805" y="1102"/>
                    <a:pt x="31688" y="1066"/>
                    <a:pt x="32563" y="959"/>
                  </a:cubicBezTo>
                  <a:cubicBezTo>
                    <a:pt x="32973" y="915"/>
                    <a:pt x="33383" y="861"/>
                    <a:pt x="33794" y="808"/>
                  </a:cubicBezTo>
                  <a:cubicBezTo>
                    <a:pt x="35104" y="634"/>
                    <a:pt x="36449" y="455"/>
                    <a:pt x="37799" y="455"/>
                  </a:cubicBezTo>
                  <a:cubicBezTo>
                    <a:pt x="38251" y="455"/>
                    <a:pt x="38703" y="475"/>
                    <a:pt x="39155" y="522"/>
                  </a:cubicBezTo>
                  <a:cubicBezTo>
                    <a:pt x="41626" y="781"/>
                    <a:pt x="47764" y="1798"/>
                    <a:pt x="51484" y="5652"/>
                  </a:cubicBezTo>
                  <a:cubicBezTo>
                    <a:pt x="52376" y="6580"/>
                    <a:pt x="53991" y="8373"/>
                    <a:pt x="54731" y="9943"/>
                  </a:cubicBezTo>
                  <a:cubicBezTo>
                    <a:pt x="54963" y="10451"/>
                    <a:pt x="55169" y="10978"/>
                    <a:pt x="55365" y="11477"/>
                  </a:cubicBezTo>
                  <a:cubicBezTo>
                    <a:pt x="55740" y="12441"/>
                    <a:pt x="56123" y="13431"/>
                    <a:pt x="56765" y="14376"/>
                  </a:cubicBezTo>
                  <a:cubicBezTo>
                    <a:pt x="58630" y="17124"/>
                    <a:pt x="59460" y="20487"/>
                    <a:pt x="60263" y="23726"/>
                  </a:cubicBezTo>
                  <a:cubicBezTo>
                    <a:pt x="60387" y="24234"/>
                    <a:pt x="60512" y="24734"/>
                    <a:pt x="60637" y="25224"/>
                  </a:cubicBezTo>
                  <a:cubicBezTo>
                    <a:pt x="60726" y="25599"/>
                    <a:pt x="60825" y="25965"/>
                    <a:pt x="60923" y="26340"/>
                  </a:cubicBezTo>
                  <a:cubicBezTo>
                    <a:pt x="61387" y="28106"/>
                    <a:pt x="61868" y="29926"/>
                    <a:pt x="62056" y="31737"/>
                  </a:cubicBezTo>
                  <a:cubicBezTo>
                    <a:pt x="62100" y="32165"/>
                    <a:pt x="62118" y="32611"/>
                    <a:pt x="62127" y="33093"/>
                  </a:cubicBezTo>
                  <a:cubicBezTo>
                    <a:pt x="62154" y="34226"/>
                    <a:pt x="62181" y="35394"/>
                    <a:pt x="62662" y="36286"/>
                  </a:cubicBezTo>
                  <a:lnTo>
                    <a:pt x="63064" y="36072"/>
                  </a:lnTo>
                  <a:cubicBezTo>
                    <a:pt x="62636" y="35269"/>
                    <a:pt x="62609" y="34154"/>
                    <a:pt x="62582" y="33084"/>
                  </a:cubicBezTo>
                  <a:cubicBezTo>
                    <a:pt x="62573" y="32611"/>
                    <a:pt x="62555" y="32129"/>
                    <a:pt x="62511" y="31692"/>
                  </a:cubicBezTo>
                  <a:cubicBezTo>
                    <a:pt x="62323" y="29845"/>
                    <a:pt x="61833" y="28008"/>
                    <a:pt x="61369" y="26224"/>
                  </a:cubicBezTo>
                  <a:cubicBezTo>
                    <a:pt x="61271" y="25849"/>
                    <a:pt x="61172" y="25483"/>
                    <a:pt x="61074" y="25117"/>
                  </a:cubicBezTo>
                  <a:cubicBezTo>
                    <a:pt x="60949" y="24618"/>
                    <a:pt x="60825" y="24118"/>
                    <a:pt x="60709" y="23619"/>
                  </a:cubicBezTo>
                  <a:cubicBezTo>
                    <a:pt x="59897" y="20336"/>
                    <a:pt x="59058" y="16937"/>
                    <a:pt x="57149" y="14118"/>
                  </a:cubicBezTo>
                  <a:cubicBezTo>
                    <a:pt x="56534" y="13217"/>
                    <a:pt x="56177" y="12289"/>
                    <a:pt x="55793" y="11317"/>
                  </a:cubicBezTo>
                  <a:cubicBezTo>
                    <a:pt x="55597" y="10799"/>
                    <a:pt x="55392" y="10273"/>
                    <a:pt x="55142" y="9746"/>
                  </a:cubicBezTo>
                  <a:cubicBezTo>
                    <a:pt x="54384" y="8123"/>
                    <a:pt x="52724" y="6285"/>
                    <a:pt x="51814" y="5340"/>
                  </a:cubicBezTo>
                  <a:cubicBezTo>
                    <a:pt x="47987" y="1379"/>
                    <a:pt x="41725" y="335"/>
                    <a:pt x="39200" y="67"/>
                  </a:cubicBezTo>
                  <a:cubicBezTo>
                    <a:pt x="38734" y="20"/>
                    <a:pt x="38271" y="0"/>
                    <a:pt x="378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3" name="Google Shape;3773;p35"/>
          <p:cNvSpPr/>
          <p:nvPr/>
        </p:nvSpPr>
        <p:spPr>
          <a:xfrm flipH="1">
            <a:off x="6199431" y="-10275"/>
            <a:ext cx="2944568" cy="1099540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4" name="Google Shape;3774;p35"/>
          <p:cNvGrpSpPr/>
          <p:nvPr/>
        </p:nvGrpSpPr>
        <p:grpSpPr>
          <a:xfrm rot="10800000" flipH="1">
            <a:off x="7746010" y="-37053"/>
            <a:ext cx="1536598" cy="1652909"/>
            <a:chOff x="7605975" y="3020775"/>
            <a:chExt cx="2008100" cy="2160100"/>
          </a:xfrm>
        </p:grpSpPr>
        <p:sp>
          <p:nvSpPr>
            <p:cNvPr id="3775" name="Google Shape;3775;p35"/>
            <p:cNvSpPr/>
            <p:nvPr/>
          </p:nvSpPr>
          <p:spPr>
            <a:xfrm>
              <a:off x="7605975" y="3020775"/>
              <a:ext cx="2008100" cy="2160100"/>
            </a:xfrm>
            <a:custGeom>
              <a:avLst/>
              <a:gdLst/>
              <a:ahLst/>
              <a:cxnLst/>
              <a:rect l="l" t="t" r="r" b="b"/>
              <a:pathLst>
                <a:path w="80324" h="86404" extrusionOk="0">
                  <a:moveTo>
                    <a:pt x="42639" y="1"/>
                  </a:moveTo>
                  <a:lnTo>
                    <a:pt x="42639" y="1"/>
                  </a:lnTo>
                  <a:cubicBezTo>
                    <a:pt x="33166" y="3904"/>
                    <a:pt x="28008" y="13970"/>
                    <a:pt x="23671" y="23260"/>
                  </a:cubicBezTo>
                  <a:cubicBezTo>
                    <a:pt x="22370" y="26067"/>
                    <a:pt x="21046" y="28966"/>
                    <a:pt x="20955" y="32047"/>
                  </a:cubicBezTo>
                  <a:cubicBezTo>
                    <a:pt x="20886" y="34695"/>
                    <a:pt x="21731" y="37274"/>
                    <a:pt x="22552" y="39785"/>
                  </a:cubicBezTo>
                  <a:lnTo>
                    <a:pt x="31500" y="66742"/>
                  </a:lnTo>
                  <a:cubicBezTo>
                    <a:pt x="28738" y="62222"/>
                    <a:pt x="25839" y="57566"/>
                    <a:pt x="21411" y="54713"/>
                  </a:cubicBezTo>
                  <a:cubicBezTo>
                    <a:pt x="19162" y="53260"/>
                    <a:pt x="16401" y="52419"/>
                    <a:pt x="13734" y="52419"/>
                  </a:cubicBezTo>
                  <a:cubicBezTo>
                    <a:pt x="11121" y="52419"/>
                    <a:pt x="8598" y="53226"/>
                    <a:pt x="6734" y="55055"/>
                  </a:cubicBezTo>
                  <a:cubicBezTo>
                    <a:pt x="4840" y="56904"/>
                    <a:pt x="3904" y="59461"/>
                    <a:pt x="3037" y="61949"/>
                  </a:cubicBezTo>
                  <a:cubicBezTo>
                    <a:pt x="1941" y="65167"/>
                    <a:pt x="937" y="68408"/>
                    <a:pt x="1" y="71695"/>
                  </a:cubicBezTo>
                  <a:cubicBezTo>
                    <a:pt x="3653" y="68134"/>
                    <a:pt x="7830" y="64368"/>
                    <a:pt x="12920" y="64254"/>
                  </a:cubicBezTo>
                  <a:cubicBezTo>
                    <a:pt x="13013" y="64252"/>
                    <a:pt x="13104" y="64251"/>
                    <a:pt x="13196" y="64251"/>
                  </a:cubicBezTo>
                  <a:cubicBezTo>
                    <a:pt x="22016" y="64251"/>
                    <a:pt x="26952" y="73976"/>
                    <a:pt x="30792" y="80460"/>
                  </a:cubicBezTo>
                  <a:cubicBezTo>
                    <a:pt x="32093" y="82642"/>
                    <a:pt x="33903" y="86403"/>
                    <a:pt x="36715" y="86403"/>
                  </a:cubicBezTo>
                  <a:cubicBezTo>
                    <a:pt x="37110" y="86403"/>
                    <a:pt x="37524" y="86329"/>
                    <a:pt x="37959" y="86166"/>
                  </a:cubicBezTo>
                  <a:cubicBezTo>
                    <a:pt x="41589" y="84797"/>
                    <a:pt x="42547" y="78246"/>
                    <a:pt x="43689" y="75142"/>
                  </a:cubicBezTo>
                  <a:cubicBezTo>
                    <a:pt x="45766" y="69549"/>
                    <a:pt x="49669" y="64665"/>
                    <a:pt x="54668" y="61401"/>
                  </a:cubicBezTo>
                  <a:cubicBezTo>
                    <a:pt x="56950" y="59917"/>
                    <a:pt x="59529" y="58753"/>
                    <a:pt x="62268" y="58639"/>
                  </a:cubicBezTo>
                  <a:cubicBezTo>
                    <a:pt x="62411" y="58633"/>
                    <a:pt x="62553" y="58631"/>
                    <a:pt x="62695" y="58631"/>
                  </a:cubicBezTo>
                  <a:cubicBezTo>
                    <a:pt x="69026" y="58631"/>
                    <a:pt x="74161" y="64019"/>
                    <a:pt x="80323" y="65783"/>
                  </a:cubicBezTo>
                  <a:cubicBezTo>
                    <a:pt x="77128" y="63432"/>
                    <a:pt x="75119" y="59849"/>
                    <a:pt x="73362" y="56288"/>
                  </a:cubicBezTo>
                  <a:cubicBezTo>
                    <a:pt x="71604" y="52750"/>
                    <a:pt x="69915" y="49052"/>
                    <a:pt x="67130" y="46245"/>
                  </a:cubicBezTo>
                  <a:cubicBezTo>
                    <a:pt x="64965" y="44026"/>
                    <a:pt x="61917" y="42439"/>
                    <a:pt x="58886" y="42439"/>
                  </a:cubicBezTo>
                  <a:cubicBezTo>
                    <a:pt x="58051" y="42439"/>
                    <a:pt x="57216" y="42559"/>
                    <a:pt x="56402" y="42821"/>
                  </a:cubicBezTo>
                  <a:cubicBezTo>
                    <a:pt x="52796" y="43985"/>
                    <a:pt x="50536" y="47477"/>
                    <a:pt x="48687" y="50787"/>
                  </a:cubicBezTo>
                  <a:cubicBezTo>
                    <a:pt x="45560" y="56402"/>
                    <a:pt x="42753" y="62177"/>
                    <a:pt x="40265" y="68089"/>
                  </a:cubicBezTo>
                  <a:cubicBezTo>
                    <a:pt x="39124" y="61515"/>
                    <a:pt x="42091" y="54896"/>
                    <a:pt x="42091" y="48231"/>
                  </a:cubicBezTo>
                  <a:cubicBezTo>
                    <a:pt x="42091" y="39032"/>
                    <a:pt x="36499" y="30336"/>
                    <a:pt x="37457" y="21183"/>
                  </a:cubicBezTo>
                  <a:cubicBezTo>
                    <a:pt x="38233" y="13901"/>
                    <a:pt x="43095" y="7305"/>
                    <a:pt x="4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6" name="Google Shape;3776;p35"/>
            <p:cNvGrpSpPr/>
            <p:nvPr/>
          </p:nvGrpSpPr>
          <p:grpSpPr>
            <a:xfrm>
              <a:off x="7700700" y="3100675"/>
              <a:ext cx="1764425" cy="1795825"/>
              <a:chOff x="3782300" y="2371600"/>
              <a:chExt cx="1764425" cy="1795825"/>
            </a:xfrm>
          </p:grpSpPr>
          <p:sp>
            <p:nvSpPr>
              <p:cNvPr id="3777" name="Google Shape;3777;p35"/>
              <p:cNvSpPr/>
              <p:nvPr/>
            </p:nvSpPr>
            <p:spPr>
              <a:xfrm>
                <a:off x="4386600" y="4059525"/>
                <a:ext cx="3940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73" extrusionOk="0">
                    <a:moveTo>
                      <a:pt x="777" y="0"/>
                    </a:moveTo>
                    <a:cubicBezTo>
                      <a:pt x="526" y="23"/>
                      <a:pt x="298" y="183"/>
                      <a:pt x="206" y="388"/>
                    </a:cubicBezTo>
                    <a:cubicBezTo>
                      <a:pt x="1" y="799"/>
                      <a:pt x="343" y="1256"/>
                      <a:pt x="754" y="1256"/>
                    </a:cubicBezTo>
                    <a:cubicBezTo>
                      <a:pt x="800" y="1267"/>
                      <a:pt x="840" y="1273"/>
                      <a:pt x="880" y="1273"/>
                    </a:cubicBezTo>
                    <a:cubicBezTo>
                      <a:pt x="920" y="1273"/>
                      <a:pt x="960" y="1267"/>
                      <a:pt x="1005" y="1256"/>
                    </a:cubicBezTo>
                    <a:cubicBezTo>
                      <a:pt x="1462" y="1187"/>
                      <a:pt x="1576" y="640"/>
                      <a:pt x="1325" y="297"/>
                    </a:cubicBezTo>
                    <a:cubicBezTo>
                      <a:pt x="1188" y="115"/>
                      <a:pt x="1005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35"/>
              <p:cNvSpPr/>
              <p:nvPr/>
            </p:nvSpPr>
            <p:spPr>
              <a:xfrm>
                <a:off x="4293600" y="3998575"/>
                <a:ext cx="222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49" extrusionOk="0">
                    <a:moveTo>
                      <a:pt x="410" y="1"/>
                    </a:moveTo>
                    <a:cubicBezTo>
                      <a:pt x="340" y="1"/>
                      <a:pt x="269" y="20"/>
                      <a:pt x="206" y="65"/>
                    </a:cubicBezTo>
                    <a:cubicBezTo>
                      <a:pt x="69" y="156"/>
                      <a:pt x="0" y="316"/>
                      <a:pt x="46" y="453"/>
                    </a:cubicBezTo>
                    <a:cubicBezTo>
                      <a:pt x="46" y="453"/>
                      <a:pt x="46" y="475"/>
                      <a:pt x="46" y="475"/>
                    </a:cubicBezTo>
                    <a:cubicBezTo>
                      <a:pt x="46" y="698"/>
                      <a:pt x="225" y="848"/>
                      <a:pt x="440" y="848"/>
                    </a:cubicBezTo>
                    <a:cubicBezTo>
                      <a:pt x="468" y="848"/>
                      <a:pt x="497" y="846"/>
                      <a:pt x="525" y="841"/>
                    </a:cubicBezTo>
                    <a:cubicBezTo>
                      <a:pt x="754" y="795"/>
                      <a:pt x="891" y="544"/>
                      <a:pt x="822" y="316"/>
                    </a:cubicBezTo>
                    <a:cubicBezTo>
                      <a:pt x="773" y="134"/>
                      <a:pt x="592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35"/>
              <p:cNvSpPr/>
              <p:nvPr/>
            </p:nvSpPr>
            <p:spPr>
              <a:xfrm>
                <a:off x="4366650" y="3987225"/>
                <a:ext cx="3140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148" extrusionOk="0">
                    <a:moveTo>
                      <a:pt x="644" y="1"/>
                    </a:moveTo>
                    <a:cubicBezTo>
                      <a:pt x="453" y="1"/>
                      <a:pt x="269" y="97"/>
                      <a:pt x="228" y="313"/>
                    </a:cubicBezTo>
                    <a:cubicBezTo>
                      <a:pt x="23" y="496"/>
                      <a:pt x="0" y="815"/>
                      <a:pt x="206" y="998"/>
                    </a:cubicBezTo>
                    <a:cubicBezTo>
                      <a:pt x="308" y="1101"/>
                      <a:pt x="444" y="1148"/>
                      <a:pt x="580" y="1148"/>
                    </a:cubicBezTo>
                    <a:cubicBezTo>
                      <a:pt x="746" y="1148"/>
                      <a:pt x="914" y="1078"/>
                      <a:pt x="1027" y="952"/>
                    </a:cubicBezTo>
                    <a:cubicBezTo>
                      <a:pt x="1233" y="724"/>
                      <a:pt x="1255" y="336"/>
                      <a:pt x="1004" y="131"/>
                    </a:cubicBezTo>
                    <a:cubicBezTo>
                      <a:pt x="911" y="47"/>
                      <a:pt x="776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35"/>
              <p:cNvSpPr/>
              <p:nvPr/>
            </p:nvSpPr>
            <p:spPr>
              <a:xfrm>
                <a:off x="4475050" y="4051875"/>
                <a:ext cx="28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52" extrusionOk="0">
                    <a:moveTo>
                      <a:pt x="635" y="1"/>
                    </a:moveTo>
                    <a:cubicBezTo>
                      <a:pt x="541" y="1"/>
                      <a:pt x="450" y="30"/>
                      <a:pt x="366" y="78"/>
                    </a:cubicBezTo>
                    <a:cubicBezTo>
                      <a:pt x="343" y="78"/>
                      <a:pt x="320" y="101"/>
                      <a:pt x="298" y="101"/>
                    </a:cubicBezTo>
                    <a:cubicBezTo>
                      <a:pt x="1" y="306"/>
                      <a:pt x="1" y="740"/>
                      <a:pt x="298" y="946"/>
                    </a:cubicBezTo>
                    <a:cubicBezTo>
                      <a:pt x="320" y="968"/>
                      <a:pt x="343" y="968"/>
                      <a:pt x="366" y="991"/>
                    </a:cubicBezTo>
                    <a:cubicBezTo>
                      <a:pt x="452" y="1028"/>
                      <a:pt x="544" y="1051"/>
                      <a:pt x="639" y="1051"/>
                    </a:cubicBezTo>
                    <a:cubicBezTo>
                      <a:pt x="721" y="1051"/>
                      <a:pt x="806" y="1034"/>
                      <a:pt x="891" y="991"/>
                    </a:cubicBezTo>
                    <a:cubicBezTo>
                      <a:pt x="1051" y="877"/>
                      <a:pt x="1142" y="717"/>
                      <a:pt x="1142" y="535"/>
                    </a:cubicBezTo>
                    <a:cubicBezTo>
                      <a:pt x="1142" y="352"/>
                      <a:pt x="1051" y="169"/>
                      <a:pt x="891" y="78"/>
                    </a:cubicBezTo>
                    <a:cubicBezTo>
                      <a:pt x="805" y="24"/>
                      <a:pt x="71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35"/>
              <p:cNvSpPr/>
              <p:nvPr/>
            </p:nvSpPr>
            <p:spPr>
              <a:xfrm>
                <a:off x="4267350" y="3878850"/>
                <a:ext cx="31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86" extrusionOk="0">
                    <a:moveTo>
                      <a:pt x="531" y="0"/>
                    </a:moveTo>
                    <a:cubicBezTo>
                      <a:pt x="457" y="0"/>
                      <a:pt x="384" y="18"/>
                      <a:pt x="320" y="60"/>
                    </a:cubicBezTo>
                    <a:cubicBezTo>
                      <a:pt x="252" y="106"/>
                      <a:pt x="206" y="152"/>
                      <a:pt x="160" y="197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15" y="243"/>
                      <a:pt x="115" y="266"/>
                      <a:pt x="92" y="266"/>
                    </a:cubicBezTo>
                    <a:lnTo>
                      <a:pt x="115" y="266"/>
                    </a:lnTo>
                    <a:cubicBezTo>
                      <a:pt x="46" y="357"/>
                      <a:pt x="0" y="471"/>
                      <a:pt x="0" y="585"/>
                    </a:cubicBezTo>
                    <a:cubicBezTo>
                      <a:pt x="13" y="674"/>
                      <a:pt x="19" y="721"/>
                      <a:pt x="17" y="721"/>
                    </a:cubicBezTo>
                    <a:cubicBezTo>
                      <a:pt x="16" y="721"/>
                      <a:pt x="11" y="692"/>
                      <a:pt x="0" y="631"/>
                    </a:cubicBezTo>
                    <a:lnTo>
                      <a:pt x="0" y="631"/>
                    </a:lnTo>
                    <a:cubicBezTo>
                      <a:pt x="0" y="699"/>
                      <a:pt x="23" y="768"/>
                      <a:pt x="46" y="836"/>
                    </a:cubicBezTo>
                    <a:cubicBezTo>
                      <a:pt x="92" y="950"/>
                      <a:pt x="183" y="1042"/>
                      <a:pt x="274" y="1087"/>
                    </a:cubicBezTo>
                    <a:cubicBezTo>
                      <a:pt x="379" y="1155"/>
                      <a:pt x="492" y="1186"/>
                      <a:pt x="603" y="1186"/>
                    </a:cubicBezTo>
                    <a:cubicBezTo>
                      <a:pt x="829" y="1186"/>
                      <a:pt x="1050" y="1058"/>
                      <a:pt x="1187" y="859"/>
                    </a:cubicBezTo>
                    <a:cubicBezTo>
                      <a:pt x="1279" y="699"/>
                      <a:pt x="1279" y="471"/>
                      <a:pt x="1187" y="334"/>
                    </a:cubicBezTo>
                    <a:cubicBezTo>
                      <a:pt x="1187" y="334"/>
                      <a:pt x="1165" y="311"/>
                      <a:pt x="1165" y="311"/>
                    </a:cubicBezTo>
                    <a:cubicBezTo>
                      <a:pt x="1073" y="174"/>
                      <a:pt x="936" y="83"/>
                      <a:pt x="777" y="60"/>
                    </a:cubicBezTo>
                    <a:cubicBezTo>
                      <a:pt x="703" y="24"/>
                      <a:pt x="617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35"/>
              <p:cNvSpPr/>
              <p:nvPr/>
            </p:nvSpPr>
            <p:spPr>
              <a:xfrm>
                <a:off x="4364350" y="3880925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35"/>
              <p:cNvSpPr/>
              <p:nvPr/>
            </p:nvSpPr>
            <p:spPr>
              <a:xfrm>
                <a:off x="4324425" y="393170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3" y="1"/>
                    </a:moveTo>
                    <a:cubicBezTo>
                      <a:pt x="0" y="1"/>
                      <a:pt x="0" y="891"/>
                      <a:pt x="593" y="891"/>
                    </a:cubicBezTo>
                    <a:cubicBezTo>
                      <a:pt x="1164" y="891"/>
                      <a:pt x="1164" y="1"/>
                      <a:pt x="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35"/>
              <p:cNvSpPr/>
              <p:nvPr/>
            </p:nvSpPr>
            <p:spPr>
              <a:xfrm>
                <a:off x="4164075" y="3873075"/>
                <a:ext cx="257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59" extrusionOk="0">
                    <a:moveTo>
                      <a:pt x="511" y="0"/>
                    </a:moveTo>
                    <a:cubicBezTo>
                      <a:pt x="348" y="0"/>
                      <a:pt x="183" y="74"/>
                      <a:pt x="114" y="223"/>
                    </a:cubicBezTo>
                    <a:cubicBezTo>
                      <a:pt x="91" y="314"/>
                      <a:pt x="46" y="405"/>
                      <a:pt x="23" y="520"/>
                    </a:cubicBezTo>
                    <a:cubicBezTo>
                      <a:pt x="0" y="702"/>
                      <a:pt x="23" y="885"/>
                      <a:pt x="160" y="1022"/>
                    </a:cubicBezTo>
                    <a:cubicBezTo>
                      <a:pt x="251" y="1113"/>
                      <a:pt x="365" y="1159"/>
                      <a:pt x="502" y="1159"/>
                    </a:cubicBezTo>
                    <a:cubicBezTo>
                      <a:pt x="639" y="1159"/>
                      <a:pt x="776" y="1113"/>
                      <a:pt x="867" y="1022"/>
                    </a:cubicBezTo>
                    <a:cubicBezTo>
                      <a:pt x="1004" y="885"/>
                      <a:pt x="1027" y="702"/>
                      <a:pt x="1004" y="520"/>
                    </a:cubicBezTo>
                    <a:cubicBezTo>
                      <a:pt x="982" y="405"/>
                      <a:pt x="936" y="314"/>
                      <a:pt x="890" y="223"/>
                    </a:cubicBezTo>
                    <a:cubicBezTo>
                      <a:pt x="833" y="74"/>
                      <a:pt x="673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35"/>
              <p:cNvSpPr/>
              <p:nvPr/>
            </p:nvSpPr>
            <p:spPr>
              <a:xfrm>
                <a:off x="4131550" y="3767500"/>
                <a:ext cx="268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77" extrusionOk="0">
                    <a:moveTo>
                      <a:pt x="536" y="1"/>
                    </a:moveTo>
                    <a:cubicBezTo>
                      <a:pt x="360" y="1"/>
                      <a:pt x="183" y="98"/>
                      <a:pt x="114" y="292"/>
                    </a:cubicBezTo>
                    <a:cubicBezTo>
                      <a:pt x="114" y="337"/>
                      <a:pt x="114" y="360"/>
                      <a:pt x="91" y="406"/>
                    </a:cubicBezTo>
                    <a:cubicBezTo>
                      <a:pt x="0" y="680"/>
                      <a:pt x="251" y="976"/>
                      <a:pt x="548" y="976"/>
                    </a:cubicBezTo>
                    <a:cubicBezTo>
                      <a:pt x="822" y="976"/>
                      <a:pt x="1073" y="680"/>
                      <a:pt x="982" y="406"/>
                    </a:cubicBezTo>
                    <a:cubicBezTo>
                      <a:pt x="959" y="360"/>
                      <a:pt x="959" y="337"/>
                      <a:pt x="959" y="292"/>
                    </a:cubicBezTo>
                    <a:cubicBezTo>
                      <a:pt x="890" y="98"/>
                      <a:pt x="713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35"/>
              <p:cNvSpPr/>
              <p:nvPr/>
            </p:nvSpPr>
            <p:spPr>
              <a:xfrm>
                <a:off x="4205725" y="3804450"/>
                <a:ext cx="274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28" extrusionOk="0">
                    <a:moveTo>
                      <a:pt x="548" y="1"/>
                    </a:moveTo>
                    <a:cubicBezTo>
                      <a:pt x="297" y="1"/>
                      <a:pt x="137" y="183"/>
                      <a:pt x="69" y="411"/>
                    </a:cubicBezTo>
                    <a:cubicBezTo>
                      <a:pt x="0" y="708"/>
                      <a:pt x="229" y="1028"/>
                      <a:pt x="548" y="1028"/>
                    </a:cubicBezTo>
                    <a:cubicBezTo>
                      <a:pt x="868" y="1028"/>
                      <a:pt x="1096" y="708"/>
                      <a:pt x="1027" y="411"/>
                    </a:cubicBezTo>
                    <a:cubicBezTo>
                      <a:pt x="959" y="183"/>
                      <a:pt x="79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35"/>
              <p:cNvSpPr/>
              <p:nvPr/>
            </p:nvSpPr>
            <p:spPr>
              <a:xfrm>
                <a:off x="4295300" y="3785050"/>
                <a:ext cx="291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914" extrusionOk="0">
                    <a:moveTo>
                      <a:pt x="572" y="0"/>
                    </a:moveTo>
                    <a:cubicBezTo>
                      <a:pt x="1" y="0"/>
                      <a:pt x="1" y="913"/>
                      <a:pt x="572" y="913"/>
                    </a:cubicBezTo>
                    <a:cubicBezTo>
                      <a:pt x="1165" y="913"/>
                      <a:pt x="1165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35"/>
              <p:cNvSpPr/>
              <p:nvPr/>
            </p:nvSpPr>
            <p:spPr>
              <a:xfrm>
                <a:off x="4233100" y="3732050"/>
                <a:ext cx="26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28" y="0"/>
                    </a:moveTo>
                    <a:cubicBezTo>
                      <a:pt x="587" y="0"/>
                      <a:pt x="545" y="7"/>
                      <a:pt x="503" y="21"/>
                    </a:cubicBezTo>
                    <a:cubicBezTo>
                      <a:pt x="480" y="21"/>
                      <a:pt x="435" y="43"/>
                      <a:pt x="412" y="43"/>
                    </a:cubicBezTo>
                    <a:cubicBezTo>
                      <a:pt x="1" y="157"/>
                      <a:pt x="1" y="751"/>
                      <a:pt x="412" y="842"/>
                    </a:cubicBezTo>
                    <a:cubicBezTo>
                      <a:pt x="435" y="865"/>
                      <a:pt x="480" y="865"/>
                      <a:pt x="503" y="888"/>
                    </a:cubicBezTo>
                    <a:cubicBezTo>
                      <a:pt x="542" y="901"/>
                      <a:pt x="582" y="907"/>
                      <a:pt x="621" y="907"/>
                    </a:cubicBezTo>
                    <a:cubicBezTo>
                      <a:pt x="856" y="907"/>
                      <a:pt x="1074" y="689"/>
                      <a:pt x="1074" y="454"/>
                    </a:cubicBezTo>
                    <a:cubicBezTo>
                      <a:pt x="1074" y="203"/>
                      <a:pt x="860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35"/>
              <p:cNvSpPr/>
              <p:nvPr/>
            </p:nvSpPr>
            <p:spPr>
              <a:xfrm>
                <a:off x="4127550" y="365210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0" y="0"/>
                      <a:pt x="0" y="913"/>
                      <a:pt x="594" y="913"/>
                    </a:cubicBezTo>
                    <a:cubicBezTo>
                      <a:pt x="1164" y="913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35"/>
              <p:cNvSpPr/>
              <p:nvPr/>
            </p:nvSpPr>
            <p:spPr>
              <a:xfrm>
                <a:off x="3962625" y="37131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65" y="913"/>
                      <a:pt x="1165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35"/>
              <p:cNvSpPr/>
              <p:nvPr/>
            </p:nvSpPr>
            <p:spPr>
              <a:xfrm>
                <a:off x="4045375" y="365722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65" y="914"/>
                      <a:pt x="1165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35"/>
              <p:cNvSpPr/>
              <p:nvPr/>
            </p:nvSpPr>
            <p:spPr>
              <a:xfrm>
                <a:off x="4043100" y="3761650"/>
                <a:ext cx="2855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1" y="891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35"/>
              <p:cNvSpPr/>
              <p:nvPr/>
            </p:nvSpPr>
            <p:spPr>
              <a:xfrm>
                <a:off x="4081900" y="3846100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617" y="1"/>
                    </a:moveTo>
                    <a:cubicBezTo>
                      <a:pt x="0" y="1"/>
                      <a:pt x="0" y="937"/>
                      <a:pt x="617" y="937"/>
                    </a:cubicBezTo>
                    <a:cubicBezTo>
                      <a:pt x="1210" y="937"/>
                      <a:pt x="1210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35"/>
              <p:cNvSpPr/>
              <p:nvPr/>
            </p:nvSpPr>
            <p:spPr>
              <a:xfrm>
                <a:off x="3957500" y="38706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4" y="0"/>
                    </a:moveTo>
                    <a:cubicBezTo>
                      <a:pt x="23" y="0"/>
                      <a:pt x="0" y="890"/>
                      <a:pt x="594" y="890"/>
                    </a:cubicBezTo>
                    <a:cubicBezTo>
                      <a:pt x="1164" y="890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35"/>
              <p:cNvSpPr/>
              <p:nvPr/>
            </p:nvSpPr>
            <p:spPr>
              <a:xfrm>
                <a:off x="3974625" y="3776975"/>
                <a:ext cx="251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921" extrusionOk="0">
                    <a:moveTo>
                      <a:pt x="552" y="0"/>
                    </a:moveTo>
                    <a:cubicBezTo>
                      <a:pt x="506" y="0"/>
                      <a:pt x="458" y="8"/>
                      <a:pt x="411" y="27"/>
                    </a:cubicBezTo>
                    <a:cubicBezTo>
                      <a:pt x="388" y="27"/>
                      <a:pt x="342" y="50"/>
                      <a:pt x="320" y="72"/>
                    </a:cubicBezTo>
                    <a:cubicBezTo>
                      <a:pt x="160" y="141"/>
                      <a:pt x="0" y="255"/>
                      <a:pt x="23" y="460"/>
                    </a:cubicBezTo>
                    <a:cubicBezTo>
                      <a:pt x="23" y="666"/>
                      <a:pt x="137" y="780"/>
                      <a:pt x="320" y="871"/>
                    </a:cubicBezTo>
                    <a:cubicBezTo>
                      <a:pt x="342" y="871"/>
                      <a:pt x="388" y="894"/>
                      <a:pt x="411" y="894"/>
                    </a:cubicBezTo>
                    <a:cubicBezTo>
                      <a:pt x="458" y="912"/>
                      <a:pt x="506" y="921"/>
                      <a:pt x="552" y="921"/>
                    </a:cubicBezTo>
                    <a:cubicBezTo>
                      <a:pt x="795" y="921"/>
                      <a:pt x="1004" y="691"/>
                      <a:pt x="1004" y="460"/>
                    </a:cubicBezTo>
                    <a:cubicBezTo>
                      <a:pt x="1004" y="230"/>
                      <a:pt x="795" y="0"/>
                      <a:pt x="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35"/>
              <p:cNvSpPr/>
              <p:nvPr/>
            </p:nvSpPr>
            <p:spPr>
              <a:xfrm>
                <a:off x="3873550" y="3804075"/>
                <a:ext cx="292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68" extrusionOk="0">
                    <a:moveTo>
                      <a:pt x="650" y="0"/>
                    </a:moveTo>
                    <a:cubicBezTo>
                      <a:pt x="498" y="0"/>
                      <a:pt x="346" y="77"/>
                      <a:pt x="254" y="221"/>
                    </a:cubicBezTo>
                    <a:cubicBezTo>
                      <a:pt x="231" y="244"/>
                      <a:pt x="208" y="289"/>
                      <a:pt x="186" y="335"/>
                    </a:cubicBezTo>
                    <a:cubicBezTo>
                      <a:pt x="0" y="613"/>
                      <a:pt x="267" y="967"/>
                      <a:pt x="557" y="967"/>
                    </a:cubicBezTo>
                    <a:cubicBezTo>
                      <a:pt x="624" y="967"/>
                      <a:pt x="692" y="948"/>
                      <a:pt x="756" y="906"/>
                    </a:cubicBezTo>
                    <a:lnTo>
                      <a:pt x="870" y="837"/>
                    </a:lnTo>
                    <a:cubicBezTo>
                      <a:pt x="1121" y="677"/>
                      <a:pt x="1167" y="335"/>
                      <a:pt x="962" y="130"/>
                    </a:cubicBezTo>
                    <a:cubicBezTo>
                      <a:pt x="874" y="42"/>
                      <a:pt x="762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35"/>
              <p:cNvSpPr/>
              <p:nvPr/>
            </p:nvSpPr>
            <p:spPr>
              <a:xfrm>
                <a:off x="3859350" y="389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2" y="891"/>
                      <a:pt x="1164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35"/>
              <p:cNvSpPr/>
              <p:nvPr/>
            </p:nvSpPr>
            <p:spPr>
              <a:xfrm>
                <a:off x="3782300" y="391572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2" y="0"/>
                    </a:moveTo>
                    <a:cubicBezTo>
                      <a:pt x="1" y="0"/>
                      <a:pt x="1" y="891"/>
                      <a:pt x="572" y="891"/>
                    </a:cubicBezTo>
                    <a:cubicBezTo>
                      <a:pt x="1142" y="891"/>
                      <a:pt x="1142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35"/>
              <p:cNvSpPr/>
              <p:nvPr/>
            </p:nvSpPr>
            <p:spPr>
              <a:xfrm>
                <a:off x="3782875" y="3833550"/>
                <a:ext cx="28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868" extrusionOk="0">
                    <a:moveTo>
                      <a:pt x="549" y="1"/>
                    </a:moveTo>
                    <a:cubicBezTo>
                      <a:pt x="1" y="1"/>
                      <a:pt x="1" y="868"/>
                      <a:pt x="549" y="868"/>
                    </a:cubicBezTo>
                    <a:cubicBezTo>
                      <a:pt x="1119" y="868"/>
                      <a:pt x="111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35"/>
              <p:cNvSpPr/>
              <p:nvPr/>
            </p:nvSpPr>
            <p:spPr>
              <a:xfrm>
                <a:off x="3827400" y="3742250"/>
                <a:ext cx="23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1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36" y="731"/>
                      <a:pt x="936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35"/>
              <p:cNvSpPr/>
              <p:nvPr/>
            </p:nvSpPr>
            <p:spPr>
              <a:xfrm>
                <a:off x="3889025" y="366065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1"/>
                    </a:moveTo>
                    <a:cubicBezTo>
                      <a:pt x="0" y="1"/>
                      <a:pt x="0" y="868"/>
                      <a:pt x="548" y="868"/>
                    </a:cubicBezTo>
                    <a:cubicBezTo>
                      <a:pt x="1119" y="868"/>
                      <a:pt x="111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35"/>
              <p:cNvSpPr/>
              <p:nvPr/>
            </p:nvSpPr>
            <p:spPr>
              <a:xfrm>
                <a:off x="3905000" y="372970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0"/>
                    </a:moveTo>
                    <a:cubicBezTo>
                      <a:pt x="0" y="0"/>
                      <a:pt x="0" y="868"/>
                      <a:pt x="548" y="868"/>
                    </a:cubicBezTo>
                    <a:cubicBezTo>
                      <a:pt x="1119" y="868"/>
                      <a:pt x="1119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35"/>
              <p:cNvSpPr/>
              <p:nvPr/>
            </p:nvSpPr>
            <p:spPr>
              <a:xfrm>
                <a:off x="4445375" y="4128225"/>
                <a:ext cx="304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33" extrusionOk="0">
                    <a:moveTo>
                      <a:pt x="624" y="1"/>
                    </a:moveTo>
                    <a:cubicBezTo>
                      <a:pt x="554" y="1"/>
                      <a:pt x="482" y="19"/>
                      <a:pt x="412" y="60"/>
                    </a:cubicBezTo>
                    <a:cubicBezTo>
                      <a:pt x="343" y="106"/>
                      <a:pt x="275" y="151"/>
                      <a:pt x="206" y="220"/>
                    </a:cubicBezTo>
                    <a:cubicBezTo>
                      <a:pt x="24" y="402"/>
                      <a:pt x="1" y="722"/>
                      <a:pt x="206" y="904"/>
                    </a:cubicBezTo>
                    <a:cubicBezTo>
                      <a:pt x="301" y="987"/>
                      <a:pt x="426" y="1033"/>
                      <a:pt x="549" y="1033"/>
                    </a:cubicBezTo>
                    <a:cubicBezTo>
                      <a:pt x="665" y="1033"/>
                      <a:pt x="780" y="993"/>
                      <a:pt x="868" y="904"/>
                    </a:cubicBezTo>
                    <a:cubicBezTo>
                      <a:pt x="937" y="836"/>
                      <a:pt x="982" y="745"/>
                      <a:pt x="1028" y="676"/>
                    </a:cubicBezTo>
                    <a:cubicBezTo>
                      <a:pt x="1215" y="377"/>
                      <a:pt x="942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35"/>
              <p:cNvSpPr/>
              <p:nvPr/>
            </p:nvSpPr>
            <p:spPr>
              <a:xfrm>
                <a:off x="4337550" y="4068150"/>
                <a:ext cx="26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0" extrusionOk="0">
                    <a:moveTo>
                      <a:pt x="605" y="0"/>
                    </a:moveTo>
                    <a:cubicBezTo>
                      <a:pt x="499" y="0"/>
                      <a:pt x="392" y="41"/>
                      <a:pt x="297" y="112"/>
                    </a:cubicBezTo>
                    <a:cubicBezTo>
                      <a:pt x="274" y="158"/>
                      <a:pt x="228" y="180"/>
                      <a:pt x="183" y="203"/>
                    </a:cubicBezTo>
                    <a:cubicBezTo>
                      <a:pt x="0" y="340"/>
                      <a:pt x="23" y="683"/>
                      <a:pt x="183" y="820"/>
                    </a:cubicBezTo>
                    <a:cubicBezTo>
                      <a:pt x="268" y="893"/>
                      <a:pt x="393" y="940"/>
                      <a:pt x="515" y="940"/>
                    </a:cubicBezTo>
                    <a:cubicBezTo>
                      <a:pt x="621" y="940"/>
                      <a:pt x="725" y="904"/>
                      <a:pt x="799" y="820"/>
                    </a:cubicBezTo>
                    <a:cubicBezTo>
                      <a:pt x="822" y="774"/>
                      <a:pt x="845" y="728"/>
                      <a:pt x="890" y="705"/>
                    </a:cubicBezTo>
                    <a:cubicBezTo>
                      <a:pt x="1004" y="523"/>
                      <a:pt x="1050" y="272"/>
                      <a:pt x="890" y="112"/>
                    </a:cubicBezTo>
                    <a:cubicBezTo>
                      <a:pt x="802" y="35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35"/>
              <p:cNvSpPr/>
              <p:nvPr/>
            </p:nvSpPr>
            <p:spPr>
              <a:xfrm>
                <a:off x="4577200" y="40378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1" y="0"/>
                      <a:pt x="1" y="913"/>
                      <a:pt x="571" y="913"/>
                    </a:cubicBezTo>
                    <a:cubicBezTo>
                      <a:pt x="1165" y="913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35"/>
              <p:cNvSpPr/>
              <p:nvPr/>
            </p:nvSpPr>
            <p:spPr>
              <a:xfrm>
                <a:off x="4537250" y="410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0"/>
                    </a:moveTo>
                    <a:cubicBezTo>
                      <a:pt x="1" y="0"/>
                      <a:pt x="1" y="891"/>
                      <a:pt x="571" y="891"/>
                    </a:cubicBezTo>
                    <a:cubicBezTo>
                      <a:pt x="1165" y="891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35"/>
              <p:cNvSpPr/>
              <p:nvPr/>
            </p:nvSpPr>
            <p:spPr>
              <a:xfrm>
                <a:off x="4643975" y="4143400"/>
                <a:ext cx="291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1" extrusionOk="0">
                    <a:moveTo>
                      <a:pt x="685" y="1"/>
                    </a:moveTo>
                    <a:cubicBezTo>
                      <a:pt x="571" y="1"/>
                      <a:pt x="457" y="24"/>
                      <a:pt x="343" y="46"/>
                    </a:cubicBezTo>
                    <a:cubicBezTo>
                      <a:pt x="160" y="115"/>
                      <a:pt x="0" y="275"/>
                      <a:pt x="23" y="480"/>
                    </a:cubicBezTo>
                    <a:cubicBezTo>
                      <a:pt x="23" y="685"/>
                      <a:pt x="160" y="845"/>
                      <a:pt x="343" y="914"/>
                    </a:cubicBezTo>
                    <a:cubicBezTo>
                      <a:pt x="457" y="959"/>
                      <a:pt x="571" y="959"/>
                      <a:pt x="685" y="959"/>
                    </a:cubicBezTo>
                    <a:cubicBezTo>
                      <a:pt x="696" y="960"/>
                      <a:pt x="706" y="961"/>
                      <a:pt x="717" y="961"/>
                    </a:cubicBezTo>
                    <a:cubicBezTo>
                      <a:pt x="955" y="961"/>
                      <a:pt x="1164" y="720"/>
                      <a:pt x="1164" y="480"/>
                    </a:cubicBezTo>
                    <a:cubicBezTo>
                      <a:pt x="1141" y="229"/>
                      <a:pt x="93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35"/>
              <p:cNvSpPr/>
              <p:nvPr/>
            </p:nvSpPr>
            <p:spPr>
              <a:xfrm>
                <a:off x="4669650" y="4068575"/>
                <a:ext cx="30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27" extrusionOk="0">
                    <a:moveTo>
                      <a:pt x="688" y="1"/>
                    </a:moveTo>
                    <a:cubicBezTo>
                      <a:pt x="560" y="1"/>
                      <a:pt x="436" y="47"/>
                      <a:pt x="343" y="141"/>
                    </a:cubicBezTo>
                    <a:cubicBezTo>
                      <a:pt x="274" y="232"/>
                      <a:pt x="183" y="323"/>
                      <a:pt x="137" y="437"/>
                    </a:cubicBezTo>
                    <a:cubicBezTo>
                      <a:pt x="0" y="688"/>
                      <a:pt x="69" y="1031"/>
                      <a:pt x="320" y="1168"/>
                    </a:cubicBezTo>
                    <a:cubicBezTo>
                      <a:pt x="404" y="1206"/>
                      <a:pt x="497" y="1226"/>
                      <a:pt x="590" y="1226"/>
                    </a:cubicBezTo>
                    <a:cubicBezTo>
                      <a:pt x="776" y="1226"/>
                      <a:pt x="959" y="1145"/>
                      <a:pt x="1050" y="962"/>
                    </a:cubicBezTo>
                    <a:cubicBezTo>
                      <a:pt x="1073" y="939"/>
                      <a:pt x="1073" y="894"/>
                      <a:pt x="1096" y="871"/>
                    </a:cubicBezTo>
                    <a:cubicBezTo>
                      <a:pt x="1120" y="822"/>
                      <a:pt x="1132" y="799"/>
                      <a:pt x="1130" y="799"/>
                    </a:cubicBezTo>
                    <a:lnTo>
                      <a:pt x="1130" y="799"/>
                    </a:lnTo>
                    <a:cubicBezTo>
                      <a:pt x="1128" y="799"/>
                      <a:pt x="1117" y="816"/>
                      <a:pt x="1096" y="848"/>
                    </a:cubicBezTo>
                    <a:cubicBezTo>
                      <a:pt x="1142" y="757"/>
                      <a:pt x="1164" y="711"/>
                      <a:pt x="1187" y="620"/>
                    </a:cubicBezTo>
                    <a:cubicBezTo>
                      <a:pt x="1210" y="414"/>
                      <a:pt x="1164" y="163"/>
                      <a:pt x="959" y="72"/>
                    </a:cubicBezTo>
                    <a:cubicBezTo>
                      <a:pt x="873" y="25"/>
                      <a:pt x="780" y="1"/>
                      <a:pt x="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35"/>
              <p:cNvSpPr/>
              <p:nvPr/>
            </p:nvSpPr>
            <p:spPr>
              <a:xfrm>
                <a:off x="4514300" y="3964000"/>
                <a:ext cx="326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99" extrusionOk="0">
                    <a:moveTo>
                      <a:pt x="686" y="1"/>
                    </a:moveTo>
                    <a:cubicBezTo>
                      <a:pt x="594" y="1"/>
                      <a:pt x="503" y="24"/>
                      <a:pt x="417" y="78"/>
                    </a:cubicBezTo>
                    <a:cubicBezTo>
                      <a:pt x="211" y="192"/>
                      <a:pt x="143" y="375"/>
                      <a:pt x="120" y="580"/>
                    </a:cubicBezTo>
                    <a:lnTo>
                      <a:pt x="120" y="489"/>
                    </a:lnTo>
                    <a:lnTo>
                      <a:pt x="120" y="489"/>
                    </a:lnTo>
                    <a:cubicBezTo>
                      <a:pt x="0" y="809"/>
                      <a:pt x="335" y="1199"/>
                      <a:pt x="666" y="1199"/>
                    </a:cubicBezTo>
                    <a:cubicBezTo>
                      <a:pt x="713" y="1199"/>
                      <a:pt x="759" y="1191"/>
                      <a:pt x="805" y="1174"/>
                    </a:cubicBezTo>
                    <a:lnTo>
                      <a:pt x="713" y="1174"/>
                    </a:lnTo>
                    <a:cubicBezTo>
                      <a:pt x="919" y="1151"/>
                      <a:pt x="1101" y="1060"/>
                      <a:pt x="1216" y="877"/>
                    </a:cubicBezTo>
                    <a:cubicBezTo>
                      <a:pt x="1307" y="694"/>
                      <a:pt x="1307" y="489"/>
                      <a:pt x="1216" y="284"/>
                    </a:cubicBezTo>
                    <a:cubicBezTo>
                      <a:pt x="1170" y="215"/>
                      <a:pt x="1079" y="124"/>
                      <a:pt x="987" y="78"/>
                    </a:cubicBezTo>
                    <a:cubicBezTo>
                      <a:pt x="891" y="30"/>
                      <a:pt x="788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35"/>
              <p:cNvSpPr/>
              <p:nvPr/>
            </p:nvSpPr>
            <p:spPr>
              <a:xfrm>
                <a:off x="4758100" y="4100600"/>
                <a:ext cx="285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42" y="914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35"/>
              <p:cNvSpPr/>
              <p:nvPr/>
            </p:nvSpPr>
            <p:spPr>
              <a:xfrm>
                <a:off x="4743250" y="3986975"/>
                <a:ext cx="302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23" extrusionOk="0">
                    <a:moveTo>
                      <a:pt x="583" y="0"/>
                    </a:moveTo>
                    <a:cubicBezTo>
                      <a:pt x="563" y="0"/>
                      <a:pt x="544" y="1"/>
                      <a:pt x="526" y="4"/>
                    </a:cubicBezTo>
                    <a:cubicBezTo>
                      <a:pt x="320" y="26"/>
                      <a:pt x="115" y="186"/>
                      <a:pt x="69" y="392"/>
                    </a:cubicBezTo>
                    <a:cubicBezTo>
                      <a:pt x="69" y="414"/>
                      <a:pt x="69" y="414"/>
                      <a:pt x="69" y="414"/>
                    </a:cubicBezTo>
                    <a:cubicBezTo>
                      <a:pt x="1" y="734"/>
                      <a:pt x="161" y="985"/>
                      <a:pt x="457" y="1099"/>
                    </a:cubicBezTo>
                    <a:cubicBezTo>
                      <a:pt x="498" y="1115"/>
                      <a:pt x="547" y="1123"/>
                      <a:pt x="598" y="1123"/>
                    </a:cubicBezTo>
                    <a:cubicBezTo>
                      <a:pt x="692" y="1123"/>
                      <a:pt x="794" y="1098"/>
                      <a:pt x="868" y="1054"/>
                    </a:cubicBezTo>
                    <a:cubicBezTo>
                      <a:pt x="1142" y="871"/>
                      <a:pt x="1211" y="574"/>
                      <a:pt x="1074" y="300"/>
                    </a:cubicBezTo>
                    <a:lnTo>
                      <a:pt x="1051" y="255"/>
                    </a:lnTo>
                    <a:cubicBezTo>
                      <a:pt x="969" y="91"/>
                      <a:pt x="757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35"/>
              <p:cNvSpPr/>
              <p:nvPr/>
            </p:nvSpPr>
            <p:spPr>
              <a:xfrm>
                <a:off x="4847125" y="3943250"/>
                <a:ext cx="285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77" extrusionOk="0">
                    <a:moveTo>
                      <a:pt x="559" y="1"/>
                    </a:moveTo>
                    <a:cubicBezTo>
                      <a:pt x="411" y="1"/>
                      <a:pt x="262" y="75"/>
                      <a:pt x="183" y="223"/>
                    </a:cubicBezTo>
                    <a:cubicBezTo>
                      <a:pt x="160" y="269"/>
                      <a:pt x="137" y="337"/>
                      <a:pt x="114" y="383"/>
                    </a:cubicBezTo>
                    <a:cubicBezTo>
                      <a:pt x="0" y="680"/>
                      <a:pt x="274" y="977"/>
                      <a:pt x="571" y="977"/>
                    </a:cubicBezTo>
                    <a:cubicBezTo>
                      <a:pt x="845" y="977"/>
                      <a:pt x="1141" y="680"/>
                      <a:pt x="1004" y="383"/>
                    </a:cubicBezTo>
                    <a:cubicBezTo>
                      <a:pt x="981" y="337"/>
                      <a:pt x="959" y="269"/>
                      <a:pt x="936" y="223"/>
                    </a:cubicBezTo>
                    <a:cubicBezTo>
                      <a:pt x="856" y="75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35"/>
              <p:cNvSpPr/>
              <p:nvPr/>
            </p:nvSpPr>
            <p:spPr>
              <a:xfrm>
                <a:off x="4773500" y="38592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1"/>
                    </a:moveTo>
                    <a:cubicBezTo>
                      <a:pt x="1" y="1"/>
                      <a:pt x="1" y="937"/>
                      <a:pt x="594" y="937"/>
                    </a:cubicBezTo>
                    <a:cubicBezTo>
                      <a:pt x="1187" y="937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35"/>
              <p:cNvSpPr/>
              <p:nvPr/>
            </p:nvSpPr>
            <p:spPr>
              <a:xfrm>
                <a:off x="4879075" y="3845100"/>
                <a:ext cx="262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40" extrusionOk="0">
                    <a:moveTo>
                      <a:pt x="543" y="1"/>
                    </a:moveTo>
                    <a:cubicBezTo>
                      <a:pt x="448" y="1"/>
                      <a:pt x="357" y="31"/>
                      <a:pt x="274" y="86"/>
                    </a:cubicBezTo>
                    <a:cubicBezTo>
                      <a:pt x="274" y="86"/>
                      <a:pt x="274" y="86"/>
                      <a:pt x="274" y="109"/>
                    </a:cubicBezTo>
                    <a:cubicBezTo>
                      <a:pt x="0" y="269"/>
                      <a:pt x="0" y="680"/>
                      <a:pt x="274" y="840"/>
                    </a:cubicBezTo>
                    <a:cubicBezTo>
                      <a:pt x="361" y="909"/>
                      <a:pt x="462" y="939"/>
                      <a:pt x="576" y="939"/>
                    </a:cubicBezTo>
                    <a:cubicBezTo>
                      <a:pt x="611" y="939"/>
                      <a:pt x="647" y="936"/>
                      <a:pt x="685" y="931"/>
                    </a:cubicBezTo>
                    <a:cubicBezTo>
                      <a:pt x="868" y="862"/>
                      <a:pt x="1050" y="680"/>
                      <a:pt x="1027" y="474"/>
                    </a:cubicBezTo>
                    <a:cubicBezTo>
                      <a:pt x="1027" y="269"/>
                      <a:pt x="913" y="109"/>
                      <a:pt x="731" y="41"/>
                    </a:cubicBezTo>
                    <a:cubicBezTo>
                      <a:pt x="668" y="14"/>
                      <a:pt x="605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35"/>
              <p:cNvSpPr/>
              <p:nvPr/>
            </p:nvSpPr>
            <p:spPr>
              <a:xfrm>
                <a:off x="4836850" y="3746400"/>
                <a:ext cx="27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76" extrusionOk="0">
                    <a:moveTo>
                      <a:pt x="548" y="0"/>
                    </a:moveTo>
                    <a:cubicBezTo>
                      <a:pt x="394" y="0"/>
                      <a:pt x="240" y="74"/>
                      <a:pt x="160" y="223"/>
                    </a:cubicBezTo>
                    <a:cubicBezTo>
                      <a:pt x="137" y="268"/>
                      <a:pt x="114" y="337"/>
                      <a:pt x="91" y="382"/>
                    </a:cubicBezTo>
                    <a:cubicBezTo>
                      <a:pt x="0" y="679"/>
                      <a:pt x="251" y="976"/>
                      <a:pt x="548" y="976"/>
                    </a:cubicBezTo>
                    <a:cubicBezTo>
                      <a:pt x="822" y="976"/>
                      <a:pt x="1096" y="679"/>
                      <a:pt x="1004" y="382"/>
                    </a:cubicBezTo>
                    <a:cubicBezTo>
                      <a:pt x="982" y="337"/>
                      <a:pt x="959" y="268"/>
                      <a:pt x="936" y="223"/>
                    </a:cubicBezTo>
                    <a:cubicBezTo>
                      <a:pt x="856" y="74"/>
                      <a:pt x="70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35"/>
              <p:cNvSpPr/>
              <p:nvPr/>
            </p:nvSpPr>
            <p:spPr>
              <a:xfrm>
                <a:off x="4904750" y="3627325"/>
                <a:ext cx="245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10" extrusionOk="0">
                    <a:moveTo>
                      <a:pt x="514" y="1"/>
                    </a:moveTo>
                    <a:cubicBezTo>
                      <a:pt x="441" y="1"/>
                      <a:pt x="367" y="18"/>
                      <a:pt x="297" y="55"/>
                    </a:cubicBezTo>
                    <a:cubicBezTo>
                      <a:pt x="251" y="78"/>
                      <a:pt x="206" y="124"/>
                      <a:pt x="160" y="147"/>
                    </a:cubicBezTo>
                    <a:cubicBezTo>
                      <a:pt x="0" y="306"/>
                      <a:pt x="0" y="603"/>
                      <a:pt x="160" y="763"/>
                    </a:cubicBezTo>
                    <a:cubicBezTo>
                      <a:pt x="206" y="786"/>
                      <a:pt x="251" y="831"/>
                      <a:pt x="297" y="854"/>
                    </a:cubicBezTo>
                    <a:cubicBezTo>
                      <a:pt x="367" y="892"/>
                      <a:pt x="442" y="909"/>
                      <a:pt x="516" y="909"/>
                    </a:cubicBezTo>
                    <a:cubicBezTo>
                      <a:pt x="755" y="909"/>
                      <a:pt x="982" y="728"/>
                      <a:pt x="982" y="466"/>
                    </a:cubicBezTo>
                    <a:cubicBezTo>
                      <a:pt x="982" y="187"/>
                      <a:pt x="754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35"/>
              <p:cNvSpPr/>
              <p:nvPr/>
            </p:nvSpPr>
            <p:spPr>
              <a:xfrm>
                <a:off x="4923575" y="372455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35"/>
              <p:cNvSpPr/>
              <p:nvPr/>
            </p:nvSpPr>
            <p:spPr>
              <a:xfrm>
                <a:off x="5054825" y="3633125"/>
                <a:ext cx="308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8" extrusionOk="0">
                    <a:moveTo>
                      <a:pt x="620" y="0"/>
                    </a:moveTo>
                    <a:cubicBezTo>
                      <a:pt x="508" y="0"/>
                      <a:pt x="400" y="40"/>
                      <a:pt x="320" y="120"/>
                    </a:cubicBezTo>
                    <a:cubicBezTo>
                      <a:pt x="274" y="166"/>
                      <a:pt x="229" y="211"/>
                      <a:pt x="206" y="257"/>
                    </a:cubicBezTo>
                    <a:cubicBezTo>
                      <a:pt x="0" y="577"/>
                      <a:pt x="274" y="987"/>
                      <a:pt x="617" y="987"/>
                    </a:cubicBezTo>
                    <a:cubicBezTo>
                      <a:pt x="982" y="987"/>
                      <a:pt x="1233" y="577"/>
                      <a:pt x="1050" y="257"/>
                    </a:cubicBezTo>
                    <a:cubicBezTo>
                      <a:pt x="1005" y="211"/>
                      <a:pt x="982" y="166"/>
                      <a:pt x="936" y="120"/>
                    </a:cubicBezTo>
                    <a:cubicBezTo>
                      <a:pt x="845" y="40"/>
                      <a:pt x="731" y="0"/>
                      <a:pt x="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35"/>
              <p:cNvSpPr/>
              <p:nvPr/>
            </p:nvSpPr>
            <p:spPr>
              <a:xfrm>
                <a:off x="5024575" y="3734825"/>
                <a:ext cx="308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60" extrusionOk="0">
                    <a:moveTo>
                      <a:pt x="617" y="1"/>
                    </a:moveTo>
                    <a:cubicBezTo>
                      <a:pt x="1" y="1"/>
                      <a:pt x="1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35"/>
              <p:cNvSpPr/>
              <p:nvPr/>
            </p:nvSpPr>
            <p:spPr>
              <a:xfrm>
                <a:off x="5152975" y="3716600"/>
                <a:ext cx="308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3" extrusionOk="0">
                    <a:moveTo>
                      <a:pt x="758" y="1"/>
                    </a:moveTo>
                    <a:cubicBezTo>
                      <a:pt x="704" y="1"/>
                      <a:pt x="649" y="8"/>
                      <a:pt x="594" y="22"/>
                    </a:cubicBezTo>
                    <a:cubicBezTo>
                      <a:pt x="503" y="22"/>
                      <a:pt x="411" y="45"/>
                      <a:pt x="343" y="68"/>
                    </a:cubicBezTo>
                    <a:cubicBezTo>
                      <a:pt x="137" y="91"/>
                      <a:pt x="0" y="319"/>
                      <a:pt x="0" y="502"/>
                    </a:cubicBezTo>
                    <a:cubicBezTo>
                      <a:pt x="0" y="684"/>
                      <a:pt x="137" y="912"/>
                      <a:pt x="343" y="935"/>
                    </a:cubicBezTo>
                    <a:cubicBezTo>
                      <a:pt x="411" y="958"/>
                      <a:pt x="503" y="981"/>
                      <a:pt x="594" y="981"/>
                    </a:cubicBezTo>
                    <a:cubicBezTo>
                      <a:pt x="649" y="995"/>
                      <a:pt x="704" y="1002"/>
                      <a:pt x="758" y="1002"/>
                    </a:cubicBezTo>
                    <a:cubicBezTo>
                      <a:pt x="883" y="1002"/>
                      <a:pt x="1000" y="962"/>
                      <a:pt x="1096" y="867"/>
                    </a:cubicBezTo>
                    <a:cubicBezTo>
                      <a:pt x="1187" y="753"/>
                      <a:pt x="1233" y="639"/>
                      <a:pt x="1233" y="502"/>
                    </a:cubicBezTo>
                    <a:cubicBezTo>
                      <a:pt x="1233" y="365"/>
                      <a:pt x="1187" y="228"/>
                      <a:pt x="1096" y="136"/>
                    </a:cubicBezTo>
                    <a:cubicBezTo>
                      <a:pt x="1000" y="41"/>
                      <a:pt x="883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35"/>
              <p:cNvSpPr/>
              <p:nvPr/>
            </p:nvSpPr>
            <p:spPr>
              <a:xfrm>
                <a:off x="4969225" y="3822950"/>
                <a:ext cx="302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3" extrusionOk="0">
                    <a:moveTo>
                      <a:pt x="695" y="1"/>
                    </a:moveTo>
                    <a:cubicBezTo>
                      <a:pt x="627" y="1"/>
                      <a:pt x="561" y="18"/>
                      <a:pt x="503" y="59"/>
                    </a:cubicBezTo>
                    <a:lnTo>
                      <a:pt x="252" y="219"/>
                    </a:lnTo>
                    <a:cubicBezTo>
                      <a:pt x="115" y="333"/>
                      <a:pt x="1" y="470"/>
                      <a:pt x="23" y="653"/>
                    </a:cubicBezTo>
                    <a:cubicBezTo>
                      <a:pt x="23" y="790"/>
                      <a:pt x="69" y="904"/>
                      <a:pt x="160" y="995"/>
                    </a:cubicBezTo>
                    <a:cubicBezTo>
                      <a:pt x="252" y="1087"/>
                      <a:pt x="389" y="1132"/>
                      <a:pt x="503" y="1132"/>
                    </a:cubicBezTo>
                    <a:cubicBezTo>
                      <a:pt x="685" y="1132"/>
                      <a:pt x="822" y="1041"/>
                      <a:pt x="936" y="904"/>
                    </a:cubicBezTo>
                    <a:lnTo>
                      <a:pt x="1096" y="653"/>
                    </a:lnTo>
                    <a:cubicBezTo>
                      <a:pt x="1210" y="516"/>
                      <a:pt x="1165" y="242"/>
                      <a:pt x="1028" y="128"/>
                    </a:cubicBezTo>
                    <a:cubicBezTo>
                      <a:pt x="940" y="55"/>
                      <a:pt x="81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35"/>
              <p:cNvSpPr/>
              <p:nvPr/>
            </p:nvSpPr>
            <p:spPr>
              <a:xfrm>
                <a:off x="4989200" y="3549950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59" y="731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35"/>
              <p:cNvSpPr/>
              <p:nvPr/>
            </p:nvSpPr>
            <p:spPr>
              <a:xfrm>
                <a:off x="5046275" y="3410725"/>
                <a:ext cx="30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59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35"/>
              <p:cNvSpPr/>
              <p:nvPr/>
            </p:nvSpPr>
            <p:spPr>
              <a:xfrm>
                <a:off x="5191950" y="3402725"/>
                <a:ext cx="27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39" extrusionOk="0">
                    <a:moveTo>
                      <a:pt x="587" y="1"/>
                    </a:moveTo>
                    <a:cubicBezTo>
                      <a:pt x="404" y="1"/>
                      <a:pt x="267" y="92"/>
                      <a:pt x="153" y="252"/>
                    </a:cubicBezTo>
                    <a:cubicBezTo>
                      <a:pt x="108" y="297"/>
                      <a:pt x="85" y="366"/>
                      <a:pt x="62" y="457"/>
                    </a:cubicBezTo>
                    <a:cubicBezTo>
                      <a:pt x="1" y="784"/>
                      <a:pt x="214" y="1038"/>
                      <a:pt x="538" y="1038"/>
                    </a:cubicBezTo>
                    <a:cubicBezTo>
                      <a:pt x="576" y="1038"/>
                      <a:pt x="615" y="1035"/>
                      <a:pt x="655" y="1028"/>
                    </a:cubicBezTo>
                    <a:cubicBezTo>
                      <a:pt x="724" y="1028"/>
                      <a:pt x="792" y="982"/>
                      <a:pt x="861" y="936"/>
                    </a:cubicBezTo>
                    <a:cubicBezTo>
                      <a:pt x="998" y="845"/>
                      <a:pt x="1112" y="685"/>
                      <a:pt x="1112" y="503"/>
                    </a:cubicBezTo>
                    <a:cubicBezTo>
                      <a:pt x="1089" y="366"/>
                      <a:pt x="1043" y="252"/>
                      <a:pt x="952" y="137"/>
                    </a:cubicBezTo>
                    <a:cubicBezTo>
                      <a:pt x="861" y="46"/>
                      <a:pt x="72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35"/>
              <p:cNvSpPr/>
              <p:nvPr/>
            </p:nvSpPr>
            <p:spPr>
              <a:xfrm>
                <a:off x="5106175" y="3495175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17" y="0"/>
                    </a:moveTo>
                    <a:cubicBezTo>
                      <a:pt x="1" y="0"/>
                      <a:pt x="1" y="982"/>
                      <a:pt x="617" y="982"/>
                    </a:cubicBezTo>
                    <a:cubicBezTo>
                      <a:pt x="1256" y="982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35"/>
              <p:cNvSpPr/>
              <p:nvPr/>
            </p:nvSpPr>
            <p:spPr>
              <a:xfrm>
                <a:off x="5146700" y="3584175"/>
                <a:ext cx="314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0" extrusionOk="0">
                    <a:moveTo>
                      <a:pt x="639" y="1"/>
                    </a:moveTo>
                    <a:cubicBezTo>
                      <a:pt x="0" y="1"/>
                      <a:pt x="0" y="960"/>
                      <a:pt x="639" y="960"/>
                    </a:cubicBezTo>
                    <a:cubicBezTo>
                      <a:pt x="1256" y="960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35"/>
              <p:cNvSpPr/>
              <p:nvPr/>
            </p:nvSpPr>
            <p:spPr>
              <a:xfrm>
                <a:off x="5250550" y="3494600"/>
                <a:ext cx="331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24" y="1028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35"/>
              <p:cNvSpPr/>
              <p:nvPr/>
            </p:nvSpPr>
            <p:spPr>
              <a:xfrm>
                <a:off x="5289350" y="3639550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35"/>
              <p:cNvSpPr/>
              <p:nvPr/>
            </p:nvSpPr>
            <p:spPr>
              <a:xfrm>
                <a:off x="5265950" y="3704600"/>
                <a:ext cx="3085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33" y="959"/>
                      <a:pt x="1233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35"/>
              <p:cNvSpPr/>
              <p:nvPr/>
            </p:nvSpPr>
            <p:spPr>
              <a:xfrm>
                <a:off x="5410900" y="3747400"/>
                <a:ext cx="314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59" extrusionOk="0">
                    <a:moveTo>
                      <a:pt x="640" y="0"/>
                    </a:moveTo>
                    <a:cubicBezTo>
                      <a:pt x="23" y="0"/>
                      <a:pt x="0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35"/>
              <p:cNvSpPr/>
              <p:nvPr/>
            </p:nvSpPr>
            <p:spPr>
              <a:xfrm>
                <a:off x="5416025" y="363097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1" y="1"/>
                    </a:moveTo>
                    <a:cubicBezTo>
                      <a:pt x="1" y="1"/>
                      <a:pt x="1" y="891"/>
                      <a:pt x="571" y="891"/>
                    </a:cubicBezTo>
                    <a:cubicBezTo>
                      <a:pt x="1142" y="891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35"/>
              <p:cNvSpPr/>
              <p:nvPr/>
            </p:nvSpPr>
            <p:spPr>
              <a:xfrm>
                <a:off x="5366950" y="3519700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60" y="731"/>
                      <a:pt x="960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35"/>
              <p:cNvSpPr/>
              <p:nvPr/>
            </p:nvSpPr>
            <p:spPr>
              <a:xfrm>
                <a:off x="5228300" y="3620700"/>
                <a:ext cx="245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32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82" y="731"/>
                      <a:pt x="982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35"/>
              <p:cNvSpPr/>
              <p:nvPr/>
            </p:nvSpPr>
            <p:spPr>
              <a:xfrm>
                <a:off x="5477100" y="3738825"/>
                <a:ext cx="1942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46" extrusionOk="0">
                    <a:moveTo>
                      <a:pt x="388" y="1"/>
                    </a:moveTo>
                    <a:cubicBezTo>
                      <a:pt x="183" y="23"/>
                      <a:pt x="0" y="183"/>
                      <a:pt x="0" y="389"/>
                    </a:cubicBezTo>
                    <a:cubicBezTo>
                      <a:pt x="23" y="411"/>
                      <a:pt x="23" y="434"/>
                      <a:pt x="23" y="457"/>
                    </a:cubicBezTo>
                    <a:cubicBezTo>
                      <a:pt x="23" y="663"/>
                      <a:pt x="183" y="845"/>
                      <a:pt x="388" y="845"/>
                    </a:cubicBezTo>
                    <a:cubicBezTo>
                      <a:pt x="594" y="822"/>
                      <a:pt x="776" y="685"/>
                      <a:pt x="776" y="457"/>
                    </a:cubicBezTo>
                    <a:cubicBezTo>
                      <a:pt x="776" y="434"/>
                      <a:pt x="776" y="411"/>
                      <a:pt x="776" y="389"/>
                    </a:cubicBezTo>
                    <a:cubicBezTo>
                      <a:pt x="776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35"/>
              <p:cNvSpPr/>
              <p:nvPr/>
            </p:nvSpPr>
            <p:spPr>
              <a:xfrm>
                <a:off x="5522750" y="3813575"/>
                <a:ext cx="239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754" extrusionOk="0">
                    <a:moveTo>
                      <a:pt x="479" y="1"/>
                    </a:moveTo>
                    <a:cubicBezTo>
                      <a:pt x="0" y="1"/>
                      <a:pt x="0" y="754"/>
                      <a:pt x="479" y="754"/>
                    </a:cubicBezTo>
                    <a:cubicBezTo>
                      <a:pt x="959" y="754"/>
                      <a:pt x="95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35"/>
              <p:cNvSpPr/>
              <p:nvPr/>
            </p:nvSpPr>
            <p:spPr>
              <a:xfrm>
                <a:off x="4614875" y="39419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8" y="982"/>
                      <a:pt x="1278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35"/>
              <p:cNvSpPr/>
              <p:nvPr/>
            </p:nvSpPr>
            <p:spPr>
              <a:xfrm>
                <a:off x="4641675" y="3753525"/>
                <a:ext cx="320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47" extrusionOk="0">
                    <a:moveTo>
                      <a:pt x="619" y="0"/>
                    </a:moveTo>
                    <a:cubicBezTo>
                      <a:pt x="516" y="0"/>
                      <a:pt x="418" y="27"/>
                      <a:pt x="320" y="97"/>
                    </a:cubicBezTo>
                    <a:cubicBezTo>
                      <a:pt x="115" y="189"/>
                      <a:pt x="47" y="371"/>
                      <a:pt x="24" y="577"/>
                    </a:cubicBezTo>
                    <a:cubicBezTo>
                      <a:pt x="1" y="736"/>
                      <a:pt x="115" y="896"/>
                      <a:pt x="252" y="988"/>
                    </a:cubicBezTo>
                    <a:cubicBezTo>
                      <a:pt x="324" y="1031"/>
                      <a:pt x="397" y="1047"/>
                      <a:pt x="469" y="1047"/>
                    </a:cubicBezTo>
                    <a:cubicBezTo>
                      <a:pt x="511" y="1047"/>
                      <a:pt x="553" y="1042"/>
                      <a:pt x="594" y="1033"/>
                    </a:cubicBezTo>
                    <a:cubicBezTo>
                      <a:pt x="617" y="1035"/>
                      <a:pt x="639" y="1037"/>
                      <a:pt x="662" y="1037"/>
                    </a:cubicBezTo>
                    <a:cubicBezTo>
                      <a:pt x="870" y="1037"/>
                      <a:pt x="1083" y="940"/>
                      <a:pt x="1165" y="714"/>
                    </a:cubicBezTo>
                    <a:cubicBezTo>
                      <a:pt x="1279" y="440"/>
                      <a:pt x="1142" y="97"/>
                      <a:pt x="823" y="29"/>
                    </a:cubicBezTo>
                    <a:cubicBezTo>
                      <a:pt x="752" y="11"/>
                      <a:pt x="685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35"/>
              <p:cNvSpPr/>
              <p:nvPr/>
            </p:nvSpPr>
            <p:spPr>
              <a:xfrm>
                <a:off x="4559525" y="3847825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5"/>
                      <a:pt x="639" y="1005"/>
                    </a:cubicBezTo>
                    <a:cubicBezTo>
                      <a:pt x="1278" y="1005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35"/>
              <p:cNvSpPr/>
              <p:nvPr/>
            </p:nvSpPr>
            <p:spPr>
              <a:xfrm>
                <a:off x="4471625" y="3862075"/>
                <a:ext cx="308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83" extrusionOk="0">
                    <a:moveTo>
                      <a:pt x="617" y="1"/>
                    </a:moveTo>
                    <a:cubicBezTo>
                      <a:pt x="1" y="1"/>
                      <a:pt x="1" y="982"/>
                      <a:pt x="617" y="982"/>
                    </a:cubicBezTo>
                    <a:cubicBezTo>
                      <a:pt x="1234" y="982"/>
                      <a:pt x="1234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35"/>
              <p:cNvSpPr/>
              <p:nvPr/>
            </p:nvSpPr>
            <p:spPr>
              <a:xfrm>
                <a:off x="4424275" y="36943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0"/>
                    </a:moveTo>
                    <a:cubicBezTo>
                      <a:pt x="0" y="0"/>
                      <a:pt x="0" y="936"/>
                      <a:pt x="594" y="936"/>
                    </a:cubicBezTo>
                    <a:cubicBezTo>
                      <a:pt x="1187" y="936"/>
                      <a:pt x="1187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35"/>
              <p:cNvSpPr/>
              <p:nvPr/>
            </p:nvSpPr>
            <p:spPr>
              <a:xfrm>
                <a:off x="4492750" y="377420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23" y="1"/>
                      <a:pt x="0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35"/>
              <p:cNvSpPr/>
              <p:nvPr/>
            </p:nvSpPr>
            <p:spPr>
              <a:xfrm>
                <a:off x="4563500" y="3656700"/>
                <a:ext cx="266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66" extrusionOk="0">
                    <a:moveTo>
                      <a:pt x="542" y="1"/>
                    </a:moveTo>
                    <a:cubicBezTo>
                      <a:pt x="426" y="1"/>
                      <a:pt x="307" y="42"/>
                      <a:pt x="206" y="136"/>
                    </a:cubicBezTo>
                    <a:cubicBezTo>
                      <a:pt x="206" y="159"/>
                      <a:pt x="183" y="159"/>
                      <a:pt x="183" y="181"/>
                    </a:cubicBezTo>
                    <a:cubicBezTo>
                      <a:pt x="1" y="341"/>
                      <a:pt x="1" y="638"/>
                      <a:pt x="183" y="798"/>
                    </a:cubicBezTo>
                    <a:cubicBezTo>
                      <a:pt x="183" y="798"/>
                      <a:pt x="206" y="820"/>
                      <a:pt x="206" y="820"/>
                    </a:cubicBezTo>
                    <a:cubicBezTo>
                      <a:pt x="305" y="919"/>
                      <a:pt x="435" y="965"/>
                      <a:pt x="562" y="965"/>
                    </a:cubicBezTo>
                    <a:cubicBezTo>
                      <a:pt x="817" y="965"/>
                      <a:pt x="1066" y="782"/>
                      <a:pt x="1051" y="478"/>
                    </a:cubicBezTo>
                    <a:cubicBezTo>
                      <a:pt x="1035" y="197"/>
                      <a:pt x="795" y="1"/>
                      <a:pt x="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35"/>
              <p:cNvSpPr/>
              <p:nvPr/>
            </p:nvSpPr>
            <p:spPr>
              <a:xfrm>
                <a:off x="4666225" y="3573350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56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35"/>
              <p:cNvSpPr/>
              <p:nvPr/>
            </p:nvSpPr>
            <p:spPr>
              <a:xfrm>
                <a:off x="4578925" y="350487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0" y="0"/>
                      <a:pt x="0" y="913"/>
                      <a:pt x="571" y="913"/>
                    </a:cubicBezTo>
                    <a:cubicBezTo>
                      <a:pt x="1164" y="913"/>
                      <a:pt x="1164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35"/>
              <p:cNvSpPr/>
              <p:nvPr/>
            </p:nvSpPr>
            <p:spPr>
              <a:xfrm>
                <a:off x="4471075" y="3573925"/>
                <a:ext cx="25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1004" y="776"/>
                      <a:pt x="1004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35"/>
              <p:cNvSpPr/>
              <p:nvPr/>
            </p:nvSpPr>
            <p:spPr>
              <a:xfrm>
                <a:off x="4360375" y="3524275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593" y="0"/>
                    </a:moveTo>
                    <a:cubicBezTo>
                      <a:pt x="0" y="0"/>
                      <a:pt x="0" y="936"/>
                      <a:pt x="593" y="936"/>
                    </a:cubicBezTo>
                    <a:cubicBezTo>
                      <a:pt x="1210" y="936"/>
                      <a:pt x="1210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35"/>
              <p:cNvSpPr/>
              <p:nvPr/>
            </p:nvSpPr>
            <p:spPr>
              <a:xfrm>
                <a:off x="4425425" y="3422700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35"/>
              <p:cNvSpPr/>
              <p:nvPr/>
            </p:nvSpPr>
            <p:spPr>
              <a:xfrm>
                <a:off x="4497875" y="3470050"/>
                <a:ext cx="320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279" y="1005"/>
                      <a:pt x="1279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35"/>
              <p:cNvSpPr/>
              <p:nvPr/>
            </p:nvSpPr>
            <p:spPr>
              <a:xfrm>
                <a:off x="4611450" y="3358775"/>
                <a:ext cx="314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83" extrusionOk="0">
                    <a:moveTo>
                      <a:pt x="639" y="1"/>
                    </a:moveTo>
                    <a:cubicBezTo>
                      <a:pt x="0" y="1"/>
                      <a:pt x="0" y="982"/>
                      <a:pt x="639" y="982"/>
                    </a:cubicBezTo>
                    <a:cubicBezTo>
                      <a:pt x="1256" y="982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35"/>
              <p:cNvSpPr/>
              <p:nvPr/>
            </p:nvSpPr>
            <p:spPr>
              <a:xfrm>
                <a:off x="4666800" y="3325125"/>
                <a:ext cx="308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2" extrusionOk="0">
                    <a:moveTo>
                      <a:pt x="616" y="0"/>
                    </a:moveTo>
                    <a:cubicBezTo>
                      <a:pt x="0" y="0"/>
                      <a:pt x="0" y="982"/>
                      <a:pt x="616" y="982"/>
                    </a:cubicBezTo>
                    <a:cubicBezTo>
                      <a:pt x="1233" y="982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35"/>
              <p:cNvSpPr/>
              <p:nvPr/>
            </p:nvSpPr>
            <p:spPr>
              <a:xfrm>
                <a:off x="4665075" y="3463225"/>
                <a:ext cx="274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45" extrusionOk="0">
                    <a:moveTo>
                      <a:pt x="549" y="0"/>
                    </a:moveTo>
                    <a:cubicBezTo>
                      <a:pt x="1" y="0"/>
                      <a:pt x="1" y="845"/>
                      <a:pt x="549" y="845"/>
                    </a:cubicBezTo>
                    <a:cubicBezTo>
                      <a:pt x="1096" y="845"/>
                      <a:pt x="1096" y="0"/>
                      <a:pt x="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35"/>
              <p:cNvSpPr/>
              <p:nvPr/>
            </p:nvSpPr>
            <p:spPr>
              <a:xfrm>
                <a:off x="4500175" y="33199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60"/>
                      <a:pt x="616" y="960"/>
                    </a:cubicBezTo>
                    <a:cubicBezTo>
                      <a:pt x="1233" y="960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35"/>
              <p:cNvSpPr/>
              <p:nvPr/>
            </p:nvSpPr>
            <p:spPr>
              <a:xfrm>
                <a:off x="4576050" y="3155075"/>
                <a:ext cx="314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60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56" y="959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35"/>
              <p:cNvSpPr/>
              <p:nvPr/>
            </p:nvSpPr>
            <p:spPr>
              <a:xfrm>
                <a:off x="4605725" y="3258425"/>
                <a:ext cx="234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4" extrusionOk="0">
                    <a:moveTo>
                      <a:pt x="415" y="0"/>
                    </a:moveTo>
                    <a:cubicBezTo>
                      <a:pt x="319" y="0"/>
                      <a:pt x="227" y="35"/>
                      <a:pt x="161" y="112"/>
                    </a:cubicBezTo>
                    <a:cubicBezTo>
                      <a:pt x="1" y="272"/>
                      <a:pt x="1" y="500"/>
                      <a:pt x="161" y="660"/>
                    </a:cubicBezTo>
                    <a:cubicBezTo>
                      <a:pt x="183" y="683"/>
                      <a:pt x="206" y="705"/>
                      <a:pt x="229" y="751"/>
                    </a:cubicBezTo>
                    <a:cubicBezTo>
                      <a:pt x="298" y="819"/>
                      <a:pt x="400" y="854"/>
                      <a:pt x="503" y="854"/>
                    </a:cubicBezTo>
                    <a:cubicBezTo>
                      <a:pt x="606" y="854"/>
                      <a:pt x="708" y="819"/>
                      <a:pt x="777" y="751"/>
                    </a:cubicBezTo>
                    <a:cubicBezTo>
                      <a:pt x="914" y="591"/>
                      <a:pt x="937" y="340"/>
                      <a:pt x="777" y="180"/>
                    </a:cubicBezTo>
                    <a:cubicBezTo>
                      <a:pt x="754" y="158"/>
                      <a:pt x="731" y="135"/>
                      <a:pt x="708" y="112"/>
                    </a:cubicBezTo>
                    <a:cubicBezTo>
                      <a:pt x="626" y="41"/>
                      <a:pt x="518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35"/>
              <p:cNvSpPr/>
              <p:nvPr/>
            </p:nvSpPr>
            <p:spPr>
              <a:xfrm>
                <a:off x="4450525" y="31567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7" y="1"/>
                    </a:moveTo>
                    <a:cubicBezTo>
                      <a:pt x="0" y="1"/>
                      <a:pt x="0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35"/>
              <p:cNvSpPr/>
              <p:nvPr/>
            </p:nvSpPr>
            <p:spPr>
              <a:xfrm>
                <a:off x="4387750" y="32931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79" y="982"/>
                      <a:pt x="1279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35"/>
              <p:cNvSpPr/>
              <p:nvPr/>
            </p:nvSpPr>
            <p:spPr>
              <a:xfrm>
                <a:off x="4282750" y="3203475"/>
                <a:ext cx="234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22" extrusionOk="0">
                    <a:moveTo>
                      <a:pt x="440" y="1"/>
                    </a:moveTo>
                    <a:cubicBezTo>
                      <a:pt x="210" y="1"/>
                      <a:pt x="1" y="231"/>
                      <a:pt x="1" y="461"/>
                    </a:cubicBezTo>
                    <a:cubicBezTo>
                      <a:pt x="1" y="691"/>
                      <a:pt x="210" y="921"/>
                      <a:pt x="440" y="921"/>
                    </a:cubicBezTo>
                    <a:cubicBezTo>
                      <a:pt x="483" y="921"/>
                      <a:pt x="528" y="913"/>
                      <a:pt x="571" y="895"/>
                    </a:cubicBezTo>
                    <a:cubicBezTo>
                      <a:pt x="594" y="872"/>
                      <a:pt x="617" y="872"/>
                      <a:pt x="617" y="872"/>
                    </a:cubicBezTo>
                    <a:cubicBezTo>
                      <a:pt x="800" y="803"/>
                      <a:pt x="937" y="666"/>
                      <a:pt x="937" y="461"/>
                    </a:cubicBezTo>
                    <a:cubicBezTo>
                      <a:pt x="937" y="256"/>
                      <a:pt x="800" y="141"/>
                      <a:pt x="617" y="50"/>
                    </a:cubicBezTo>
                    <a:cubicBezTo>
                      <a:pt x="617" y="50"/>
                      <a:pt x="594" y="50"/>
                      <a:pt x="571" y="27"/>
                    </a:cubicBezTo>
                    <a:cubicBezTo>
                      <a:pt x="528" y="9"/>
                      <a:pt x="483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35"/>
              <p:cNvSpPr/>
              <p:nvPr/>
            </p:nvSpPr>
            <p:spPr>
              <a:xfrm>
                <a:off x="4338675" y="33656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35"/>
              <p:cNvSpPr/>
              <p:nvPr/>
            </p:nvSpPr>
            <p:spPr>
              <a:xfrm>
                <a:off x="4358075" y="31402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35"/>
              <p:cNvSpPr/>
              <p:nvPr/>
            </p:nvSpPr>
            <p:spPr>
              <a:xfrm>
                <a:off x="4445950" y="3002150"/>
                <a:ext cx="29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8" extrusionOk="0">
                    <a:moveTo>
                      <a:pt x="663" y="0"/>
                    </a:moveTo>
                    <a:cubicBezTo>
                      <a:pt x="206" y="23"/>
                      <a:pt x="1" y="525"/>
                      <a:pt x="298" y="868"/>
                    </a:cubicBezTo>
                    <a:lnTo>
                      <a:pt x="343" y="890"/>
                    </a:lnTo>
                    <a:cubicBezTo>
                      <a:pt x="412" y="982"/>
                      <a:pt x="531" y="1027"/>
                      <a:pt x="654" y="1027"/>
                    </a:cubicBezTo>
                    <a:cubicBezTo>
                      <a:pt x="777" y="1027"/>
                      <a:pt x="902" y="982"/>
                      <a:pt x="982" y="890"/>
                    </a:cubicBezTo>
                    <a:lnTo>
                      <a:pt x="1005" y="868"/>
                    </a:lnTo>
                    <a:cubicBezTo>
                      <a:pt x="1142" y="708"/>
                      <a:pt x="1188" y="502"/>
                      <a:pt x="1119" y="320"/>
                    </a:cubicBezTo>
                    <a:cubicBezTo>
                      <a:pt x="1028" y="137"/>
                      <a:pt x="845" y="0"/>
                      <a:pt x="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35"/>
              <p:cNvSpPr/>
              <p:nvPr/>
            </p:nvSpPr>
            <p:spPr>
              <a:xfrm>
                <a:off x="4501875" y="3050850"/>
                <a:ext cx="30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43" extrusionOk="0">
                    <a:moveTo>
                      <a:pt x="602" y="1"/>
                    </a:moveTo>
                    <a:cubicBezTo>
                      <a:pt x="483" y="1"/>
                      <a:pt x="363" y="41"/>
                      <a:pt x="275" y="129"/>
                    </a:cubicBezTo>
                    <a:cubicBezTo>
                      <a:pt x="252" y="175"/>
                      <a:pt x="206" y="221"/>
                      <a:pt x="183" y="289"/>
                    </a:cubicBezTo>
                    <a:cubicBezTo>
                      <a:pt x="1" y="631"/>
                      <a:pt x="206" y="1042"/>
                      <a:pt x="617" y="1042"/>
                    </a:cubicBezTo>
                    <a:cubicBezTo>
                      <a:pt x="1028" y="1042"/>
                      <a:pt x="1233" y="631"/>
                      <a:pt x="1051" y="289"/>
                    </a:cubicBezTo>
                    <a:cubicBezTo>
                      <a:pt x="1028" y="221"/>
                      <a:pt x="982" y="175"/>
                      <a:pt x="937" y="129"/>
                    </a:cubicBezTo>
                    <a:cubicBezTo>
                      <a:pt x="854" y="47"/>
                      <a:pt x="729" y="1"/>
                      <a:pt x="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35"/>
              <p:cNvSpPr/>
              <p:nvPr/>
            </p:nvSpPr>
            <p:spPr>
              <a:xfrm>
                <a:off x="4584625" y="3036375"/>
                <a:ext cx="297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88" extrusionOk="0">
                    <a:moveTo>
                      <a:pt x="580" y="1"/>
                    </a:moveTo>
                    <a:cubicBezTo>
                      <a:pt x="508" y="1"/>
                      <a:pt x="434" y="12"/>
                      <a:pt x="366" y="24"/>
                    </a:cubicBezTo>
                    <a:cubicBezTo>
                      <a:pt x="229" y="69"/>
                      <a:pt x="137" y="183"/>
                      <a:pt x="69" y="297"/>
                    </a:cubicBezTo>
                    <a:cubicBezTo>
                      <a:pt x="0" y="457"/>
                      <a:pt x="46" y="571"/>
                      <a:pt x="92" y="708"/>
                    </a:cubicBezTo>
                    <a:cubicBezTo>
                      <a:pt x="160" y="845"/>
                      <a:pt x="251" y="937"/>
                      <a:pt x="366" y="1005"/>
                    </a:cubicBezTo>
                    <a:cubicBezTo>
                      <a:pt x="450" y="1062"/>
                      <a:pt x="544" y="1087"/>
                      <a:pt x="636" y="1087"/>
                    </a:cubicBezTo>
                    <a:cubicBezTo>
                      <a:pt x="842" y="1087"/>
                      <a:pt x="1040" y="959"/>
                      <a:pt x="1119" y="754"/>
                    </a:cubicBezTo>
                    <a:cubicBezTo>
                      <a:pt x="1187" y="617"/>
                      <a:pt x="1187" y="480"/>
                      <a:pt x="1119" y="343"/>
                    </a:cubicBezTo>
                    <a:cubicBezTo>
                      <a:pt x="1050" y="183"/>
                      <a:pt x="936" y="92"/>
                      <a:pt x="776" y="46"/>
                    </a:cubicBezTo>
                    <a:cubicBezTo>
                      <a:pt x="719" y="12"/>
                      <a:pt x="651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35"/>
              <p:cNvSpPr/>
              <p:nvPr/>
            </p:nvSpPr>
            <p:spPr>
              <a:xfrm>
                <a:off x="4538975" y="2845750"/>
                <a:ext cx="291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154" extrusionOk="0">
                    <a:moveTo>
                      <a:pt x="646" y="1"/>
                    </a:moveTo>
                    <a:cubicBezTo>
                      <a:pt x="636" y="1"/>
                      <a:pt x="626" y="1"/>
                      <a:pt x="617" y="2"/>
                    </a:cubicBezTo>
                    <a:cubicBezTo>
                      <a:pt x="411" y="2"/>
                      <a:pt x="206" y="139"/>
                      <a:pt x="137" y="322"/>
                    </a:cubicBezTo>
                    <a:cubicBezTo>
                      <a:pt x="23" y="436"/>
                      <a:pt x="0" y="596"/>
                      <a:pt x="0" y="732"/>
                    </a:cubicBezTo>
                    <a:cubicBezTo>
                      <a:pt x="46" y="938"/>
                      <a:pt x="160" y="1052"/>
                      <a:pt x="343" y="1121"/>
                    </a:cubicBezTo>
                    <a:cubicBezTo>
                      <a:pt x="404" y="1143"/>
                      <a:pt x="464" y="1153"/>
                      <a:pt x="524" y="1153"/>
                    </a:cubicBezTo>
                    <a:cubicBezTo>
                      <a:pt x="642" y="1153"/>
                      <a:pt x="754" y="1113"/>
                      <a:pt x="845" y="1052"/>
                    </a:cubicBezTo>
                    <a:cubicBezTo>
                      <a:pt x="1050" y="938"/>
                      <a:pt x="1119" y="732"/>
                      <a:pt x="1142" y="527"/>
                    </a:cubicBezTo>
                    <a:cubicBezTo>
                      <a:pt x="1164" y="264"/>
                      <a:pt x="890" y="1"/>
                      <a:pt x="6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35"/>
              <p:cNvSpPr/>
              <p:nvPr/>
            </p:nvSpPr>
            <p:spPr>
              <a:xfrm>
                <a:off x="4277625" y="3048375"/>
                <a:ext cx="25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0" extrusionOk="0">
                    <a:moveTo>
                      <a:pt x="503" y="0"/>
                    </a:moveTo>
                    <a:cubicBezTo>
                      <a:pt x="388" y="0"/>
                      <a:pt x="251" y="46"/>
                      <a:pt x="160" y="137"/>
                    </a:cubicBezTo>
                    <a:cubicBezTo>
                      <a:pt x="23" y="274"/>
                      <a:pt x="0" y="457"/>
                      <a:pt x="23" y="639"/>
                    </a:cubicBezTo>
                    <a:cubicBezTo>
                      <a:pt x="23" y="639"/>
                      <a:pt x="23" y="662"/>
                      <a:pt x="23" y="662"/>
                    </a:cubicBezTo>
                    <a:cubicBezTo>
                      <a:pt x="66" y="856"/>
                      <a:pt x="272" y="1029"/>
                      <a:pt x="467" y="1029"/>
                    </a:cubicBezTo>
                    <a:cubicBezTo>
                      <a:pt x="479" y="1029"/>
                      <a:pt x="491" y="1028"/>
                      <a:pt x="503" y="1027"/>
                    </a:cubicBezTo>
                    <a:cubicBezTo>
                      <a:pt x="708" y="1027"/>
                      <a:pt x="959" y="890"/>
                      <a:pt x="982" y="662"/>
                    </a:cubicBezTo>
                    <a:cubicBezTo>
                      <a:pt x="982" y="662"/>
                      <a:pt x="982" y="639"/>
                      <a:pt x="1005" y="639"/>
                    </a:cubicBezTo>
                    <a:cubicBezTo>
                      <a:pt x="1027" y="457"/>
                      <a:pt x="1005" y="274"/>
                      <a:pt x="868" y="137"/>
                    </a:cubicBezTo>
                    <a:cubicBezTo>
                      <a:pt x="776" y="46"/>
                      <a:pt x="63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35"/>
              <p:cNvSpPr/>
              <p:nvPr/>
            </p:nvSpPr>
            <p:spPr>
              <a:xfrm>
                <a:off x="4353525" y="3035050"/>
                <a:ext cx="33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83" extrusionOk="0">
                    <a:moveTo>
                      <a:pt x="744" y="1"/>
                    </a:moveTo>
                    <a:cubicBezTo>
                      <a:pt x="694" y="1"/>
                      <a:pt x="643" y="10"/>
                      <a:pt x="594" y="31"/>
                    </a:cubicBezTo>
                    <a:cubicBezTo>
                      <a:pt x="457" y="77"/>
                      <a:pt x="274" y="145"/>
                      <a:pt x="183" y="259"/>
                    </a:cubicBezTo>
                    <a:cubicBezTo>
                      <a:pt x="69" y="396"/>
                      <a:pt x="0" y="556"/>
                      <a:pt x="69" y="738"/>
                    </a:cubicBezTo>
                    <a:cubicBezTo>
                      <a:pt x="114" y="898"/>
                      <a:pt x="228" y="1035"/>
                      <a:pt x="388" y="1058"/>
                    </a:cubicBezTo>
                    <a:cubicBezTo>
                      <a:pt x="449" y="1075"/>
                      <a:pt x="510" y="1083"/>
                      <a:pt x="571" y="1083"/>
                    </a:cubicBezTo>
                    <a:cubicBezTo>
                      <a:pt x="670" y="1083"/>
                      <a:pt x="769" y="1063"/>
                      <a:pt x="867" y="1035"/>
                    </a:cubicBezTo>
                    <a:cubicBezTo>
                      <a:pt x="1141" y="967"/>
                      <a:pt x="1324" y="670"/>
                      <a:pt x="1233" y="396"/>
                    </a:cubicBezTo>
                    <a:cubicBezTo>
                      <a:pt x="1177" y="191"/>
                      <a:pt x="968" y="1"/>
                      <a:pt x="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35"/>
              <p:cNvSpPr/>
              <p:nvPr/>
            </p:nvSpPr>
            <p:spPr>
              <a:xfrm>
                <a:off x="4335825" y="2880725"/>
                <a:ext cx="302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8" extrusionOk="0">
                    <a:moveTo>
                      <a:pt x="515" y="1"/>
                    </a:moveTo>
                    <a:cubicBezTo>
                      <a:pt x="429" y="1"/>
                      <a:pt x="343" y="21"/>
                      <a:pt x="274" y="64"/>
                    </a:cubicBezTo>
                    <a:cubicBezTo>
                      <a:pt x="92" y="201"/>
                      <a:pt x="1" y="406"/>
                      <a:pt x="46" y="635"/>
                    </a:cubicBezTo>
                    <a:cubicBezTo>
                      <a:pt x="46" y="680"/>
                      <a:pt x="69" y="703"/>
                      <a:pt x="92" y="749"/>
                    </a:cubicBezTo>
                    <a:cubicBezTo>
                      <a:pt x="162" y="977"/>
                      <a:pt x="353" y="1137"/>
                      <a:pt x="573" y="1137"/>
                    </a:cubicBezTo>
                    <a:cubicBezTo>
                      <a:pt x="639" y="1137"/>
                      <a:pt x="708" y="1123"/>
                      <a:pt x="777" y="1091"/>
                    </a:cubicBezTo>
                    <a:cubicBezTo>
                      <a:pt x="1050" y="977"/>
                      <a:pt x="1210" y="612"/>
                      <a:pt x="1028" y="361"/>
                    </a:cubicBezTo>
                    <a:cubicBezTo>
                      <a:pt x="982" y="269"/>
                      <a:pt x="936" y="224"/>
                      <a:pt x="891" y="155"/>
                    </a:cubicBezTo>
                    <a:cubicBezTo>
                      <a:pt x="805" y="56"/>
                      <a:pt x="658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35"/>
              <p:cNvSpPr/>
              <p:nvPr/>
            </p:nvSpPr>
            <p:spPr>
              <a:xfrm>
                <a:off x="4412850" y="2887450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56" y="982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35"/>
              <p:cNvSpPr/>
              <p:nvPr/>
            </p:nvSpPr>
            <p:spPr>
              <a:xfrm>
                <a:off x="4421425" y="26888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9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35"/>
              <p:cNvSpPr/>
              <p:nvPr/>
            </p:nvSpPr>
            <p:spPr>
              <a:xfrm>
                <a:off x="4471625" y="2773325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60" y="731"/>
                      <a:pt x="960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35"/>
              <p:cNvSpPr/>
              <p:nvPr/>
            </p:nvSpPr>
            <p:spPr>
              <a:xfrm>
                <a:off x="4554375" y="2651775"/>
                <a:ext cx="285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1" extrusionOk="0">
                    <a:moveTo>
                      <a:pt x="571" y="0"/>
                    </a:moveTo>
                    <a:cubicBezTo>
                      <a:pt x="446" y="0"/>
                      <a:pt x="320" y="46"/>
                      <a:pt x="252" y="137"/>
                    </a:cubicBezTo>
                    <a:cubicBezTo>
                      <a:pt x="160" y="229"/>
                      <a:pt x="115" y="297"/>
                      <a:pt x="92" y="411"/>
                    </a:cubicBezTo>
                    <a:cubicBezTo>
                      <a:pt x="1" y="731"/>
                      <a:pt x="252" y="1050"/>
                      <a:pt x="571" y="1050"/>
                    </a:cubicBezTo>
                    <a:cubicBezTo>
                      <a:pt x="891" y="1050"/>
                      <a:pt x="1142" y="731"/>
                      <a:pt x="1051" y="411"/>
                    </a:cubicBezTo>
                    <a:cubicBezTo>
                      <a:pt x="1028" y="297"/>
                      <a:pt x="982" y="229"/>
                      <a:pt x="891" y="137"/>
                    </a:cubicBezTo>
                    <a:cubicBezTo>
                      <a:pt x="822" y="46"/>
                      <a:pt x="697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35"/>
              <p:cNvSpPr/>
              <p:nvPr/>
            </p:nvSpPr>
            <p:spPr>
              <a:xfrm>
                <a:off x="4530400" y="2550500"/>
                <a:ext cx="3027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76" extrusionOk="0">
                    <a:moveTo>
                      <a:pt x="606" y="0"/>
                    </a:moveTo>
                    <a:cubicBezTo>
                      <a:pt x="452" y="0"/>
                      <a:pt x="298" y="80"/>
                      <a:pt x="184" y="240"/>
                    </a:cubicBezTo>
                    <a:cubicBezTo>
                      <a:pt x="138" y="308"/>
                      <a:pt x="92" y="399"/>
                      <a:pt x="69" y="491"/>
                    </a:cubicBezTo>
                    <a:cubicBezTo>
                      <a:pt x="1" y="833"/>
                      <a:pt x="252" y="1176"/>
                      <a:pt x="617" y="1176"/>
                    </a:cubicBezTo>
                    <a:cubicBezTo>
                      <a:pt x="960" y="1176"/>
                      <a:pt x="1211" y="833"/>
                      <a:pt x="1142" y="491"/>
                    </a:cubicBezTo>
                    <a:cubicBezTo>
                      <a:pt x="1119" y="399"/>
                      <a:pt x="1074" y="308"/>
                      <a:pt x="1028" y="240"/>
                    </a:cubicBezTo>
                    <a:cubicBezTo>
                      <a:pt x="914" y="80"/>
                      <a:pt x="760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35"/>
              <p:cNvSpPr/>
              <p:nvPr/>
            </p:nvSpPr>
            <p:spPr>
              <a:xfrm>
                <a:off x="4635625" y="2572600"/>
                <a:ext cx="306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122" extrusionOk="0">
                    <a:moveTo>
                      <a:pt x="506" y="1"/>
                    </a:moveTo>
                    <a:cubicBezTo>
                      <a:pt x="221" y="1"/>
                      <a:pt x="0" y="268"/>
                      <a:pt x="60" y="588"/>
                    </a:cubicBezTo>
                    <a:cubicBezTo>
                      <a:pt x="106" y="725"/>
                      <a:pt x="174" y="862"/>
                      <a:pt x="289" y="976"/>
                    </a:cubicBezTo>
                    <a:cubicBezTo>
                      <a:pt x="383" y="1070"/>
                      <a:pt x="525" y="1122"/>
                      <a:pt x="666" y="1122"/>
                    </a:cubicBezTo>
                    <a:cubicBezTo>
                      <a:pt x="799" y="1122"/>
                      <a:pt x="930" y="1076"/>
                      <a:pt x="1019" y="976"/>
                    </a:cubicBezTo>
                    <a:cubicBezTo>
                      <a:pt x="1202" y="771"/>
                      <a:pt x="1224" y="428"/>
                      <a:pt x="1019" y="223"/>
                    </a:cubicBezTo>
                    <a:cubicBezTo>
                      <a:pt x="905" y="132"/>
                      <a:pt x="791" y="40"/>
                      <a:pt x="631" y="18"/>
                    </a:cubicBezTo>
                    <a:cubicBezTo>
                      <a:pt x="588" y="6"/>
                      <a:pt x="547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35"/>
              <p:cNvSpPr/>
              <p:nvPr/>
            </p:nvSpPr>
            <p:spPr>
              <a:xfrm>
                <a:off x="4694175" y="2406400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63" y="1"/>
                    </a:moveTo>
                    <a:cubicBezTo>
                      <a:pt x="1" y="1"/>
                      <a:pt x="1" y="1005"/>
                      <a:pt x="663" y="1005"/>
                    </a:cubicBezTo>
                    <a:cubicBezTo>
                      <a:pt x="1302" y="1005"/>
                      <a:pt x="1302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35"/>
              <p:cNvSpPr/>
              <p:nvPr/>
            </p:nvSpPr>
            <p:spPr>
              <a:xfrm>
                <a:off x="4632550" y="2371600"/>
                <a:ext cx="314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59" extrusionOk="0">
                    <a:moveTo>
                      <a:pt x="640" y="0"/>
                    </a:moveTo>
                    <a:cubicBezTo>
                      <a:pt x="1" y="0"/>
                      <a:pt x="1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35"/>
              <p:cNvSpPr/>
              <p:nvPr/>
            </p:nvSpPr>
            <p:spPr>
              <a:xfrm>
                <a:off x="4594900" y="2482300"/>
                <a:ext cx="325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01" y="1028"/>
                      <a:pt x="1301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35"/>
              <p:cNvSpPr/>
              <p:nvPr/>
            </p:nvSpPr>
            <p:spPr>
              <a:xfrm>
                <a:off x="4538400" y="2956325"/>
                <a:ext cx="251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95" extrusionOk="0">
                    <a:moveTo>
                      <a:pt x="516" y="1"/>
                    </a:moveTo>
                    <a:cubicBezTo>
                      <a:pt x="413" y="1"/>
                      <a:pt x="315" y="36"/>
                      <a:pt x="252" y="121"/>
                    </a:cubicBezTo>
                    <a:cubicBezTo>
                      <a:pt x="229" y="144"/>
                      <a:pt x="206" y="167"/>
                      <a:pt x="183" y="213"/>
                    </a:cubicBezTo>
                    <a:cubicBezTo>
                      <a:pt x="46" y="372"/>
                      <a:pt x="1" y="623"/>
                      <a:pt x="183" y="783"/>
                    </a:cubicBezTo>
                    <a:cubicBezTo>
                      <a:pt x="260" y="860"/>
                      <a:pt x="358" y="895"/>
                      <a:pt x="457" y="895"/>
                    </a:cubicBezTo>
                    <a:cubicBezTo>
                      <a:pt x="563" y="895"/>
                      <a:pt x="671" y="854"/>
                      <a:pt x="754" y="783"/>
                    </a:cubicBezTo>
                    <a:cubicBezTo>
                      <a:pt x="777" y="760"/>
                      <a:pt x="799" y="738"/>
                      <a:pt x="845" y="715"/>
                    </a:cubicBezTo>
                    <a:cubicBezTo>
                      <a:pt x="1005" y="578"/>
                      <a:pt x="982" y="281"/>
                      <a:pt x="845" y="121"/>
                    </a:cubicBezTo>
                    <a:cubicBezTo>
                      <a:pt x="760" y="48"/>
                      <a:pt x="63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77" name="Google Shape;3877;p35"/>
          <p:cNvSpPr/>
          <p:nvPr/>
        </p:nvSpPr>
        <p:spPr>
          <a:xfrm rot="10800000" flipH="1">
            <a:off x="-43599" y="4044365"/>
            <a:ext cx="1998976" cy="1099540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8" name="Google Shape;3878;p35"/>
          <p:cNvSpPr/>
          <p:nvPr/>
        </p:nvSpPr>
        <p:spPr>
          <a:xfrm rot="2304941" flipH="1">
            <a:off x="285920" y="3362033"/>
            <a:ext cx="747658" cy="1479824"/>
          </a:xfrm>
          <a:custGeom>
            <a:avLst/>
            <a:gdLst/>
            <a:ahLst/>
            <a:cxnLst/>
            <a:rect l="l" t="t" r="r" b="b"/>
            <a:pathLst>
              <a:path w="65271" h="129150" extrusionOk="0">
                <a:moveTo>
                  <a:pt x="64555" y="1"/>
                </a:moveTo>
                <a:cubicBezTo>
                  <a:pt x="64460" y="1"/>
                  <a:pt x="64363" y="25"/>
                  <a:pt x="64271" y="81"/>
                </a:cubicBezTo>
                <a:cubicBezTo>
                  <a:pt x="58245" y="3938"/>
                  <a:pt x="52037" y="7910"/>
                  <a:pt x="47677" y="13708"/>
                </a:cubicBezTo>
                <a:cubicBezTo>
                  <a:pt x="45805" y="16173"/>
                  <a:pt x="44276" y="18935"/>
                  <a:pt x="43409" y="21902"/>
                </a:cubicBezTo>
                <a:cubicBezTo>
                  <a:pt x="42884" y="23705"/>
                  <a:pt x="42222" y="25965"/>
                  <a:pt x="43180" y="27677"/>
                </a:cubicBezTo>
                <a:cubicBezTo>
                  <a:pt x="42003" y="29421"/>
                  <a:pt x="39881" y="31884"/>
                  <a:pt x="39358" y="33907"/>
                </a:cubicBezTo>
                <a:lnTo>
                  <a:pt x="39358" y="33907"/>
                </a:lnTo>
                <a:cubicBezTo>
                  <a:pt x="41084" y="27074"/>
                  <a:pt x="41808" y="20037"/>
                  <a:pt x="40441" y="13068"/>
                </a:cubicBezTo>
                <a:cubicBezTo>
                  <a:pt x="39734" y="9325"/>
                  <a:pt x="38729" y="5673"/>
                  <a:pt x="38684" y="1816"/>
                </a:cubicBezTo>
                <a:cubicBezTo>
                  <a:pt x="38684" y="1431"/>
                  <a:pt x="38401" y="1236"/>
                  <a:pt x="38106" y="1236"/>
                </a:cubicBezTo>
                <a:cubicBezTo>
                  <a:pt x="37858" y="1236"/>
                  <a:pt x="37601" y="1374"/>
                  <a:pt x="37497" y="1656"/>
                </a:cubicBezTo>
                <a:cubicBezTo>
                  <a:pt x="35214" y="7705"/>
                  <a:pt x="32886" y="14004"/>
                  <a:pt x="33365" y="20555"/>
                </a:cubicBezTo>
                <a:cubicBezTo>
                  <a:pt x="33708" y="25166"/>
                  <a:pt x="34689" y="30302"/>
                  <a:pt x="36949" y="34501"/>
                </a:cubicBezTo>
                <a:cubicBezTo>
                  <a:pt x="36972" y="34593"/>
                  <a:pt x="36995" y="34684"/>
                  <a:pt x="37018" y="34752"/>
                </a:cubicBezTo>
                <a:cubicBezTo>
                  <a:pt x="37177" y="35277"/>
                  <a:pt x="37428" y="35848"/>
                  <a:pt x="37565" y="36419"/>
                </a:cubicBezTo>
                <a:cubicBezTo>
                  <a:pt x="37543" y="36442"/>
                  <a:pt x="37520" y="36464"/>
                  <a:pt x="37497" y="36487"/>
                </a:cubicBezTo>
                <a:cubicBezTo>
                  <a:pt x="37314" y="36693"/>
                  <a:pt x="37314" y="36921"/>
                  <a:pt x="37406" y="37126"/>
                </a:cubicBezTo>
                <a:cubicBezTo>
                  <a:pt x="35762" y="40116"/>
                  <a:pt x="34233" y="43175"/>
                  <a:pt x="32795" y="46279"/>
                </a:cubicBezTo>
                <a:cubicBezTo>
                  <a:pt x="32544" y="37560"/>
                  <a:pt x="28846" y="28658"/>
                  <a:pt x="23824" y="21788"/>
                </a:cubicBezTo>
                <a:cubicBezTo>
                  <a:pt x="23687" y="21596"/>
                  <a:pt x="23480" y="21502"/>
                  <a:pt x="23280" y="21502"/>
                </a:cubicBezTo>
                <a:cubicBezTo>
                  <a:pt x="22981" y="21502"/>
                  <a:pt x="22697" y="21711"/>
                  <a:pt x="22683" y="22107"/>
                </a:cubicBezTo>
                <a:cubicBezTo>
                  <a:pt x="22227" y="31078"/>
                  <a:pt x="22067" y="44293"/>
                  <a:pt x="31562" y="49018"/>
                </a:cubicBezTo>
                <a:cubicBezTo>
                  <a:pt x="30398" y="51643"/>
                  <a:pt x="29325" y="54268"/>
                  <a:pt x="28298" y="56893"/>
                </a:cubicBezTo>
                <a:cubicBezTo>
                  <a:pt x="27910" y="57920"/>
                  <a:pt x="27522" y="58970"/>
                  <a:pt x="27134" y="60020"/>
                </a:cubicBezTo>
                <a:lnTo>
                  <a:pt x="27089" y="60066"/>
                </a:lnTo>
                <a:cubicBezTo>
                  <a:pt x="26427" y="55501"/>
                  <a:pt x="25514" y="50821"/>
                  <a:pt x="23893" y="46507"/>
                </a:cubicBezTo>
                <a:cubicBezTo>
                  <a:pt x="22113" y="41828"/>
                  <a:pt x="19647" y="37469"/>
                  <a:pt x="17160" y="33132"/>
                </a:cubicBezTo>
                <a:cubicBezTo>
                  <a:pt x="17037" y="32925"/>
                  <a:pt x="16864" y="32839"/>
                  <a:pt x="16690" y="32839"/>
                </a:cubicBezTo>
                <a:cubicBezTo>
                  <a:pt x="16346" y="32839"/>
                  <a:pt x="16003" y="33179"/>
                  <a:pt x="16064" y="33588"/>
                </a:cubicBezTo>
                <a:cubicBezTo>
                  <a:pt x="16954" y="39546"/>
                  <a:pt x="17411" y="45800"/>
                  <a:pt x="19008" y="51597"/>
                </a:cubicBezTo>
                <a:cubicBezTo>
                  <a:pt x="20150" y="55775"/>
                  <a:pt x="22638" y="59312"/>
                  <a:pt x="26176" y="61778"/>
                </a:cubicBezTo>
                <a:cubicBezTo>
                  <a:pt x="26176" y="61800"/>
                  <a:pt x="26176" y="61823"/>
                  <a:pt x="26198" y="61846"/>
                </a:cubicBezTo>
                <a:cubicBezTo>
                  <a:pt x="26221" y="61960"/>
                  <a:pt x="26290" y="62051"/>
                  <a:pt x="26381" y="62120"/>
                </a:cubicBezTo>
                <a:cubicBezTo>
                  <a:pt x="25536" y="64494"/>
                  <a:pt x="24760" y="66913"/>
                  <a:pt x="24030" y="69333"/>
                </a:cubicBezTo>
                <a:cubicBezTo>
                  <a:pt x="23961" y="69356"/>
                  <a:pt x="23893" y="69401"/>
                  <a:pt x="23824" y="69447"/>
                </a:cubicBezTo>
                <a:cubicBezTo>
                  <a:pt x="21542" y="59541"/>
                  <a:pt x="15060" y="51369"/>
                  <a:pt x="10495" y="42445"/>
                </a:cubicBezTo>
                <a:cubicBezTo>
                  <a:pt x="10389" y="42260"/>
                  <a:pt x="10203" y="42177"/>
                  <a:pt x="10015" y="42177"/>
                </a:cubicBezTo>
                <a:cubicBezTo>
                  <a:pt x="9714" y="42177"/>
                  <a:pt x="9408" y="42390"/>
                  <a:pt x="9422" y="42741"/>
                </a:cubicBezTo>
                <a:cubicBezTo>
                  <a:pt x="9924" y="51552"/>
                  <a:pt x="10997" y="69698"/>
                  <a:pt x="22843" y="70679"/>
                </a:cubicBezTo>
                <a:cubicBezTo>
                  <a:pt x="22889" y="70839"/>
                  <a:pt x="22911" y="70976"/>
                  <a:pt x="22934" y="71136"/>
                </a:cubicBezTo>
                <a:cubicBezTo>
                  <a:pt x="22980" y="71410"/>
                  <a:pt x="23163" y="71547"/>
                  <a:pt x="23368" y="71570"/>
                </a:cubicBezTo>
                <a:cubicBezTo>
                  <a:pt x="22660" y="73989"/>
                  <a:pt x="21998" y="76409"/>
                  <a:pt x="21382" y="78851"/>
                </a:cubicBezTo>
                <a:cubicBezTo>
                  <a:pt x="18734" y="69881"/>
                  <a:pt x="10266" y="63695"/>
                  <a:pt x="5541" y="55889"/>
                </a:cubicBezTo>
                <a:cubicBezTo>
                  <a:pt x="5415" y="55684"/>
                  <a:pt x="5227" y="55596"/>
                  <a:pt x="5040" y="55596"/>
                </a:cubicBezTo>
                <a:cubicBezTo>
                  <a:pt x="4687" y="55596"/>
                  <a:pt x="4341" y="55912"/>
                  <a:pt x="4446" y="56345"/>
                </a:cubicBezTo>
                <a:cubicBezTo>
                  <a:pt x="5610" y="61435"/>
                  <a:pt x="7094" y="66548"/>
                  <a:pt x="9673" y="71113"/>
                </a:cubicBezTo>
                <a:cubicBezTo>
                  <a:pt x="10951" y="73373"/>
                  <a:pt x="12503" y="75496"/>
                  <a:pt x="14398" y="77276"/>
                </a:cubicBezTo>
                <a:cubicBezTo>
                  <a:pt x="15333" y="78143"/>
                  <a:pt x="16338" y="78919"/>
                  <a:pt x="17411" y="79604"/>
                </a:cubicBezTo>
                <a:cubicBezTo>
                  <a:pt x="18871" y="80517"/>
                  <a:pt x="20606" y="80768"/>
                  <a:pt x="20446" y="82845"/>
                </a:cubicBezTo>
                <a:cubicBezTo>
                  <a:pt x="20332" y="83987"/>
                  <a:pt x="19899" y="85196"/>
                  <a:pt x="19647" y="86338"/>
                </a:cubicBezTo>
                <a:cubicBezTo>
                  <a:pt x="19511" y="87045"/>
                  <a:pt x="18643" y="89236"/>
                  <a:pt x="18917" y="89875"/>
                </a:cubicBezTo>
                <a:cubicBezTo>
                  <a:pt x="14991" y="80882"/>
                  <a:pt x="8874" y="73122"/>
                  <a:pt x="999" y="67164"/>
                </a:cubicBezTo>
                <a:cubicBezTo>
                  <a:pt x="909" y="67098"/>
                  <a:pt x="812" y="67069"/>
                  <a:pt x="716" y="67069"/>
                </a:cubicBezTo>
                <a:cubicBezTo>
                  <a:pt x="350" y="67069"/>
                  <a:pt x="1" y="67488"/>
                  <a:pt x="109" y="67849"/>
                </a:cubicBezTo>
                <a:cubicBezTo>
                  <a:pt x="2871" y="77093"/>
                  <a:pt x="7208" y="89716"/>
                  <a:pt x="18232" y="91405"/>
                </a:cubicBezTo>
                <a:cubicBezTo>
                  <a:pt x="18324" y="91633"/>
                  <a:pt x="18415" y="91838"/>
                  <a:pt x="18506" y="92044"/>
                </a:cubicBezTo>
                <a:cubicBezTo>
                  <a:pt x="17844" y="95513"/>
                  <a:pt x="17251" y="99006"/>
                  <a:pt x="16726" y="102498"/>
                </a:cubicBezTo>
                <a:cubicBezTo>
                  <a:pt x="15448" y="111171"/>
                  <a:pt x="14420" y="119959"/>
                  <a:pt x="14078" y="128747"/>
                </a:cubicBezTo>
                <a:cubicBezTo>
                  <a:pt x="14067" y="129018"/>
                  <a:pt x="14257" y="129149"/>
                  <a:pt x="14457" y="129149"/>
                </a:cubicBezTo>
                <a:cubicBezTo>
                  <a:pt x="14661" y="129149"/>
                  <a:pt x="14877" y="129012"/>
                  <a:pt x="14900" y="128747"/>
                </a:cubicBezTo>
                <a:cubicBezTo>
                  <a:pt x="16155" y="116490"/>
                  <a:pt x="17456" y="104301"/>
                  <a:pt x="19716" y="92226"/>
                </a:cubicBezTo>
                <a:cubicBezTo>
                  <a:pt x="19739" y="92181"/>
                  <a:pt x="19762" y="92135"/>
                  <a:pt x="19762" y="92067"/>
                </a:cubicBezTo>
                <a:cubicBezTo>
                  <a:pt x="19830" y="92044"/>
                  <a:pt x="19921" y="92021"/>
                  <a:pt x="19990" y="91953"/>
                </a:cubicBezTo>
                <a:cubicBezTo>
                  <a:pt x="23802" y="88803"/>
                  <a:pt x="29576" y="89875"/>
                  <a:pt x="34187" y="89305"/>
                </a:cubicBezTo>
                <a:cubicBezTo>
                  <a:pt x="38958" y="88689"/>
                  <a:pt x="43523" y="87251"/>
                  <a:pt x="47837" y="85151"/>
                </a:cubicBezTo>
                <a:cubicBezTo>
                  <a:pt x="48476" y="84831"/>
                  <a:pt x="48088" y="84009"/>
                  <a:pt x="47517" y="83964"/>
                </a:cubicBezTo>
                <a:cubicBezTo>
                  <a:pt x="44471" y="83616"/>
                  <a:pt x="41119" y="83286"/>
                  <a:pt x="37762" y="83286"/>
                </a:cubicBezTo>
                <a:cubicBezTo>
                  <a:pt x="31205" y="83286"/>
                  <a:pt x="24626" y="84543"/>
                  <a:pt x="20264" y="89373"/>
                </a:cubicBezTo>
                <a:cubicBezTo>
                  <a:pt x="20583" y="87798"/>
                  <a:pt x="21085" y="86201"/>
                  <a:pt x="21291" y="84626"/>
                </a:cubicBezTo>
                <a:cubicBezTo>
                  <a:pt x="21428" y="83484"/>
                  <a:pt x="21268" y="82686"/>
                  <a:pt x="22044" y="81704"/>
                </a:cubicBezTo>
                <a:cubicBezTo>
                  <a:pt x="23459" y="79946"/>
                  <a:pt x="25879" y="79444"/>
                  <a:pt x="27887" y="78737"/>
                </a:cubicBezTo>
                <a:cubicBezTo>
                  <a:pt x="30809" y="77710"/>
                  <a:pt x="33776" y="76819"/>
                  <a:pt x="36629" y="75655"/>
                </a:cubicBezTo>
                <a:cubicBezTo>
                  <a:pt x="41172" y="73784"/>
                  <a:pt x="45052" y="70794"/>
                  <a:pt x="48111" y="66982"/>
                </a:cubicBezTo>
                <a:cubicBezTo>
                  <a:pt x="48398" y="66650"/>
                  <a:pt x="48279" y="65998"/>
                  <a:pt x="47753" y="65998"/>
                </a:cubicBezTo>
                <a:cubicBezTo>
                  <a:pt x="47736" y="65998"/>
                  <a:pt x="47718" y="65999"/>
                  <a:pt x="47700" y="66000"/>
                </a:cubicBezTo>
                <a:cubicBezTo>
                  <a:pt x="38958" y="66594"/>
                  <a:pt x="29006" y="69241"/>
                  <a:pt x="23368" y="76294"/>
                </a:cubicBezTo>
                <a:cubicBezTo>
                  <a:pt x="23916" y="74217"/>
                  <a:pt x="24509" y="72163"/>
                  <a:pt x="25126" y="70109"/>
                </a:cubicBezTo>
                <a:cubicBezTo>
                  <a:pt x="32270" y="66502"/>
                  <a:pt x="40715" y="65909"/>
                  <a:pt x="46969" y="60591"/>
                </a:cubicBezTo>
                <a:cubicBezTo>
                  <a:pt x="47380" y="60225"/>
                  <a:pt x="47038" y="59586"/>
                  <a:pt x="46559" y="59564"/>
                </a:cubicBezTo>
                <a:cubicBezTo>
                  <a:pt x="46437" y="59562"/>
                  <a:pt x="46315" y="59561"/>
                  <a:pt x="46193" y="59561"/>
                </a:cubicBezTo>
                <a:cubicBezTo>
                  <a:pt x="39056" y="59561"/>
                  <a:pt x="31289" y="62183"/>
                  <a:pt x="26016" y="67233"/>
                </a:cubicBezTo>
                <a:cubicBezTo>
                  <a:pt x="26678" y="65201"/>
                  <a:pt x="27340" y="63193"/>
                  <a:pt x="28070" y="61207"/>
                </a:cubicBezTo>
                <a:cubicBezTo>
                  <a:pt x="31950" y="60066"/>
                  <a:pt x="35762" y="58856"/>
                  <a:pt x="39757" y="58080"/>
                </a:cubicBezTo>
                <a:cubicBezTo>
                  <a:pt x="43523" y="57327"/>
                  <a:pt x="47380" y="57030"/>
                  <a:pt x="50872" y="55272"/>
                </a:cubicBezTo>
                <a:cubicBezTo>
                  <a:pt x="51375" y="55021"/>
                  <a:pt x="51169" y="54337"/>
                  <a:pt x="50713" y="54177"/>
                </a:cubicBezTo>
                <a:cubicBezTo>
                  <a:pt x="48232" y="53275"/>
                  <a:pt x="45649" y="52832"/>
                  <a:pt x="43093" y="52832"/>
                </a:cubicBezTo>
                <a:cubicBezTo>
                  <a:pt x="38076" y="52832"/>
                  <a:pt x="33158" y="54540"/>
                  <a:pt x="29303" y="57852"/>
                </a:cubicBezTo>
                <a:cubicBezTo>
                  <a:pt x="30353" y="55090"/>
                  <a:pt x="31471" y="52374"/>
                  <a:pt x="32681" y="49680"/>
                </a:cubicBezTo>
                <a:cubicBezTo>
                  <a:pt x="32749" y="49657"/>
                  <a:pt x="32840" y="49657"/>
                  <a:pt x="32909" y="49612"/>
                </a:cubicBezTo>
                <a:cubicBezTo>
                  <a:pt x="32977" y="49589"/>
                  <a:pt x="33023" y="49566"/>
                  <a:pt x="33069" y="49520"/>
                </a:cubicBezTo>
                <a:cubicBezTo>
                  <a:pt x="33251" y="49452"/>
                  <a:pt x="33320" y="49315"/>
                  <a:pt x="33343" y="49178"/>
                </a:cubicBezTo>
                <a:cubicBezTo>
                  <a:pt x="34051" y="49935"/>
                  <a:pt x="36397" y="50033"/>
                  <a:pt x="38101" y="50033"/>
                </a:cubicBezTo>
                <a:cubicBezTo>
                  <a:pt x="38695" y="50033"/>
                  <a:pt x="39211" y="50021"/>
                  <a:pt x="39552" y="50021"/>
                </a:cubicBezTo>
                <a:cubicBezTo>
                  <a:pt x="39620" y="50021"/>
                  <a:pt x="39681" y="50021"/>
                  <a:pt x="39734" y="50023"/>
                </a:cubicBezTo>
                <a:cubicBezTo>
                  <a:pt x="39886" y="50024"/>
                  <a:pt x="40039" y="50025"/>
                  <a:pt x="40192" y="50025"/>
                </a:cubicBezTo>
                <a:cubicBezTo>
                  <a:pt x="42481" y="50025"/>
                  <a:pt x="44768" y="49864"/>
                  <a:pt x="47015" y="49543"/>
                </a:cubicBezTo>
                <a:cubicBezTo>
                  <a:pt x="51945" y="48836"/>
                  <a:pt x="56670" y="47284"/>
                  <a:pt x="61098" y="45024"/>
                </a:cubicBezTo>
                <a:cubicBezTo>
                  <a:pt x="61646" y="44750"/>
                  <a:pt x="61349" y="43928"/>
                  <a:pt x="60779" y="43905"/>
                </a:cubicBezTo>
                <a:cubicBezTo>
                  <a:pt x="55847" y="43749"/>
                  <a:pt x="50966" y="42279"/>
                  <a:pt x="46021" y="42279"/>
                </a:cubicBezTo>
                <a:cubicBezTo>
                  <a:pt x="45175" y="42279"/>
                  <a:pt x="44327" y="42322"/>
                  <a:pt x="43477" y="42422"/>
                </a:cubicBezTo>
                <a:cubicBezTo>
                  <a:pt x="40008" y="42833"/>
                  <a:pt x="36766" y="44248"/>
                  <a:pt x="34142" y="46507"/>
                </a:cubicBezTo>
                <a:cubicBezTo>
                  <a:pt x="35237" y="44202"/>
                  <a:pt x="36378" y="41920"/>
                  <a:pt x="37588" y="39683"/>
                </a:cubicBezTo>
                <a:cubicBezTo>
                  <a:pt x="37794" y="39295"/>
                  <a:pt x="38022" y="38907"/>
                  <a:pt x="38250" y="38519"/>
                </a:cubicBezTo>
                <a:lnTo>
                  <a:pt x="38273" y="38541"/>
                </a:lnTo>
                <a:cubicBezTo>
                  <a:pt x="38370" y="38595"/>
                  <a:pt x="38467" y="38619"/>
                  <a:pt x="38559" y="38619"/>
                </a:cubicBezTo>
                <a:cubicBezTo>
                  <a:pt x="38662" y="38619"/>
                  <a:pt x="38759" y="38590"/>
                  <a:pt x="38844" y="38541"/>
                </a:cubicBezTo>
                <a:cubicBezTo>
                  <a:pt x="39217" y="38601"/>
                  <a:pt x="39595" y="38626"/>
                  <a:pt x="39976" y="38626"/>
                </a:cubicBezTo>
                <a:cubicBezTo>
                  <a:pt x="41345" y="38626"/>
                  <a:pt x="42750" y="38304"/>
                  <a:pt x="44071" y="38108"/>
                </a:cubicBezTo>
                <a:cubicBezTo>
                  <a:pt x="46810" y="37674"/>
                  <a:pt x="49549" y="37195"/>
                  <a:pt x="52265" y="36601"/>
                </a:cubicBezTo>
                <a:cubicBezTo>
                  <a:pt x="56784" y="35597"/>
                  <a:pt x="61212" y="34068"/>
                  <a:pt x="64590" y="30758"/>
                </a:cubicBezTo>
                <a:cubicBezTo>
                  <a:pt x="65001" y="30370"/>
                  <a:pt x="64682" y="29754"/>
                  <a:pt x="64157" y="29731"/>
                </a:cubicBezTo>
                <a:cubicBezTo>
                  <a:pt x="62426" y="29611"/>
                  <a:pt x="60635" y="29531"/>
                  <a:pt x="58825" y="29531"/>
                </a:cubicBezTo>
                <a:cubicBezTo>
                  <a:pt x="52355" y="29531"/>
                  <a:pt x="45649" y="30559"/>
                  <a:pt x="40601" y="34501"/>
                </a:cubicBezTo>
                <a:cubicBezTo>
                  <a:pt x="42108" y="32036"/>
                  <a:pt x="43705" y="29617"/>
                  <a:pt x="45372" y="27243"/>
                </a:cubicBezTo>
                <a:cubicBezTo>
                  <a:pt x="55050" y="21354"/>
                  <a:pt x="62148" y="11676"/>
                  <a:pt x="65161" y="766"/>
                </a:cubicBezTo>
                <a:cubicBezTo>
                  <a:pt x="65270" y="383"/>
                  <a:pt x="64929" y="1"/>
                  <a:pt x="64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79" name="Google Shape;3879;p35"/>
          <p:cNvGrpSpPr/>
          <p:nvPr/>
        </p:nvGrpSpPr>
        <p:grpSpPr>
          <a:xfrm rot="-5400000" flipH="1">
            <a:off x="8121766" y="499786"/>
            <a:ext cx="1200456" cy="579233"/>
            <a:chOff x="5867000" y="376300"/>
            <a:chExt cx="1185050" cy="571800"/>
          </a:xfrm>
        </p:grpSpPr>
        <p:sp>
          <p:nvSpPr>
            <p:cNvPr id="3880" name="Google Shape;3880;p35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5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5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5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5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5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5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35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35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35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35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35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35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35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35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35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35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35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35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35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09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9" name="Google Shape;1129;p13"/>
          <p:cNvSpPr txBox="1">
            <a:spLocks noGrp="1"/>
          </p:cNvSpPr>
          <p:nvPr>
            <p:ph type="title" idx="2"/>
          </p:nvPr>
        </p:nvSpPr>
        <p:spPr>
          <a:xfrm>
            <a:off x="720000" y="1828693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0" name="Google Shape;1130;p13"/>
          <p:cNvSpPr txBox="1">
            <a:spLocks noGrp="1"/>
          </p:cNvSpPr>
          <p:nvPr>
            <p:ph type="subTitle" idx="1"/>
          </p:nvPr>
        </p:nvSpPr>
        <p:spPr>
          <a:xfrm>
            <a:off x="720000" y="229780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1" name="Google Shape;1131;p13"/>
          <p:cNvSpPr txBox="1">
            <a:spLocks noGrp="1"/>
          </p:cNvSpPr>
          <p:nvPr>
            <p:ph type="title" idx="3"/>
          </p:nvPr>
        </p:nvSpPr>
        <p:spPr>
          <a:xfrm>
            <a:off x="3419269" y="1828693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2" name="Google Shape;1132;p13"/>
          <p:cNvSpPr txBox="1">
            <a:spLocks noGrp="1"/>
          </p:cNvSpPr>
          <p:nvPr>
            <p:ph type="subTitle" idx="4"/>
          </p:nvPr>
        </p:nvSpPr>
        <p:spPr>
          <a:xfrm>
            <a:off x="3419269" y="229780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3" name="Google Shape;1133;p13"/>
          <p:cNvSpPr txBox="1">
            <a:spLocks noGrp="1"/>
          </p:cNvSpPr>
          <p:nvPr>
            <p:ph type="title" idx="5"/>
          </p:nvPr>
        </p:nvSpPr>
        <p:spPr>
          <a:xfrm>
            <a:off x="720000" y="3640741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4" name="Google Shape;1134;p13"/>
          <p:cNvSpPr txBox="1">
            <a:spLocks noGrp="1"/>
          </p:cNvSpPr>
          <p:nvPr>
            <p:ph type="subTitle" idx="6"/>
          </p:nvPr>
        </p:nvSpPr>
        <p:spPr>
          <a:xfrm>
            <a:off x="720000" y="410985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5" name="Google Shape;1135;p13"/>
          <p:cNvSpPr txBox="1">
            <a:spLocks noGrp="1"/>
          </p:cNvSpPr>
          <p:nvPr>
            <p:ph type="title" idx="7"/>
          </p:nvPr>
        </p:nvSpPr>
        <p:spPr>
          <a:xfrm>
            <a:off x="3419269" y="3640741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000"/>
            </a:lvl1pPr>
            <a:lvl2pPr lvl="1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6" name="Google Shape;1136;p13"/>
          <p:cNvSpPr txBox="1">
            <a:spLocks noGrp="1"/>
          </p:cNvSpPr>
          <p:nvPr>
            <p:ph type="subTitle" idx="8"/>
          </p:nvPr>
        </p:nvSpPr>
        <p:spPr>
          <a:xfrm>
            <a:off x="3419269" y="410985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7" name="Google Shape;1137;p13"/>
          <p:cNvSpPr txBox="1">
            <a:spLocks noGrp="1"/>
          </p:cNvSpPr>
          <p:nvPr>
            <p:ph type="title" idx="9"/>
          </p:nvPr>
        </p:nvSpPr>
        <p:spPr>
          <a:xfrm>
            <a:off x="6118545" y="1828693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8" name="Google Shape;1138;p13"/>
          <p:cNvSpPr txBox="1">
            <a:spLocks noGrp="1"/>
          </p:cNvSpPr>
          <p:nvPr>
            <p:ph type="subTitle" idx="13"/>
          </p:nvPr>
        </p:nvSpPr>
        <p:spPr>
          <a:xfrm>
            <a:off x="6118545" y="229780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9" name="Google Shape;1139;p13"/>
          <p:cNvSpPr txBox="1">
            <a:spLocks noGrp="1"/>
          </p:cNvSpPr>
          <p:nvPr>
            <p:ph type="title" idx="14"/>
          </p:nvPr>
        </p:nvSpPr>
        <p:spPr>
          <a:xfrm>
            <a:off x="6118545" y="3640741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0" name="Google Shape;1140;p13"/>
          <p:cNvSpPr txBox="1">
            <a:spLocks noGrp="1"/>
          </p:cNvSpPr>
          <p:nvPr>
            <p:ph type="subTitle" idx="15"/>
          </p:nvPr>
        </p:nvSpPr>
        <p:spPr>
          <a:xfrm>
            <a:off x="6118545" y="410985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1" name="Google Shape;1141;p13"/>
          <p:cNvSpPr txBox="1">
            <a:spLocks noGrp="1"/>
          </p:cNvSpPr>
          <p:nvPr>
            <p:ph type="title" idx="16" hasCustomPrompt="1"/>
          </p:nvPr>
        </p:nvSpPr>
        <p:spPr>
          <a:xfrm>
            <a:off x="720000" y="1262018"/>
            <a:ext cx="7497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2" name="Google Shape;1142;p13"/>
          <p:cNvSpPr txBox="1">
            <a:spLocks noGrp="1"/>
          </p:cNvSpPr>
          <p:nvPr>
            <p:ph type="title" idx="17" hasCustomPrompt="1"/>
          </p:nvPr>
        </p:nvSpPr>
        <p:spPr>
          <a:xfrm>
            <a:off x="720000" y="3074079"/>
            <a:ext cx="7497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3" name="Google Shape;1143;p13"/>
          <p:cNvSpPr txBox="1">
            <a:spLocks noGrp="1"/>
          </p:cNvSpPr>
          <p:nvPr>
            <p:ph type="title" idx="18" hasCustomPrompt="1"/>
          </p:nvPr>
        </p:nvSpPr>
        <p:spPr>
          <a:xfrm>
            <a:off x="3419269" y="1262018"/>
            <a:ext cx="7467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4" name="Google Shape;1144;p13"/>
          <p:cNvSpPr txBox="1">
            <a:spLocks noGrp="1"/>
          </p:cNvSpPr>
          <p:nvPr>
            <p:ph type="title" idx="19" hasCustomPrompt="1"/>
          </p:nvPr>
        </p:nvSpPr>
        <p:spPr>
          <a:xfrm>
            <a:off x="3419269" y="3074079"/>
            <a:ext cx="7497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5" name="Google Shape;1145;p13"/>
          <p:cNvSpPr txBox="1">
            <a:spLocks noGrp="1"/>
          </p:cNvSpPr>
          <p:nvPr>
            <p:ph type="title" idx="20" hasCustomPrompt="1"/>
          </p:nvPr>
        </p:nvSpPr>
        <p:spPr>
          <a:xfrm>
            <a:off x="6118545" y="1262018"/>
            <a:ext cx="7497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6" name="Google Shape;1146;p13"/>
          <p:cNvSpPr txBox="1">
            <a:spLocks noGrp="1"/>
          </p:cNvSpPr>
          <p:nvPr>
            <p:ph type="title" idx="21" hasCustomPrompt="1"/>
          </p:nvPr>
        </p:nvSpPr>
        <p:spPr>
          <a:xfrm>
            <a:off x="6118545" y="3074079"/>
            <a:ext cx="7497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7" name="Google Shape;1147;p13"/>
          <p:cNvSpPr/>
          <p:nvPr/>
        </p:nvSpPr>
        <p:spPr>
          <a:xfrm rot="10800000">
            <a:off x="7848477" y="4202747"/>
            <a:ext cx="1298423" cy="940753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 flipH="1">
            <a:off x="7446093" y="6"/>
            <a:ext cx="1700807" cy="1232294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9" name="Google Shape;1149;p13"/>
          <p:cNvGrpSpPr/>
          <p:nvPr/>
        </p:nvGrpSpPr>
        <p:grpSpPr>
          <a:xfrm>
            <a:off x="8241986" y="4608564"/>
            <a:ext cx="815077" cy="393284"/>
            <a:chOff x="5867000" y="376300"/>
            <a:chExt cx="1185050" cy="571800"/>
          </a:xfrm>
        </p:grpSpPr>
        <p:sp>
          <p:nvSpPr>
            <p:cNvPr id="1150" name="Google Shape;1150;p13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0" name="Google Shape;1170;p13"/>
          <p:cNvSpPr/>
          <p:nvPr/>
        </p:nvSpPr>
        <p:spPr>
          <a:xfrm rot="-1800218">
            <a:off x="8355441" y="3221665"/>
            <a:ext cx="976999" cy="1933766"/>
          </a:xfrm>
          <a:custGeom>
            <a:avLst/>
            <a:gdLst/>
            <a:ahLst/>
            <a:cxnLst/>
            <a:rect l="l" t="t" r="r" b="b"/>
            <a:pathLst>
              <a:path w="65271" h="129150" extrusionOk="0">
                <a:moveTo>
                  <a:pt x="64555" y="1"/>
                </a:moveTo>
                <a:cubicBezTo>
                  <a:pt x="64460" y="1"/>
                  <a:pt x="64363" y="25"/>
                  <a:pt x="64271" y="81"/>
                </a:cubicBezTo>
                <a:cubicBezTo>
                  <a:pt x="58245" y="3938"/>
                  <a:pt x="52037" y="7910"/>
                  <a:pt x="47677" y="13708"/>
                </a:cubicBezTo>
                <a:cubicBezTo>
                  <a:pt x="45805" y="16173"/>
                  <a:pt x="44276" y="18935"/>
                  <a:pt x="43409" y="21902"/>
                </a:cubicBezTo>
                <a:cubicBezTo>
                  <a:pt x="42884" y="23705"/>
                  <a:pt x="42222" y="25965"/>
                  <a:pt x="43180" y="27677"/>
                </a:cubicBezTo>
                <a:cubicBezTo>
                  <a:pt x="42003" y="29421"/>
                  <a:pt x="39881" y="31884"/>
                  <a:pt x="39358" y="33907"/>
                </a:cubicBezTo>
                <a:lnTo>
                  <a:pt x="39358" y="33907"/>
                </a:lnTo>
                <a:cubicBezTo>
                  <a:pt x="41084" y="27074"/>
                  <a:pt x="41808" y="20037"/>
                  <a:pt x="40441" y="13068"/>
                </a:cubicBezTo>
                <a:cubicBezTo>
                  <a:pt x="39734" y="9325"/>
                  <a:pt x="38729" y="5673"/>
                  <a:pt x="38684" y="1816"/>
                </a:cubicBezTo>
                <a:cubicBezTo>
                  <a:pt x="38684" y="1431"/>
                  <a:pt x="38401" y="1236"/>
                  <a:pt x="38106" y="1236"/>
                </a:cubicBezTo>
                <a:cubicBezTo>
                  <a:pt x="37858" y="1236"/>
                  <a:pt x="37601" y="1374"/>
                  <a:pt x="37497" y="1656"/>
                </a:cubicBezTo>
                <a:cubicBezTo>
                  <a:pt x="35214" y="7705"/>
                  <a:pt x="32886" y="14004"/>
                  <a:pt x="33365" y="20555"/>
                </a:cubicBezTo>
                <a:cubicBezTo>
                  <a:pt x="33708" y="25166"/>
                  <a:pt x="34689" y="30302"/>
                  <a:pt x="36949" y="34501"/>
                </a:cubicBezTo>
                <a:cubicBezTo>
                  <a:pt x="36972" y="34593"/>
                  <a:pt x="36995" y="34684"/>
                  <a:pt x="37018" y="34752"/>
                </a:cubicBezTo>
                <a:cubicBezTo>
                  <a:pt x="37177" y="35277"/>
                  <a:pt x="37428" y="35848"/>
                  <a:pt x="37565" y="36419"/>
                </a:cubicBezTo>
                <a:cubicBezTo>
                  <a:pt x="37543" y="36442"/>
                  <a:pt x="37520" y="36464"/>
                  <a:pt x="37497" y="36487"/>
                </a:cubicBezTo>
                <a:cubicBezTo>
                  <a:pt x="37314" y="36693"/>
                  <a:pt x="37314" y="36921"/>
                  <a:pt x="37406" y="37126"/>
                </a:cubicBezTo>
                <a:cubicBezTo>
                  <a:pt x="35762" y="40116"/>
                  <a:pt x="34233" y="43175"/>
                  <a:pt x="32795" y="46279"/>
                </a:cubicBezTo>
                <a:cubicBezTo>
                  <a:pt x="32544" y="37560"/>
                  <a:pt x="28846" y="28658"/>
                  <a:pt x="23824" y="21788"/>
                </a:cubicBezTo>
                <a:cubicBezTo>
                  <a:pt x="23687" y="21596"/>
                  <a:pt x="23480" y="21502"/>
                  <a:pt x="23280" y="21502"/>
                </a:cubicBezTo>
                <a:cubicBezTo>
                  <a:pt x="22981" y="21502"/>
                  <a:pt x="22697" y="21711"/>
                  <a:pt x="22683" y="22107"/>
                </a:cubicBezTo>
                <a:cubicBezTo>
                  <a:pt x="22227" y="31078"/>
                  <a:pt x="22067" y="44293"/>
                  <a:pt x="31562" y="49018"/>
                </a:cubicBezTo>
                <a:cubicBezTo>
                  <a:pt x="30398" y="51643"/>
                  <a:pt x="29325" y="54268"/>
                  <a:pt x="28298" y="56893"/>
                </a:cubicBezTo>
                <a:cubicBezTo>
                  <a:pt x="27910" y="57920"/>
                  <a:pt x="27522" y="58970"/>
                  <a:pt x="27134" y="60020"/>
                </a:cubicBezTo>
                <a:lnTo>
                  <a:pt x="27089" y="60066"/>
                </a:lnTo>
                <a:cubicBezTo>
                  <a:pt x="26427" y="55501"/>
                  <a:pt x="25514" y="50821"/>
                  <a:pt x="23893" y="46507"/>
                </a:cubicBezTo>
                <a:cubicBezTo>
                  <a:pt x="22113" y="41828"/>
                  <a:pt x="19647" y="37469"/>
                  <a:pt x="17160" y="33132"/>
                </a:cubicBezTo>
                <a:cubicBezTo>
                  <a:pt x="17037" y="32925"/>
                  <a:pt x="16864" y="32839"/>
                  <a:pt x="16690" y="32839"/>
                </a:cubicBezTo>
                <a:cubicBezTo>
                  <a:pt x="16346" y="32839"/>
                  <a:pt x="16003" y="33179"/>
                  <a:pt x="16064" y="33588"/>
                </a:cubicBezTo>
                <a:cubicBezTo>
                  <a:pt x="16954" y="39546"/>
                  <a:pt x="17411" y="45800"/>
                  <a:pt x="19008" y="51597"/>
                </a:cubicBezTo>
                <a:cubicBezTo>
                  <a:pt x="20150" y="55775"/>
                  <a:pt x="22638" y="59312"/>
                  <a:pt x="26176" y="61778"/>
                </a:cubicBezTo>
                <a:cubicBezTo>
                  <a:pt x="26176" y="61800"/>
                  <a:pt x="26176" y="61823"/>
                  <a:pt x="26198" y="61846"/>
                </a:cubicBezTo>
                <a:cubicBezTo>
                  <a:pt x="26221" y="61960"/>
                  <a:pt x="26290" y="62051"/>
                  <a:pt x="26381" y="62120"/>
                </a:cubicBezTo>
                <a:cubicBezTo>
                  <a:pt x="25536" y="64494"/>
                  <a:pt x="24760" y="66913"/>
                  <a:pt x="24030" y="69333"/>
                </a:cubicBezTo>
                <a:cubicBezTo>
                  <a:pt x="23961" y="69356"/>
                  <a:pt x="23893" y="69401"/>
                  <a:pt x="23824" y="69447"/>
                </a:cubicBezTo>
                <a:cubicBezTo>
                  <a:pt x="21542" y="59541"/>
                  <a:pt x="15060" y="51369"/>
                  <a:pt x="10495" y="42445"/>
                </a:cubicBezTo>
                <a:cubicBezTo>
                  <a:pt x="10389" y="42260"/>
                  <a:pt x="10203" y="42177"/>
                  <a:pt x="10015" y="42177"/>
                </a:cubicBezTo>
                <a:cubicBezTo>
                  <a:pt x="9714" y="42177"/>
                  <a:pt x="9408" y="42390"/>
                  <a:pt x="9422" y="42741"/>
                </a:cubicBezTo>
                <a:cubicBezTo>
                  <a:pt x="9924" y="51552"/>
                  <a:pt x="10997" y="69698"/>
                  <a:pt x="22843" y="70679"/>
                </a:cubicBezTo>
                <a:cubicBezTo>
                  <a:pt x="22889" y="70839"/>
                  <a:pt x="22911" y="70976"/>
                  <a:pt x="22934" y="71136"/>
                </a:cubicBezTo>
                <a:cubicBezTo>
                  <a:pt x="22980" y="71410"/>
                  <a:pt x="23163" y="71547"/>
                  <a:pt x="23368" y="71570"/>
                </a:cubicBezTo>
                <a:cubicBezTo>
                  <a:pt x="22660" y="73989"/>
                  <a:pt x="21998" y="76409"/>
                  <a:pt x="21382" y="78851"/>
                </a:cubicBezTo>
                <a:cubicBezTo>
                  <a:pt x="18734" y="69881"/>
                  <a:pt x="10266" y="63695"/>
                  <a:pt x="5541" y="55889"/>
                </a:cubicBezTo>
                <a:cubicBezTo>
                  <a:pt x="5415" y="55684"/>
                  <a:pt x="5227" y="55596"/>
                  <a:pt x="5040" y="55596"/>
                </a:cubicBezTo>
                <a:cubicBezTo>
                  <a:pt x="4687" y="55596"/>
                  <a:pt x="4341" y="55912"/>
                  <a:pt x="4446" y="56345"/>
                </a:cubicBezTo>
                <a:cubicBezTo>
                  <a:pt x="5610" y="61435"/>
                  <a:pt x="7094" y="66548"/>
                  <a:pt x="9673" y="71113"/>
                </a:cubicBezTo>
                <a:cubicBezTo>
                  <a:pt x="10951" y="73373"/>
                  <a:pt x="12503" y="75496"/>
                  <a:pt x="14398" y="77276"/>
                </a:cubicBezTo>
                <a:cubicBezTo>
                  <a:pt x="15333" y="78143"/>
                  <a:pt x="16338" y="78919"/>
                  <a:pt x="17411" y="79604"/>
                </a:cubicBezTo>
                <a:cubicBezTo>
                  <a:pt x="18871" y="80517"/>
                  <a:pt x="20606" y="80768"/>
                  <a:pt x="20446" y="82845"/>
                </a:cubicBezTo>
                <a:cubicBezTo>
                  <a:pt x="20332" y="83987"/>
                  <a:pt x="19899" y="85196"/>
                  <a:pt x="19647" y="86338"/>
                </a:cubicBezTo>
                <a:cubicBezTo>
                  <a:pt x="19511" y="87045"/>
                  <a:pt x="18643" y="89236"/>
                  <a:pt x="18917" y="89875"/>
                </a:cubicBezTo>
                <a:cubicBezTo>
                  <a:pt x="14991" y="80882"/>
                  <a:pt x="8874" y="73122"/>
                  <a:pt x="999" y="67164"/>
                </a:cubicBezTo>
                <a:cubicBezTo>
                  <a:pt x="909" y="67098"/>
                  <a:pt x="812" y="67069"/>
                  <a:pt x="716" y="67069"/>
                </a:cubicBezTo>
                <a:cubicBezTo>
                  <a:pt x="350" y="67069"/>
                  <a:pt x="1" y="67488"/>
                  <a:pt x="109" y="67849"/>
                </a:cubicBezTo>
                <a:cubicBezTo>
                  <a:pt x="2871" y="77093"/>
                  <a:pt x="7208" y="89716"/>
                  <a:pt x="18232" y="91405"/>
                </a:cubicBezTo>
                <a:cubicBezTo>
                  <a:pt x="18324" y="91633"/>
                  <a:pt x="18415" y="91838"/>
                  <a:pt x="18506" y="92044"/>
                </a:cubicBezTo>
                <a:cubicBezTo>
                  <a:pt x="17844" y="95513"/>
                  <a:pt x="17251" y="99006"/>
                  <a:pt x="16726" y="102498"/>
                </a:cubicBezTo>
                <a:cubicBezTo>
                  <a:pt x="15448" y="111171"/>
                  <a:pt x="14420" y="119959"/>
                  <a:pt x="14078" y="128747"/>
                </a:cubicBezTo>
                <a:cubicBezTo>
                  <a:pt x="14067" y="129018"/>
                  <a:pt x="14257" y="129149"/>
                  <a:pt x="14457" y="129149"/>
                </a:cubicBezTo>
                <a:cubicBezTo>
                  <a:pt x="14661" y="129149"/>
                  <a:pt x="14877" y="129012"/>
                  <a:pt x="14900" y="128747"/>
                </a:cubicBezTo>
                <a:cubicBezTo>
                  <a:pt x="16155" y="116490"/>
                  <a:pt x="17456" y="104301"/>
                  <a:pt x="19716" y="92226"/>
                </a:cubicBezTo>
                <a:cubicBezTo>
                  <a:pt x="19739" y="92181"/>
                  <a:pt x="19762" y="92135"/>
                  <a:pt x="19762" y="92067"/>
                </a:cubicBezTo>
                <a:cubicBezTo>
                  <a:pt x="19830" y="92044"/>
                  <a:pt x="19921" y="92021"/>
                  <a:pt x="19990" y="91953"/>
                </a:cubicBezTo>
                <a:cubicBezTo>
                  <a:pt x="23802" y="88803"/>
                  <a:pt x="29576" y="89875"/>
                  <a:pt x="34187" y="89305"/>
                </a:cubicBezTo>
                <a:cubicBezTo>
                  <a:pt x="38958" y="88689"/>
                  <a:pt x="43523" y="87251"/>
                  <a:pt x="47837" y="85151"/>
                </a:cubicBezTo>
                <a:cubicBezTo>
                  <a:pt x="48476" y="84831"/>
                  <a:pt x="48088" y="84009"/>
                  <a:pt x="47517" y="83964"/>
                </a:cubicBezTo>
                <a:cubicBezTo>
                  <a:pt x="44471" y="83616"/>
                  <a:pt x="41119" y="83286"/>
                  <a:pt x="37762" y="83286"/>
                </a:cubicBezTo>
                <a:cubicBezTo>
                  <a:pt x="31205" y="83286"/>
                  <a:pt x="24626" y="84543"/>
                  <a:pt x="20264" y="89373"/>
                </a:cubicBezTo>
                <a:cubicBezTo>
                  <a:pt x="20583" y="87798"/>
                  <a:pt x="21085" y="86201"/>
                  <a:pt x="21291" y="84626"/>
                </a:cubicBezTo>
                <a:cubicBezTo>
                  <a:pt x="21428" y="83484"/>
                  <a:pt x="21268" y="82686"/>
                  <a:pt x="22044" y="81704"/>
                </a:cubicBezTo>
                <a:cubicBezTo>
                  <a:pt x="23459" y="79946"/>
                  <a:pt x="25879" y="79444"/>
                  <a:pt x="27887" y="78737"/>
                </a:cubicBezTo>
                <a:cubicBezTo>
                  <a:pt x="30809" y="77710"/>
                  <a:pt x="33776" y="76819"/>
                  <a:pt x="36629" y="75655"/>
                </a:cubicBezTo>
                <a:cubicBezTo>
                  <a:pt x="41172" y="73784"/>
                  <a:pt x="45052" y="70794"/>
                  <a:pt x="48111" y="66982"/>
                </a:cubicBezTo>
                <a:cubicBezTo>
                  <a:pt x="48398" y="66650"/>
                  <a:pt x="48279" y="65998"/>
                  <a:pt x="47753" y="65998"/>
                </a:cubicBezTo>
                <a:cubicBezTo>
                  <a:pt x="47736" y="65998"/>
                  <a:pt x="47718" y="65999"/>
                  <a:pt x="47700" y="66000"/>
                </a:cubicBezTo>
                <a:cubicBezTo>
                  <a:pt x="38958" y="66594"/>
                  <a:pt x="29006" y="69241"/>
                  <a:pt x="23368" y="76294"/>
                </a:cubicBezTo>
                <a:cubicBezTo>
                  <a:pt x="23916" y="74217"/>
                  <a:pt x="24509" y="72163"/>
                  <a:pt x="25126" y="70109"/>
                </a:cubicBezTo>
                <a:cubicBezTo>
                  <a:pt x="32270" y="66502"/>
                  <a:pt x="40715" y="65909"/>
                  <a:pt x="46969" y="60591"/>
                </a:cubicBezTo>
                <a:cubicBezTo>
                  <a:pt x="47380" y="60225"/>
                  <a:pt x="47038" y="59586"/>
                  <a:pt x="46559" y="59564"/>
                </a:cubicBezTo>
                <a:cubicBezTo>
                  <a:pt x="46437" y="59562"/>
                  <a:pt x="46315" y="59561"/>
                  <a:pt x="46193" y="59561"/>
                </a:cubicBezTo>
                <a:cubicBezTo>
                  <a:pt x="39056" y="59561"/>
                  <a:pt x="31289" y="62183"/>
                  <a:pt x="26016" y="67233"/>
                </a:cubicBezTo>
                <a:cubicBezTo>
                  <a:pt x="26678" y="65201"/>
                  <a:pt x="27340" y="63193"/>
                  <a:pt x="28070" y="61207"/>
                </a:cubicBezTo>
                <a:cubicBezTo>
                  <a:pt x="31950" y="60066"/>
                  <a:pt x="35762" y="58856"/>
                  <a:pt x="39757" y="58080"/>
                </a:cubicBezTo>
                <a:cubicBezTo>
                  <a:pt x="43523" y="57327"/>
                  <a:pt x="47380" y="57030"/>
                  <a:pt x="50872" y="55272"/>
                </a:cubicBezTo>
                <a:cubicBezTo>
                  <a:pt x="51375" y="55021"/>
                  <a:pt x="51169" y="54337"/>
                  <a:pt x="50713" y="54177"/>
                </a:cubicBezTo>
                <a:cubicBezTo>
                  <a:pt x="48232" y="53275"/>
                  <a:pt x="45649" y="52832"/>
                  <a:pt x="43093" y="52832"/>
                </a:cubicBezTo>
                <a:cubicBezTo>
                  <a:pt x="38076" y="52832"/>
                  <a:pt x="33158" y="54540"/>
                  <a:pt x="29303" y="57852"/>
                </a:cubicBezTo>
                <a:cubicBezTo>
                  <a:pt x="30353" y="55090"/>
                  <a:pt x="31471" y="52374"/>
                  <a:pt x="32681" y="49680"/>
                </a:cubicBezTo>
                <a:cubicBezTo>
                  <a:pt x="32749" y="49657"/>
                  <a:pt x="32840" y="49657"/>
                  <a:pt x="32909" y="49612"/>
                </a:cubicBezTo>
                <a:cubicBezTo>
                  <a:pt x="32977" y="49589"/>
                  <a:pt x="33023" y="49566"/>
                  <a:pt x="33069" y="49520"/>
                </a:cubicBezTo>
                <a:cubicBezTo>
                  <a:pt x="33251" y="49452"/>
                  <a:pt x="33320" y="49315"/>
                  <a:pt x="33343" y="49178"/>
                </a:cubicBezTo>
                <a:cubicBezTo>
                  <a:pt x="34051" y="49935"/>
                  <a:pt x="36397" y="50033"/>
                  <a:pt x="38101" y="50033"/>
                </a:cubicBezTo>
                <a:cubicBezTo>
                  <a:pt x="38695" y="50033"/>
                  <a:pt x="39211" y="50021"/>
                  <a:pt x="39552" y="50021"/>
                </a:cubicBezTo>
                <a:cubicBezTo>
                  <a:pt x="39620" y="50021"/>
                  <a:pt x="39681" y="50021"/>
                  <a:pt x="39734" y="50023"/>
                </a:cubicBezTo>
                <a:cubicBezTo>
                  <a:pt x="39886" y="50024"/>
                  <a:pt x="40039" y="50025"/>
                  <a:pt x="40192" y="50025"/>
                </a:cubicBezTo>
                <a:cubicBezTo>
                  <a:pt x="42481" y="50025"/>
                  <a:pt x="44768" y="49864"/>
                  <a:pt x="47015" y="49543"/>
                </a:cubicBezTo>
                <a:cubicBezTo>
                  <a:pt x="51945" y="48836"/>
                  <a:pt x="56670" y="47284"/>
                  <a:pt x="61098" y="45024"/>
                </a:cubicBezTo>
                <a:cubicBezTo>
                  <a:pt x="61646" y="44750"/>
                  <a:pt x="61349" y="43928"/>
                  <a:pt x="60779" y="43905"/>
                </a:cubicBezTo>
                <a:cubicBezTo>
                  <a:pt x="55847" y="43749"/>
                  <a:pt x="50966" y="42279"/>
                  <a:pt x="46021" y="42279"/>
                </a:cubicBezTo>
                <a:cubicBezTo>
                  <a:pt x="45175" y="42279"/>
                  <a:pt x="44327" y="42322"/>
                  <a:pt x="43477" y="42422"/>
                </a:cubicBezTo>
                <a:cubicBezTo>
                  <a:pt x="40008" y="42833"/>
                  <a:pt x="36766" y="44248"/>
                  <a:pt x="34142" y="46507"/>
                </a:cubicBezTo>
                <a:cubicBezTo>
                  <a:pt x="35237" y="44202"/>
                  <a:pt x="36378" y="41920"/>
                  <a:pt x="37588" y="39683"/>
                </a:cubicBezTo>
                <a:cubicBezTo>
                  <a:pt x="37794" y="39295"/>
                  <a:pt x="38022" y="38907"/>
                  <a:pt x="38250" y="38519"/>
                </a:cubicBezTo>
                <a:lnTo>
                  <a:pt x="38273" y="38541"/>
                </a:lnTo>
                <a:cubicBezTo>
                  <a:pt x="38370" y="38595"/>
                  <a:pt x="38467" y="38619"/>
                  <a:pt x="38559" y="38619"/>
                </a:cubicBezTo>
                <a:cubicBezTo>
                  <a:pt x="38662" y="38619"/>
                  <a:pt x="38759" y="38590"/>
                  <a:pt x="38844" y="38541"/>
                </a:cubicBezTo>
                <a:cubicBezTo>
                  <a:pt x="39217" y="38601"/>
                  <a:pt x="39595" y="38626"/>
                  <a:pt x="39976" y="38626"/>
                </a:cubicBezTo>
                <a:cubicBezTo>
                  <a:pt x="41345" y="38626"/>
                  <a:pt x="42750" y="38304"/>
                  <a:pt x="44071" y="38108"/>
                </a:cubicBezTo>
                <a:cubicBezTo>
                  <a:pt x="46810" y="37674"/>
                  <a:pt x="49549" y="37195"/>
                  <a:pt x="52265" y="36601"/>
                </a:cubicBezTo>
                <a:cubicBezTo>
                  <a:pt x="56784" y="35597"/>
                  <a:pt x="61212" y="34068"/>
                  <a:pt x="64590" y="30758"/>
                </a:cubicBezTo>
                <a:cubicBezTo>
                  <a:pt x="65001" y="30370"/>
                  <a:pt x="64682" y="29754"/>
                  <a:pt x="64157" y="29731"/>
                </a:cubicBezTo>
                <a:cubicBezTo>
                  <a:pt x="62426" y="29611"/>
                  <a:pt x="60635" y="29531"/>
                  <a:pt x="58825" y="29531"/>
                </a:cubicBezTo>
                <a:cubicBezTo>
                  <a:pt x="52355" y="29531"/>
                  <a:pt x="45649" y="30559"/>
                  <a:pt x="40601" y="34501"/>
                </a:cubicBezTo>
                <a:cubicBezTo>
                  <a:pt x="42108" y="32036"/>
                  <a:pt x="43705" y="29617"/>
                  <a:pt x="45372" y="27243"/>
                </a:cubicBezTo>
                <a:cubicBezTo>
                  <a:pt x="55050" y="21354"/>
                  <a:pt x="62148" y="11676"/>
                  <a:pt x="65161" y="766"/>
                </a:cubicBezTo>
                <a:cubicBezTo>
                  <a:pt x="65270" y="383"/>
                  <a:pt x="64929" y="1"/>
                  <a:pt x="64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13"/>
          <p:cNvGrpSpPr/>
          <p:nvPr/>
        </p:nvGrpSpPr>
        <p:grpSpPr>
          <a:xfrm rot="5400000">
            <a:off x="8217884" y="1262916"/>
            <a:ext cx="1252124" cy="604221"/>
            <a:chOff x="5867000" y="376300"/>
            <a:chExt cx="1185050" cy="571800"/>
          </a:xfrm>
        </p:grpSpPr>
        <p:sp>
          <p:nvSpPr>
            <p:cNvPr id="1172" name="Google Shape;1172;p13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13"/>
          <p:cNvGrpSpPr/>
          <p:nvPr/>
        </p:nvGrpSpPr>
        <p:grpSpPr>
          <a:xfrm rot="-10799660">
            <a:off x="7557779" y="-59810"/>
            <a:ext cx="1746006" cy="998710"/>
            <a:chOff x="3056725" y="4037725"/>
            <a:chExt cx="1724450" cy="986575"/>
          </a:xfrm>
        </p:grpSpPr>
        <p:sp>
          <p:nvSpPr>
            <p:cNvPr id="1193" name="Google Shape;1193;p13"/>
            <p:cNvSpPr/>
            <p:nvPr/>
          </p:nvSpPr>
          <p:spPr>
            <a:xfrm>
              <a:off x="3056725" y="4037725"/>
              <a:ext cx="1724450" cy="934825"/>
            </a:xfrm>
            <a:custGeom>
              <a:avLst/>
              <a:gdLst/>
              <a:ahLst/>
              <a:cxnLst/>
              <a:rect l="l" t="t" r="r" b="b"/>
              <a:pathLst>
                <a:path w="68978" h="37393" extrusionOk="0">
                  <a:moveTo>
                    <a:pt x="40331" y="1"/>
                  </a:moveTo>
                  <a:cubicBezTo>
                    <a:pt x="39992" y="1"/>
                    <a:pt x="39661" y="11"/>
                    <a:pt x="39342" y="32"/>
                  </a:cubicBezTo>
                  <a:lnTo>
                    <a:pt x="38200" y="103"/>
                  </a:lnTo>
                  <a:cubicBezTo>
                    <a:pt x="33918" y="371"/>
                    <a:pt x="29484" y="647"/>
                    <a:pt x="25434" y="2030"/>
                  </a:cubicBezTo>
                  <a:cubicBezTo>
                    <a:pt x="22446" y="3038"/>
                    <a:pt x="18618" y="4590"/>
                    <a:pt x="15460" y="7588"/>
                  </a:cubicBezTo>
                  <a:lnTo>
                    <a:pt x="15014" y="8007"/>
                  </a:lnTo>
                  <a:cubicBezTo>
                    <a:pt x="13203" y="9738"/>
                    <a:pt x="11330" y="11513"/>
                    <a:pt x="9376" y="13065"/>
                  </a:cubicBezTo>
                  <a:cubicBezTo>
                    <a:pt x="9046" y="13333"/>
                    <a:pt x="8707" y="13592"/>
                    <a:pt x="8359" y="13850"/>
                  </a:cubicBezTo>
                  <a:cubicBezTo>
                    <a:pt x="7191" y="14751"/>
                    <a:pt x="5977" y="15670"/>
                    <a:pt x="5023" y="16857"/>
                  </a:cubicBezTo>
                  <a:cubicBezTo>
                    <a:pt x="18" y="23039"/>
                    <a:pt x="0" y="33048"/>
                    <a:pt x="116" y="35974"/>
                  </a:cubicBezTo>
                  <a:lnTo>
                    <a:pt x="571" y="35956"/>
                  </a:lnTo>
                  <a:cubicBezTo>
                    <a:pt x="455" y="33075"/>
                    <a:pt x="473" y="23199"/>
                    <a:pt x="5371" y="17142"/>
                  </a:cubicBezTo>
                  <a:cubicBezTo>
                    <a:pt x="6298" y="16000"/>
                    <a:pt x="7485" y="15090"/>
                    <a:pt x="8636" y="14216"/>
                  </a:cubicBezTo>
                  <a:cubicBezTo>
                    <a:pt x="8984" y="13948"/>
                    <a:pt x="9323" y="13690"/>
                    <a:pt x="9662" y="13422"/>
                  </a:cubicBezTo>
                  <a:cubicBezTo>
                    <a:pt x="11624" y="11861"/>
                    <a:pt x="13507" y="10068"/>
                    <a:pt x="15327" y="8337"/>
                  </a:cubicBezTo>
                  <a:lnTo>
                    <a:pt x="15773" y="7918"/>
                  </a:lnTo>
                  <a:cubicBezTo>
                    <a:pt x="18868" y="4983"/>
                    <a:pt x="22642" y="3457"/>
                    <a:pt x="25577" y="2458"/>
                  </a:cubicBezTo>
                  <a:cubicBezTo>
                    <a:pt x="29573" y="1102"/>
                    <a:pt x="33972" y="826"/>
                    <a:pt x="38227" y="558"/>
                  </a:cubicBezTo>
                  <a:lnTo>
                    <a:pt x="39369" y="487"/>
                  </a:lnTo>
                  <a:cubicBezTo>
                    <a:pt x="39679" y="467"/>
                    <a:pt x="39999" y="457"/>
                    <a:pt x="40329" y="457"/>
                  </a:cubicBezTo>
                  <a:cubicBezTo>
                    <a:pt x="44872" y="457"/>
                    <a:pt x="51054" y="2308"/>
                    <a:pt x="54606" y="4795"/>
                  </a:cubicBezTo>
                  <a:cubicBezTo>
                    <a:pt x="55587" y="5491"/>
                    <a:pt x="56542" y="6464"/>
                    <a:pt x="57470" y="7409"/>
                  </a:cubicBezTo>
                  <a:cubicBezTo>
                    <a:pt x="57862" y="7820"/>
                    <a:pt x="58255" y="8212"/>
                    <a:pt x="58638" y="8578"/>
                  </a:cubicBezTo>
                  <a:cubicBezTo>
                    <a:pt x="60074" y="9952"/>
                    <a:pt x="61270" y="11522"/>
                    <a:pt x="62189" y="13261"/>
                  </a:cubicBezTo>
                  <a:cubicBezTo>
                    <a:pt x="63152" y="15081"/>
                    <a:pt x="63848" y="17089"/>
                    <a:pt x="64526" y="19024"/>
                  </a:cubicBezTo>
                  <a:cubicBezTo>
                    <a:pt x="65008" y="20416"/>
                    <a:pt x="65516" y="21843"/>
                    <a:pt x="66105" y="23217"/>
                  </a:cubicBezTo>
                  <a:cubicBezTo>
                    <a:pt x="67256" y="25840"/>
                    <a:pt x="68166" y="29310"/>
                    <a:pt x="68478" y="32263"/>
                  </a:cubicBezTo>
                  <a:cubicBezTo>
                    <a:pt x="68523" y="32629"/>
                    <a:pt x="68451" y="33360"/>
                    <a:pt x="68380" y="34128"/>
                  </a:cubicBezTo>
                  <a:cubicBezTo>
                    <a:pt x="68202" y="35965"/>
                    <a:pt x="68130" y="37098"/>
                    <a:pt x="68576" y="37393"/>
                  </a:cubicBezTo>
                  <a:lnTo>
                    <a:pt x="68817" y="37009"/>
                  </a:lnTo>
                  <a:cubicBezTo>
                    <a:pt x="68576" y="36813"/>
                    <a:pt x="68746" y="35091"/>
                    <a:pt x="68835" y="34172"/>
                  </a:cubicBezTo>
                  <a:cubicBezTo>
                    <a:pt x="68906" y="33378"/>
                    <a:pt x="68978" y="32629"/>
                    <a:pt x="68933" y="32219"/>
                  </a:cubicBezTo>
                  <a:cubicBezTo>
                    <a:pt x="68612" y="29221"/>
                    <a:pt x="67693" y="25697"/>
                    <a:pt x="66524" y="23030"/>
                  </a:cubicBezTo>
                  <a:cubicBezTo>
                    <a:pt x="65936" y="21683"/>
                    <a:pt x="65436" y="20256"/>
                    <a:pt x="64954" y="18873"/>
                  </a:cubicBezTo>
                  <a:cubicBezTo>
                    <a:pt x="64276" y="16919"/>
                    <a:pt x="63572" y="14894"/>
                    <a:pt x="62590" y="13047"/>
                  </a:cubicBezTo>
                  <a:cubicBezTo>
                    <a:pt x="61645" y="11263"/>
                    <a:pt x="60422" y="9648"/>
                    <a:pt x="58959" y="8248"/>
                  </a:cubicBezTo>
                  <a:cubicBezTo>
                    <a:pt x="58576" y="7891"/>
                    <a:pt x="58192" y="7490"/>
                    <a:pt x="57791" y="7088"/>
                  </a:cubicBezTo>
                  <a:cubicBezTo>
                    <a:pt x="56854" y="6134"/>
                    <a:pt x="55882" y="5143"/>
                    <a:pt x="54865" y="4430"/>
                  </a:cubicBezTo>
                  <a:cubicBezTo>
                    <a:pt x="51257" y="1886"/>
                    <a:pt x="44962" y="1"/>
                    <a:pt x="40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>
              <a:off x="3839750" y="4777000"/>
              <a:ext cx="198300" cy="113925"/>
            </a:xfrm>
            <a:custGeom>
              <a:avLst/>
              <a:gdLst/>
              <a:ahLst/>
              <a:cxnLst/>
              <a:rect l="l" t="t" r="r" b="b"/>
              <a:pathLst>
                <a:path w="7932" h="4557" extrusionOk="0">
                  <a:moveTo>
                    <a:pt x="4409" y="1"/>
                  </a:moveTo>
                  <a:cubicBezTo>
                    <a:pt x="4335" y="1"/>
                    <a:pt x="4261" y="3"/>
                    <a:pt x="4185" y="7"/>
                  </a:cubicBezTo>
                  <a:cubicBezTo>
                    <a:pt x="2874" y="78"/>
                    <a:pt x="1045" y="899"/>
                    <a:pt x="376" y="2094"/>
                  </a:cubicBezTo>
                  <a:cubicBezTo>
                    <a:pt x="1" y="2764"/>
                    <a:pt x="1" y="3486"/>
                    <a:pt x="376" y="4191"/>
                  </a:cubicBezTo>
                  <a:lnTo>
                    <a:pt x="777" y="3977"/>
                  </a:lnTo>
                  <a:cubicBezTo>
                    <a:pt x="474" y="3406"/>
                    <a:pt x="474" y="2853"/>
                    <a:pt x="768" y="2318"/>
                  </a:cubicBezTo>
                  <a:cubicBezTo>
                    <a:pt x="1348" y="1292"/>
                    <a:pt x="3016" y="533"/>
                    <a:pt x="4212" y="462"/>
                  </a:cubicBezTo>
                  <a:cubicBezTo>
                    <a:pt x="4276" y="459"/>
                    <a:pt x="4339" y="457"/>
                    <a:pt x="4402" y="457"/>
                  </a:cubicBezTo>
                  <a:cubicBezTo>
                    <a:pt x="5165" y="457"/>
                    <a:pt x="5806" y="708"/>
                    <a:pt x="6317" y="1202"/>
                  </a:cubicBezTo>
                  <a:cubicBezTo>
                    <a:pt x="7058" y="1916"/>
                    <a:pt x="7468" y="3165"/>
                    <a:pt x="7432" y="4539"/>
                  </a:cubicBezTo>
                  <a:lnTo>
                    <a:pt x="7887" y="4557"/>
                  </a:lnTo>
                  <a:cubicBezTo>
                    <a:pt x="7932" y="3031"/>
                    <a:pt x="7477" y="1693"/>
                    <a:pt x="6638" y="872"/>
                  </a:cubicBezTo>
                  <a:cubicBezTo>
                    <a:pt x="6037" y="296"/>
                    <a:pt x="5292" y="1"/>
                    <a:pt x="4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>
              <a:off x="3761475" y="4719550"/>
              <a:ext cx="367125" cy="164475"/>
            </a:xfrm>
            <a:custGeom>
              <a:avLst/>
              <a:gdLst/>
              <a:ahLst/>
              <a:cxnLst/>
              <a:rect l="l" t="t" r="r" b="b"/>
              <a:pathLst>
                <a:path w="14685" h="6579" extrusionOk="0">
                  <a:moveTo>
                    <a:pt x="8800" y="1"/>
                  </a:moveTo>
                  <a:cubicBezTo>
                    <a:pt x="8150" y="1"/>
                    <a:pt x="7427" y="107"/>
                    <a:pt x="6602" y="280"/>
                  </a:cubicBezTo>
                  <a:cubicBezTo>
                    <a:pt x="4934" y="619"/>
                    <a:pt x="1214" y="2394"/>
                    <a:pt x="322" y="4428"/>
                  </a:cubicBezTo>
                  <a:cubicBezTo>
                    <a:pt x="1" y="5142"/>
                    <a:pt x="45" y="5847"/>
                    <a:pt x="438" y="6498"/>
                  </a:cubicBezTo>
                  <a:lnTo>
                    <a:pt x="830" y="6266"/>
                  </a:lnTo>
                  <a:cubicBezTo>
                    <a:pt x="509" y="5740"/>
                    <a:pt x="482" y="5195"/>
                    <a:pt x="741" y="4607"/>
                  </a:cubicBezTo>
                  <a:cubicBezTo>
                    <a:pt x="1589" y="2680"/>
                    <a:pt x="5300" y="1011"/>
                    <a:pt x="6691" y="726"/>
                  </a:cubicBezTo>
                  <a:cubicBezTo>
                    <a:pt x="7491" y="561"/>
                    <a:pt x="8179" y="459"/>
                    <a:pt x="8789" y="459"/>
                  </a:cubicBezTo>
                  <a:cubicBezTo>
                    <a:pt x="10031" y="459"/>
                    <a:pt x="10954" y="883"/>
                    <a:pt x="11857" y="2073"/>
                  </a:cubicBezTo>
                  <a:cubicBezTo>
                    <a:pt x="11973" y="2216"/>
                    <a:pt x="12089" y="2367"/>
                    <a:pt x="12214" y="2528"/>
                  </a:cubicBezTo>
                  <a:cubicBezTo>
                    <a:pt x="13097" y="3652"/>
                    <a:pt x="14194" y="5062"/>
                    <a:pt x="13953" y="6498"/>
                  </a:cubicBezTo>
                  <a:lnTo>
                    <a:pt x="14408" y="6578"/>
                  </a:lnTo>
                  <a:cubicBezTo>
                    <a:pt x="14685" y="4937"/>
                    <a:pt x="13507" y="3447"/>
                    <a:pt x="12570" y="2243"/>
                  </a:cubicBezTo>
                  <a:cubicBezTo>
                    <a:pt x="12446" y="2091"/>
                    <a:pt x="12330" y="1939"/>
                    <a:pt x="12223" y="1796"/>
                  </a:cubicBezTo>
                  <a:cubicBezTo>
                    <a:pt x="11213" y="472"/>
                    <a:pt x="10166" y="1"/>
                    <a:pt x="88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>
              <a:off x="3690775" y="4650125"/>
              <a:ext cx="503625" cy="264000"/>
            </a:xfrm>
            <a:custGeom>
              <a:avLst/>
              <a:gdLst/>
              <a:ahLst/>
              <a:cxnLst/>
              <a:rect l="l" t="t" r="r" b="b"/>
              <a:pathLst>
                <a:path w="20145" h="10560" extrusionOk="0">
                  <a:moveTo>
                    <a:pt x="12319" y="0"/>
                  </a:moveTo>
                  <a:cubicBezTo>
                    <a:pt x="12194" y="0"/>
                    <a:pt x="12067" y="2"/>
                    <a:pt x="11937" y="6"/>
                  </a:cubicBezTo>
                  <a:cubicBezTo>
                    <a:pt x="4390" y="238"/>
                    <a:pt x="36" y="3851"/>
                    <a:pt x="1" y="9926"/>
                  </a:cubicBezTo>
                  <a:lnTo>
                    <a:pt x="456" y="9935"/>
                  </a:lnTo>
                  <a:cubicBezTo>
                    <a:pt x="500" y="1701"/>
                    <a:pt x="8511" y="568"/>
                    <a:pt x="11946" y="461"/>
                  </a:cubicBezTo>
                  <a:cubicBezTo>
                    <a:pt x="12090" y="456"/>
                    <a:pt x="12231" y="454"/>
                    <a:pt x="12367" y="454"/>
                  </a:cubicBezTo>
                  <a:cubicBezTo>
                    <a:pt x="15515" y="454"/>
                    <a:pt x="16762" y="1733"/>
                    <a:pt x="18173" y="4324"/>
                  </a:cubicBezTo>
                  <a:cubicBezTo>
                    <a:pt x="19154" y="6144"/>
                    <a:pt x="19681" y="8517"/>
                    <a:pt x="19556" y="10533"/>
                  </a:cubicBezTo>
                  <a:lnTo>
                    <a:pt x="20011" y="10559"/>
                  </a:lnTo>
                  <a:cubicBezTo>
                    <a:pt x="20144" y="8472"/>
                    <a:pt x="19591" y="6001"/>
                    <a:pt x="18574" y="4110"/>
                  </a:cubicBezTo>
                  <a:cubicBezTo>
                    <a:pt x="17103" y="1399"/>
                    <a:pt x="15698" y="0"/>
                    <a:pt x="12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>
              <a:off x="3593550" y="4618075"/>
              <a:ext cx="697425" cy="323925"/>
            </a:xfrm>
            <a:custGeom>
              <a:avLst/>
              <a:gdLst/>
              <a:ahLst/>
              <a:cxnLst/>
              <a:rect l="l" t="t" r="r" b="b"/>
              <a:pathLst>
                <a:path w="27897" h="12957" extrusionOk="0">
                  <a:moveTo>
                    <a:pt x="16254" y="0"/>
                  </a:moveTo>
                  <a:cubicBezTo>
                    <a:pt x="15431" y="0"/>
                    <a:pt x="14557" y="98"/>
                    <a:pt x="13614" y="289"/>
                  </a:cubicBezTo>
                  <a:cubicBezTo>
                    <a:pt x="13114" y="387"/>
                    <a:pt x="12570" y="485"/>
                    <a:pt x="12008" y="592"/>
                  </a:cubicBezTo>
                  <a:cubicBezTo>
                    <a:pt x="9323" y="1065"/>
                    <a:pt x="5977" y="1663"/>
                    <a:pt x="3979" y="3295"/>
                  </a:cubicBezTo>
                  <a:cubicBezTo>
                    <a:pt x="1472" y="5338"/>
                    <a:pt x="0" y="8639"/>
                    <a:pt x="36" y="12136"/>
                  </a:cubicBezTo>
                  <a:lnTo>
                    <a:pt x="500" y="12136"/>
                  </a:lnTo>
                  <a:cubicBezTo>
                    <a:pt x="455" y="8773"/>
                    <a:pt x="1865" y="5606"/>
                    <a:pt x="4264" y="3643"/>
                  </a:cubicBezTo>
                  <a:cubicBezTo>
                    <a:pt x="6173" y="2091"/>
                    <a:pt x="9448" y="1502"/>
                    <a:pt x="12088" y="1038"/>
                  </a:cubicBezTo>
                  <a:cubicBezTo>
                    <a:pt x="12659" y="931"/>
                    <a:pt x="13203" y="842"/>
                    <a:pt x="13703" y="735"/>
                  </a:cubicBezTo>
                  <a:cubicBezTo>
                    <a:pt x="14604" y="555"/>
                    <a:pt x="15440" y="462"/>
                    <a:pt x="16226" y="462"/>
                  </a:cubicBezTo>
                  <a:cubicBezTo>
                    <a:pt x="18826" y="462"/>
                    <a:pt x="20879" y="1475"/>
                    <a:pt x="22927" y="3688"/>
                  </a:cubicBezTo>
                  <a:cubicBezTo>
                    <a:pt x="24943" y="5855"/>
                    <a:pt x="26638" y="9317"/>
                    <a:pt x="27450" y="12957"/>
                  </a:cubicBezTo>
                  <a:lnTo>
                    <a:pt x="27896" y="12858"/>
                  </a:lnTo>
                  <a:cubicBezTo>
                    <a:pt x="27067" y="9147"/>
                    <a:pt x="25336" y="5597"/>
                    <a:pt x="23266" y="3375"/>
                  </a:cubicBezTo>
                  <a:cubicBezTo>
                    <a:pt x="21116" y="1068"/>
                    <a:pt x="18971" y="0"/>
                    <a:pt x="16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>
              <a:off x="3523075" y="4529450"/>
              <a:ext cx="828775" cy="413900"/>
            </a:xfrm>
            <a:custGeom>
              <a:avLst/>
              <a:gdLst/>
              <a:ahLst/>
              <a:cxnLst/>
              <a:rect l="l" t="t" r="r" b="b"/>
              <a:pathLst>
                <a:path w="33151" h="16556" extrusionOk="0">
                  <a:moveTo>
                    <a:pt x="18489" y="0"/>
                  </a:moveTo>
                  <a:cubicBezTo>
                    <a:pt x="16933" y="0"/>
                    <a:pt x="15221" y="317"/>
                    <a:pt x="13480" y="952"/>
                  </a:cubicBezTo>
                  <a:cubicBezTo>
                    <a:pt x="13114" y="1086"/>
                    <a:pt x="12748" y="1220"/>
                    <a:pt x="12374" y="1354"/>
                  </a:cubicBezTo>
                  <a:cubicBezTo>
                    <a:pt x="9135" y="2505"/>
                    <a:pt x="5781" y="3700"/>
                    <a:pt x="3899" y="6715"/>
                  </a:cubicBezTo>
                  <a:lnTo>
                    <a:pt x="3684" y="7063"/>
                  </a:lnTo>
                  <a:cubicBezTo>
                    <a:pt x="1954" y="9820"/>
                    <a:pt x="0" y="12951"/>
                    <a:pt x="89" y="16305"/>
                  </a:cubicBezTo>
                  <a:lnTo>
                    <a:pt x="544" y="16287"/>
                  </a:lnTo>
                  <a:cubicBezTo>
                    <a:pt x="455" y="13076"/>
                    <a:pt x="2373" y="10007"/>
                    <a:pt x="4068" y="7304"/>
                  </a:cubicBezTo>
                  <a:lnTo>
                    <a:pt x="4291" y="6956"/>
                  </a:lnTo>
                  <a:cubicBezTo>
                    <a:pt x="6084" y="4075"/>
                    <a:pt x="9358" y="2915"/>
                    <a:pt x="12525" y="1782"/>
                  </a:cubicBezTo>
                  <a:cubicBezTo>
                    <a:pt x="12900" y="1648"/>
                    <a:pt x="13275" y="1514"/>
                    <a:pt x="13640" y="1389"/>
                  </a:cubicBezTo>
                  <a:cubicBezTo>
                    <a:pt x="15335" y="769"/>
                    <a:pt x="16996" y="459"/>
                    <a:pt x="18498" y="459"/>
                  </a:cubicBezTo>
                  <a:cubicBezTo>
                    <a:pt x="20063" y="459"/>
                    <a:pt x="21456" y="796"/>
                    <a:pt x="22535" y="1470"/>
                  </a:cubicBezTo>
                  <a:cubicBezTo>
                    <a:pt x="25827" y="3530"/>
                    <a:pt x="28235" y="6983"/>
                    <a:pt x="29671" y="9516"/>
                  </a:cubicBezTo>
                  <a:cubicBezTo>
                    <a:pt x="29921" y="9954"/>
                    <a:pt x="30207" y="10400"/>
                    <a:pt x="30474" y="10837"/>
                  </a:cubicBezTo>
                  <a:cubicBezTo>
                    <a:pt x="30938" y="11568"/>
                    <a:pt x="31411" y="12318"/>
                    <a:pt x="31750" y="13058"/>
                  </a:cubicBezTo>
                  <a:cubicBezTo>
                    <a:pt x="31973" y="13540"/>
                    <a:pt x="32098" y="14155"/>
                    <a:pt x="32214" y="14735"/>
                  </a:cubicBezTo>
                  <a:cubicBezTo>
                    <a:pt x="32348" y="15386"/>
                    <a:pt x="32482" y="16047"/>
                    <a:pt x="32749" y="16555"/>
                  </a:cubicBezTo>
                  <a:lnTo>
                    <a:pt x="33151" y="16341"/>
                  </a:lnTo>
                  <a:cubicBezTo>
                    <a:pt x="32919" y="15895"/>
                    <a:pt x="32794" y="15288"/>
                    <a:pt x="32669" y="14646"/>
                  </a:cubicBezTo>
                  <a:cubicBezTo>
                    <a:pt x="32544" y="14039"/>
                    <a:pt x="32410" y="13397"/>
                    <a:pt x="32169" y="12871"/>
                  </a:cubicBezTo>
                  <a:cubicBezTo>
                    <a:pt x="31813" y="12104"/>
                    <a:pt x="31331" y="11336"/>
                    <a:pt x="30867" y="10596"/>
                  </a:cubicBezTo>
                  <a:cubicBezTo>
                    <a:pt x="30590" y="10159"/>
                    <a:pt x="30314" y="9722"/>
                    <a:pt x="30073" y="9293"/>
                  </a:cubicBezTo>
                  <a:cubicBezTo>
                    <a:pt x="28610" y="6706"/>
                    <a:pt x="26148" y="3191"/>
                    <a:pt x="22776" y="1077"/>
                  </a:cubicBezTo>
                  <a:cubicBezTo>
                    <a:pt x="21625" y="360"/>
                    <a:pt x="20146" y="0"/>
                    <a:pt x="18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>
              <a:off x="3449700" y="4463225"/>
              <a:ext cx="974650" cy="516700"/>
            </a:xfrm>
            <a:custGeom>
              <a:avLst/>
              <a:gdLst/>
              <a:ahLst/>
              <a:cxnLst/>
              <a:rect l="l" t="t" r="r" b="b"/>
              <a:pathLst>
                <a:path w="38986" h="20668" extrusionOk="0">
                  <a:moveTo>
                    <a:pt x="22626" y="0"/>
                  </a:moveTo>
                  <a:cubicBezTo>
                    <a:pt x="20145" y="0"/>
                    <a:pt x="17388" y="489"/>
                    <a:pt x="15309" y="1175"/>
                  </a:cubicBezTo>
                  <a:cubicBezTo>
                    <a:pt x="10795" y="2665"/>
                    <a:pt x="6138" y="4458"/>
                    <a:pt x="3122" y="8472"/>
                  </a:cubicBezTo>
                  <a:cubicBezTo>
                    <a:pt x="2061" y="9891"/>
                    <a:pt x="1543" y="11577"/>
                    <a:pt x="1106" y="13182"/>
                  </a:cubicBezTo>
                  <a:cubicBezTo>
                    <a:pt x="687" y="14708"/>
                    <a:pt x="0" y="17580"/>
                    <a:pt x="98" y="19570"/>
                  </a:cubicBezTo>
                  <a:lnTo>
                    <a:pt x="553" y="19552"/>
                  </a:lnTo>
                  <a:cubicBezTo>
                    <a:pt x="455" y="17616"/>
                    <a:pt x="1133" y="14806"/>
                    <a:pt x="1543" y="13298"/>
                  </a:cubicBezTo>
                  <a:cubicBezTo>
                    <a:pt x="1972" y="11737"/>
                    <a:pt x="2480" y="10105"/>
                    <a:pt x="3488" y="8749"/>
                  </a:cubicBezTo>
                  <a:cubicBezTo>
                    <a:pt x="6423" y="4832"/>
                    <a:pt x="10821" y="3137"/>
                    <a:pt x="15451" y="1612"/>
                  </a:cubicBezTo>
                  <a:cubicBezTo>
                    <a:pt x="17492" y="936"/>
                    <a:pt x="20195" y="453"/>
                    <a:pt x="22618" y="453"/>
                  </a:cubicBezTo>
                  <a:cubicBezTo>
                    <a:pt x="23871" y="453"/>
                    <a:pt x="25050" y="582"/>
                    <a:pt x="26023" y="880"/>
                  </a:cubicBezTo>
                  <a:cubicBezTo>
                    <a:pt x="28913" y="1772"/>
                    <a:pt x="32027" y="4913"/>
                    <a:pt x="35533" y="10506"/>
                  </a:cubicBezTo>
                  <a:cubicBezTo>
                    <a:pt x="36425" y="11934"/>
                    <a:pt x="36764" y="13388"/>
                    <a:pt x="37121" y="14931"/>
                  </a:cubicBezTo>
                  <a:cubicBezTo>
                    <a:pt x="37281" y="15636"/>
                    <a:pt x="37451" y="16367"/>
                    <a:pt x="37674" y="17108"/>
                  </a:cubicBezTo>
                  <a:cubicBezTo>
                    <a:pt x="37763" y="17393"/>
                    <a:pt x="37888" y="17937"/>
                    <a:pt x="38030" y="18508"/>
                  </a:cubicBezTo>
                  <a:cubicBezTo>
                    <a:pt x="38432" y="20212"/>
                    <a:pt x="38530" y="20551"/>
                    <a:pt x="38673" y="20667"/>
                  </a:cubicBezTo>
                  <a:lnTo>
                    <a:pt x="38985" y="20337"/>
                  </a:lnTo>
                  <a:cubicBezTo>
                    <a:pt x="38896" y="20185"/>
                    <a:pt x="38637" y="19115"/>
                    <a:pt x="38468" y="18401"/>
                  </a:cubicBezTo>
                  <a:cubicBezTo>
                    <a:pt x="38334" y="17821"/>
                    <a:pt x="38200" y="17268"/>
                    <a:pt x="38111" y="16974"/>
                  </a:cubicBezTo>
                  <a:cubicBezTo>
                    <a:pt x="37888" y="16251"/>
                    <a:pt x="37718" y="15529"/>
                    <a:pt x="37558" y="14824"/>
                  </a:cubicBezTo>
                  <a:cubicBezTo>
                    <a:pt x="37201" y="13245"/>
                    <a:pt x="36853" y="11755"/>
                    <a:pt x="35925" y="10265"/>
                  </a:cubicBezTo>
                  <a:cubicBezTo>
                    <a:pt x="32357" y="4574"/>
                    <a:pt x="29163" y="1362"/>
                    <a:pt x="26157" y="443"/>
                  </a:cubicBezTo>
                  <a:cubicBezTo>
                    <a:pt x="25146" y="134"/>
                    <a:pt x="23924" y="0"/>
                    <a:pt x="22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>
              <a:off x="3371400" y="4359225"/>
              <a:ext cx="1108025" cy="609975"/>
            </a:xfrm>
            <a:custGeom>
              <a:avLst/>
              <a:gdLst/>
              <a:ahLst/>
              <a:cxnLst/>
              <a:rect l="l" t="t" r="r" b="b"/>
              <a:pathLst>
                <a:path w="44321" h="24399" extrusionOk="0">
                  <a:moveTo>
                    <a:pt x="27763" y="1"/>
                  </a:moveTo>
                  <a:cubicBezTo>
                    <a:pt x="23956" y="1"/>
                    <a:pt x="19585" y="1904"/>
                    <a:pt x="16201" y="3372"/>
                  </a:cubicBezTo>
                  <a:cubicBezTo>
                    <a:pt x="15845" y="3533"/>
                    <a:pt x="15488" y="3684"/>
                    <a:pt x="15158" y="3827"/>
                  </a:cubicBezTo>
                  <a:cubicBezTo>
                    <a:pt x="14819" y="3979"/>
                    <a:pt x="14453" y="4130"/>
                    <a:pt x="14078" y="4282"/>
                  </a:cubicBezTo>
                  <a:cubicBezTo>
                    <a:pt x="10456" y="5808"/>
                    <a:pt x="5496" y="7886"/>
                    <a:pt x="3828" y="11348"/>
                  </a:cubicBezTo>
                  <a:cubicBezTo>
                    <a:pt x="2222" y="14666"/>
                    <a:pt x="340" y="20144"/>
                    <a:pt x="1" y="24319"/>
                  </a:cubicBezTo>
                  <a:lnTo>
                    <a:pt x="456" y="24354"/>
                  </a:lnTo>
                  <a:cubicBezTo>
                    <a:pt x="795" y="20242"/>
                    <a:pt x="2650" y="14827"/>
                    <a:pt x="4238" y="11544"/>
                  </a:cubicBezTo>
                  <a:cubicBezTo>
                    <a:pt x="5826" y="8243"/>
                    <a:pt x="10697" y="6200"/>
                    <a:pt x="14257" y="4701"/>
                  </a:cubicBezTo>
                  <a:cubicBezTo>
                    <a:pt x="14631" y="4550"/>
                    <a:pt x="14997" y="4398"/>
                    <a:pt x="15336" y="4246"/>
                  </a:cubicBezTo>
                  <a:cubicBezTo>
                    <a:pt x="15675" y="4104"/>
                    <a:pt x="16023" y="3952"/>
                    <a:pt x="16380" y="3791"/>
                  </a:cubicBezTo>
                  <a:cubicBezTo>
                    <a:pt x="19724" y="2337"/>
                    <a:pt x="24060" y="455"/>
                    <a:pt x="27770" y="455"/>
                  </a:cubicBezTo>
                  <a:cubicBezTo>
                    <a:pt x="28702" y="455"/>
                    <a:pt x="29594" y="574"/>
                    <a:pt x="30422" y="848"/>
                  </a:cubicBezTo>
                  <a:cubicBezTo>
                    <a:pt x="35507" y="2534"/>
                    <a:pt x="39155" y="6789"/>
                    <a:pt x="41278" y="13480"/>
                  </a:cubicBezTo>
                  <a:cubicBezTo>
                    <a:pt x="41885" y="15371"/>
                    <a:pt x="42322" y="17467"/>
                    <a:pt x="42742" y="19501"/>
                  </a:cubicBezTo>
                  <a:cubicBezTo>
                    <a:pt x="43107" y="21232"/>
                    <a:pt x="43446" y="22873"/>
                    <a:pt x="43883" y="24399"/>
                  </a:cubicBezTo>
                  <a:lnTo>
                    <a:pt x="44321" y="24274"/>
                  </a:lnTo>
                  <a:cubicBezTo>
                    <a:pt x="43892" y="22766"/>
                    <a:pt x="43553" y="21134"/>
                    <a:pt x="43188" y="19403"/>
                  </a:cubicBezTo>
                  <a:cubicBezTo>
                    <a:pt x="42759" y="17369"/>
                    <a:pt x="42322" y="15255"/>
                    <a:pt x="41716" y="13337"/>
                  </a:cubicBezTo>
                  <a:cubicBezTo>
                    <a:pt x="39548" y="6503"/>
                    <a:pt x="35792" y="2150"/>
                    <a:pt x="30564" y="419"/>
                  </a:cubicBezTo>
                  <a:cubicBezTo>
                    <a:pt x="29686" y="127"/>
                    <a:pt x="28743" y="1"/>
                    <a:pt x="27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3"/>
            <p:cNvSpPr/>
            <p:nvPr/>
          </p:nvSpPr>
          <p:spPr>
            <a:xfrm>
              <a:off x="3272375" y="4299450"/>
              <a:ext cx="1257225" cy="696075"/>
            </a:xfrm>
            <a:custGeom>
              <a:avLst/>
              <a:gdLst/>
              <a:ahLst/>
              <a:cxnLst/>
              <a:rect l="l" t="t" r="r" b="b"/>
              <a:pathLst>
                <a:path w="50289" h="27843" extrusionOk="0">
                  <a:moveTo>
                    <a:pt x="32151" y="1"/>
                  </a:moveTo>
                  <a:cubicBezTo>
                    <a:pt x="29633" y="1"/>
                    <a:pt x="27188" y="610"/>
                    <a:pt x="24810" y="1205"/>
                  </a:cubicBezTo>
                  <a:lnTo>
                    <a:pt x="23972" y="1410"/>
                  </a:lnTo>
                  <a:cubicBezTo>
                    <a:pt x="18378" y="2784"/>
                    <a:pt x="10715" y="4666"/>
                    <a:pt x="6165" y="9876"/>
                  </a:cubicBezTo>
                  <a:cubicBezTo>
                    <a:pt x="5924" y="10152"/>
                    <a:pt x="5657" y="10429"/>
                    <a:pt x="5389" y="10723"/>
                  </a:cubicBezTo>
                  <a:cubicBezTo>
                    <a:pt x="4506" y="11669"/>
                    <a:pt x="3596" y="12650"/>
                    <a:pt x="3088" y="13739"/>
                  </a:cubicBezTo>
                  <a:cubicBezTo>
                    <a:pt x="2749" y="14461"/>
                    <a:pt x="2633" y="15282"/>
                    <a:pt x="2525" y="16076"/>
                  </a:cubicBezTo>
                  <a:cubicBezTo>
                    <a:pt x="2454" y="16629"/>
                    <a:pt x="2383" y="17146"/>
                    <a:pt x="2240" y="17628"/>
                  </a:cubicBezTo>
                  <a:cubicBezTo>
                    <a:pt x="2062" y="18270"/>
                    <a:pt x="1839" y="18957"/>
                    <a:pt x="1607" y="19680"/>
                  </a:cubicBezTo>
                  <a:cubicBezTo>
                    <a:pt x="857" y="22026"/>
                    <a:pt x="1" y="24694"/>
                    <a:pt x="108" y="26897"/>
                  </a:cubicBezTo>
                  <a:lnTo>
                    <a:pt x="563" y="26870"/>
                  </a:lnTo>
                  <a:cubicBezTo>
                    <a:pt x="456" y="24747"/>
                    <a:pt x="1303" y="22133"/>
                    <a:pt x="2044" y="19823"/>
                  </a:cubicBezTo>
                  <a:cubicBezTo>
                    <a:pt x="2276" y="19091"/>
                    <a:pt x="2499" y="18395"/>
                    <a:pt x="2677" y="17753"/>
                  </a:cubicBezTo>
                  <a:cubicBezTo>
                    <a:pt x="2829" y="17236"/>
                    <a:pt x="2900" y="16682"/>
                    <a:pt x="2980" y="16138"/>
                  </a:cubicBezTo>
                  <a:cubicBezTo>
                    <a:pt x="3088" y="15380"/>
                    <a:pt x="3195" y="14595"/>
                    <a:pt x="3498" y="13935"/>
                  </a:cubicBezTo>
                  <a:cubicBezTo>
                    <a:pt x="3980" y="12909"/>
                    <a:pt x="4863" y="11954"/>
                    <a:pt x="5728" y="11035"/>
                  </a:cubicBezTo>
                  <a:cubicBezTo>
                    <a:pt x="5996" y="10741"/>
                    <a:pt x="6263" y="10456"/>
                    <a:pt x="6504" y="10170"/>
                  </a:cubicBezTo>
                  <a:cubicBezTo>
                    <a:pt x="10965" y="5076"/>
                    <a:pt x="18548" y="3212"/>
                    <a:pt x="24079" y="1856"/>
                  </a:cubicBezTo>
                  <a:lnTo>
                    <a:pt x="24917" y="1642"/>
                  </a:lnTo>
                  <a:cubicBezTo>
                    <a:pt x="27270" y="1064"/>
                    <a:pt x="29690" y="456"/>
                    <a:pt x="32150" y="456"/>
                  </a:cubicBezTo>
                  <a:cubicBezTo>
                    <a:pt x="32385" y="456"/>
                    <a:pt x="32621" y="461"/>
                    <a:pt x="32857" y="473"/>
                  </a:cubicBezTo>
                  <a:cubicBezTo>
                    <a:pt x="35194" y="589"/>
                    <a:pt x="36506" y="1588"/>
                    <a:pt x="38308" y="2962"/>
                  </a:cubicBezTo>
                  <a:lnTo>
                    <a:pt x="38397" y="3033"/>
                  </a:lnTo>
                  <a:cubicBezTo>
                    <a:pt x="40279" y="4470"/>
                    <a:pt x="41974" y="5808"/>
                    <a:pt x="43571" y="7699"/>
                  </a:cubicBezTo>
                  <a:cubicBezTo>
                    <a:pt x="45115" y="9528"/>
                    <a:pt x="45873" y="11597"/>
                    <a:pt x="46667" y="13801"/>
                  </a:cubicBezTo>
                  <a:lnTo>
                    <a:pt x="46926" y="14497"/>
                  </a:lnTo>
                  <a:cubicBezTo>
                    <a:pt x="48513" y="18824"/>
                    <a:pt x="49129" y="22999"/>
                    <a:pt x="49771" y="27414"/>
                  </a:cubicBezTo>
                  <a:lnTo>
                    <a:pt x="49834" y="27843"/>
                  </a:lnTo>
                  <a:lnTo>
                    <a:pt x="50289" y="27771"/>
                  </a:lnTo>
                  <a:lnTo>
                    <a:pt x="50226" y="27352"/>
                  </a:lnTo>
                  <a:cubicBezTo>
                    <a:pt x="49575" y="22909"/>
                    <a:pt x="48960" y="18716"/>
                    <a:pt x="47354" y="14336"/>
                  </a:cubicBezTo>
                  <a:lnTo>
                    <a:pt x="47104" y="13649"/>
                  </a:lnTo>
                  <a:cubicBezTo>
                    <a:pt x="46283" y="11410"/>
                    <a:pt x="45516" y="9296"/>
                    <a:pt x="43919" y="7405"/>
                  </a:cubicBezTo>
                  <a:cubicBezTo>
                    <a:pt x="42287" y="5478"/>
                    <a:pt x="40583" y="4122"/>
                    <a:pt x="38674" y="2668"/>
                  </a:cubicBezTo>
                  <a:lnTo>
                    <a:pt x="38584" y="2605"/>
                  </a:lnTo>
                  <a:cubicBezTo>
                    <a:pt x="36711" y="1178"/>
                    <a:pt x="35364" y="143"/>
                    <a:pt x="32875" y="18"/>
                  </a:cubicBezTo>
                  <a:cubicBezTo>
                    <a:pt x="32633" y="6"/>
                    <a:pt x="32392" y="1"/>
                    <a:pt x="32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3"/>
            <p:cNvSpPr/>
            <p:nvPr/>
          </p:nvSpPr>
          <p:spPr>
            <a:xfrm>
              <a:off x="3178925" y="4221625"/>
              <a:ext cx="1446575" cy="782375"/>
            </a:xfrm>
            <a:custGeom>
              <a:avLst/>
              <a:gdLst/>
              <a:ahLst/>
              <a:cxnLst/>
              <a:rect l="l" t="t" r="r" b="b"/>
              <a:pathLst>
                <a:path w="57863" h="31295" extrusionOk="0">
                  <a:moveTo>
                    <a:pt x="31214" y="0"/>
                  </a:moveTo>
                  <a:cubicBezTo>
                    <a:pt x="27988" y="0"/>
                    <a:pt x="24874" y="608"/>
                    <a:pt x="21590" y="1829"/>
                  </a:cubicBezTo>
                  <a:cubicBezTo>
                    <a:pt x="16193" y="3827"/>
                    <a:pt x="10492" y="7458"/>
                    <a:pt x="5541" y="12052"/>
                  </a:cubicBezTo>
                  <a:cubicBezTo>
                    <a:pt x="697" y="16539"/>
                    <a:pt x="153" y="23025"/>
                    <a:pt x="1" y="29832"/>
                  </a:cubicBezTo>
                  <a:lnTo>
                    <a:pt x="456" y="29849"/>
                  </a:lnTo>
                  <a:cubicBezTo>
                    <a:pt x="608" y="23141"/>
                    <a:pt x="1134" y="16753"/>
                    <a:pt x="5844" y="12382"/>
                  </a:cubicBezTo>
                  <a:cubicBezTo>
                    <a:pt x="10760" y="7832"/>
                    <a:pt x="16407" y="4237"/>
                    <a:pt x="21741" y="2257"/>
                  </a:cubicBezTo>
                  <a:cubicBezTo>
                    <a:pt x="24975" y="1057"/>
                    <a:pt x="28039" y="460"/>
                    <a:pt x="31212" y="460"/>
                  </a:cubicBezTo>
                  <a:cubicBezTo>
                    <a:pt x="34054" y="460"/>
                    <a:pt x="36983" y="939"/>
                    <a:pt x="40199" y="1891"/>
                  </a:cubicBezTo>
                  <a:cubicBezTo>
                    <a:pt x="45257" y="3390"/>
                    <a:pt x="50396" y="8109"/>
                    <a:pt x="52135" y="12864"/>
                  </a:cubicBezTo>
                  <a:cubicBezTo>
                    <a:pt x="53393" y="16281"/>
                    <a:pt x="54330" y="19911"/>
                    <a:pt x="55240" y="23426"/>
                  </a:cubicBezTo>
                  <a:cubicBezTo>
                    <a:pt x="55918" y="26040"/>
                    <a:pt x="56614" y="28743"/>
                    <a:pt x="57435" y="31295"/>
                  </a:cubicBezTo>
                  <a:lnTo>
                    <a:pt x="57863" y="31161"/>
                  </a:lnTo>
                  <a:cubicBezTo>
                    <a:pt x="57051" y="28618"/>
                    <a:pt x="56355" y="25915"/>
                    <a:pt x="55686" y="23310"/>
                  </a:cubicBezTo>
                  <a:cubicBezTo>
                    <a:pt x="54767" y="19787"/>
                    <a:pt x="53830" y="16138"/>
                    <a:pt x="52564" y="12703"/>
                  </a:cubicBezTo>
                  <a:cubicBezTo>
                    <a:pt x="50779" y="7832"/>
                    <a:pt x="45516" y="2997"/>
                    <a:pt x="40324" y="1454"/>
                  </a:cubicBezTo>
                  <a:cubicBezTo>
                    <a:pt x="37066" y="486"/>
                    <a:pt x="34096" y="0"/>
                    <a:pt x="31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3"/>
            <p:cNvSpPr/>
            <p:nvPr/>
          </p:nvSpPr>
          <p:spPr>
            <a:xfrm>
              <a:off x="3114025" y="4117125"/>
              <a:ext cx="1576600" cy="907175"/>
            </a:xfrm>
            <a:custGeom>
              <a:avLst/>
              <a:gdLst/>
              <a:ahLst/>
              <a:cxnLst/>
              <a:rect l="l" t="t" r="r" b="b"/>
              <a:pathLst>
                <a:path w="63064" h="36287" extrusionOk="0">
                  <a:moveTo>
                    <a:pt x="37809" y="0"/>
                  </a:moveTo>
                  <a:cubicBezTo>
                    <a:pt x="36430" y="0"/>
                    <a:pt x="35068" y="179"/>
                    <a:pt x="33731" y="353"/>
                  </a:cubicBezTo>
                  <a:cubicBezTo>
                    <a:pt x="33330" y="406"/>
                    <a:pt x="32920" y="460"/>
                    <a:pt x="32509" y="513"/>
                  </a:cubicBezTo>
                  <a:cubicBezTo>
                    <a:pt x="31653" y="611"/>
                    <a:pt x="30778" y="647"/>
                    <a:pt x="29931" y="683"/>
                  </a:cubicBezTo>
                  <a:cubicBezTo>
                    <a:pt x="28539" y="745"/>
                    <a:pt x="27094" y="808"/>
                    <a:pt x="25711" y="1147"/>
                  </a:cubicBezTo>
                  <a:cubicBezTo>
                    <a:pt x="21715" y="2146"/>
                    <a:pt x="18566" y="4465"/>
                    <a:pt x="16264" y="6383"/>
                  </a:cubicBezTo>
                  <a:cubicBezTo>
                    <a:pt x="15006" y="7427"/>
                    <a:pt x="13891" y="8622"/>
                    <a:pt x="12803" y="9782"/>
                  </a:cubicBezTo>
                  <a:cubicBezTo>
                    <a:pt x="11384" y="11299"/>
                    <a:pt x="9912" y="12860"/>
                    <a:pt x="8155" y="14073"/>
                  </a:cubicBezTo>
                  <a:cubicBezTo>
                    <a:pt x="6317" y="15331"/>
                    <a:pt x="4818" y="16544"/>
                    <a:pt x="3471" y="18391"/>
                  </a:cubicBezTo>
                  <a:cubicBezTo>
                    <a:pt x="2365" y="19916"/>
                    <a:pt x="2079" y="21665"/>
                    <a:pt x="1794" y="23351"/>
                  </a:cubicBezTo>
                  <a:cubicBezTo>
                    <a:pt x="1687" y="24020"/>
                    <a:pt x="1571" y="24716"/>
                    <a:pt x="1401" y="25394"/>
                  </a:cubicBezTo>
                  <a:cubicBezTo>
                    <a:pt x="1134" y="26491"/>
                    <a:pt x="1036" y="27758"/>
                    <a:pt x="938" y="28989"/>
                  </a:cubicBezTo>
                  <a:cubicBezTo>
                    <a:pt x="804" y="30764"/>
                    <a:pt x="661" y="32593"/>
                    <a:pt x="1" y="33922"/>
                  </a:cubicBezTo>
                  <a:lnTo>
                    <a:pt x="411" y="34119"/>
                  </a:lnTo>
                  <a:cubicBezTo>
                    <a:pt x="1107" y="32718"/>
                    <a:pt x="1250" y="30836"/>
                    <a:pt x="1393" y="29025"/>
                  </a:cubicBezTo>
                  <a:cubicBezTo>
                    <a:pt x="1491" y="27811"/>
                    <a:pt x="1589" y="26563"/>
                    <a:pt x="1848" y="25501"/>
                  </a:cubicBezTo>
                  <a:cubicBezTo>
                    <a:pt x="2017" y="24814"/>
                    <a:pt x="2133" y="24109"/>
                    <a:pt x="2240" y="23431"/>
                  </a:cubicBezTo>
                  <a:cubicBezTo>
                    <a:pt x="2526" y="21718"/>
                    <a:pt x="2802" y="20095"/>
                    <a:pt x="3846" y="18659"/>
                  </a:cubicBezTo>
                  <a:cubicBezTo>
                    <a:pt x="5157" y="16865"/>
                    <a:pt x="6567" y="15715"/>
                    <a:pt x="8413" y="14448"/>
                  </a:cubicBezTo>
                  <a:cubicBezTo>
                    <a:pt x="10215" y="13208"/>
                    <a:pt x="11705" y="11620"/>
                    <a:pt x="13142" y="10094"/>
                  </a:cubicBezTo>
                  <a:cubicBezTo>
                    <a:pt x="14212" y="8944"/>
                    <a:pt x="15327" y="7757"/>
                    <a:pt x="16549" y="6740"/>
                  </a:cubicBezTo>
                  <a:cubicBezTo>
                    <a:pt x="18815" y="4849"/>
                    <a:pt x="21911" y="2565"/>
                    <a:pt x="25827" y="1593"/>
                  </a:cubicBezTo>
                  <a:cubicBezTo>
                    <a:pt x="27165" y="1263"/>
                    <a:pt x="28575" y="1200"/>
                    <a:pt x="29949" y="1138"/>
                  </a:cubicBezTo>
                  <a:cubicBezTo>
                    <a:pt x="30805" y="1102"/>
                    <a:pt x="31688" y="1066"/>
                    <a:pt x="32563" y="959"/>
                  </a:cubicBezTo>
                  <a:cubicBezTo>
                    <a:pt x="32973" y="915"/>
                    <a:pt x="33383" y="861"/>
                    <a:pt x="33794" y="808"/>
                  </a:cubicBezTo>
                  <a:cubicBezTo>
                    <a:pt x="35104" y="634"/>
                    <a:pt x="36449" y="455"/>
                    <a:pt x="37799" y="455"/>
                  </a:cubicBezTo>
                  <a:cubicBezTo>
                    <a:pt x="38251" y="455"/>
                    <a:pt x="38703" y="475"/>
                    <a:pt x="39155" y="522"/>
                  </a:cubicBezTo>
                  <a:cubicBezTo>
                    <a:pt x="41626" y="781"/>
                    <a:pt x="47764" y="1798"/>
                    <a:pt x="51484" y="5652"/>
                  </a:cubicBezTo>
                  <a:cubicBezTo>
                    <a:pt x="52376" y="6580"/>
                    <a:pt x="53991" y="8373"/>
                    <a:pt x="54731" y="9943"/>
                  </a:cubicBezTo>
                  <a:cubicBezTo>
                    <a:pt x="54963" y="10451"/>
                    <a:pt x="55169" y="10978"/>
                    <a:pt x="55365" y="11477"/>
                  </a:cubicBezTo>
                  <a:cubicBezTo>
                    <a:pt x="55740" y="12441"/>
                    <a:pt x="56123" y="13431"/>
                    <a:pt x="56765" y="14376"/>
                  </a:cubicBezTo>
                  <a:cubicBezTo>
                    <a:pt x="58630" y="17124"/>
                    <a:pt x="59460" y="20487"/>
                    <a:pt x="60263" y="23726"/>
                  </a:cubicBezTo>
                  <a:cubicBezTo>
                    <a:pt x="60387" y="24234"/>
                    <a:pt x="60512" y="24734"/>
                    <a:pt x="60637" y="25224"/>
                  </a:cubicBezTo>
                  <a:cubicBezTo>
                    <a:pt x="60726" y="25599"/>
                    <a:pt x="60825" y="25965"/>
                    <a:pt x="60923" y="26340"/>
                  </a:cubicBezTo>
                  <a:cubicBezTo>
                    <a:pt x="61387" y="28106"/>
                    <a:pt x="61868" y="29926"/>
                    <a:pt x="62056" y="31737"/>
                  </a:cubicBezTo>
                  <a:cubicBezTo>
                    <a:pt x="62100" y="32165"/>
                    <a:pt x="62118" y="32611"/>
                    <a:pt x="62127" y="33093"/>
                  </a:cubicBezTo>
                  <a:cubicBezTo>
                    <a:pt x="62154" y="34226"/>
                    <a:pt x="62181" y="35394"/>
                    <a:pt x="62662" y="36286"/>
                  </a:cubicBezTo>
                  <a:lnTo>
                    <a:pt x="63064" y="36072"/>
                  </a:lnTo>
                  <a:cubicBezTo>
                    <a:pt x="62636" y="35269"/>
                    <a:pt x="62609" y="34154"/>
                    <a:pt x="62582" y="33084"/>
                  </a:cubicBezTo>
                  <a:cubicBezTo>
                    <a:pt x="62573" y="32611"/>
                    <a:pt x="62555" y="32129"/>
                    <a:pt x="62511" y="31692"/>
                  </a:cubicBezTo>
                  <a:cubicBezTo>
                    <a:pt x="62323" y="29845"/>
                    <a:pt x="61833" y="28008"/>
                    <a:pt x="61369" y="26224"/>
                  </a:cubicBezTo>
                  <a:cubicBezTo>
                    <a:pt x="61271" y="25849"/>
                    <a:pt x="61172" y="25483"/>
                    <a:pt x="61074" y="25117"/>
                  </a:cubicBezTo>
                  <a:cubicBezTo>
                    <a:pt x="60949" y="24618"/>
                    <a:pt x="60825" y="24118"/>
                    <a:pt x="60709" y="23619"/>
                  </a:cubicBezTo>
                  <a:cubicBezTo>
                    <a:pt x="59897" y="20336"/>
                    <a:pt x="59058" y="16937"/>
                    <a:pt x="57149" y="14118"/>
                  </a:cubicBezTo>
                  <a:cubicBezTo>
                    <a:pt x="56534" y="13217"/>
                    <a:pt x="56177" y="12289"/>
                    <a:pt x="55793" y="11317"/>
                  </a:cubicBezTo>
                  <a:cubicBezTo>
                    <a:pt x="55597" y="10799"/>
                    <a:pt x="55392" y="10273"/>
                    <a:pt x="55142" y="9746"/>
                  </a:cubicBezTo>
                  <a:cubicBezTo>
                    <a:pt x="54384" y="8123"/>
                    <a:pt x="52724" y="6285"/>
                    <a:pt x="51814" y="5340"/>
                  </a:cubicBezTo>
                  <a:cubicBezTo>
                    <a:pt x="47987" y="1379"/>
                    <a:pt x="41725" y="335"/>
                    <a:pt x="39200" y="67"/>
                  </a:cubicBezTo>
                  <a:cubicBezTo>
                    <a:pt x="38734" y="20"/>
                    <a:pt x="38271" y="0"/>
                    <a:pt x="378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2_2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8"/>
          <p:cNvSpPr txBox="1">
            <a:spLocks noGrp="1"/>
          </p:cNvSpPr>
          <p:nvPr>
            <p:ph type="title"/>
          </p:nvPr>
        </p:nvSpPr>
        <p:spPr>
          <a:xfrm>
            <a:off x="805675" y="1021825"/>
            <a:ext cx="2909700" cy="21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88" name="Google Shape;1488;p18"/>
          <p:cNvSpPr txBox="1">
            <a:spLocks noGrp="1"/>
          </p:cNvSpPr>
          <p:nvPr>
            <p:ph type="subTitle" idx="1"/>
          </p:nvPr>
        </p:nvSpPr>
        <p:spPr>
          <a:xfrm>
            <a:off x="805675" y="3482375"/>
            <a:ext cx="3185700" cy="6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SECTION_TITLE_AND_DESCRIPTION_1"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9" name="Google Shape;1619;p20"/>
          <p:cNvGrpSpPr/>
          <p:nvPr/>
        </p:nvGrpSpPr>
        <p:grpSpPr>
          <a:xfrm rot="-1002152">
            <a:off x="7101206" y="2445134"/>
            <a:ext cx="2008080" cy="2160078"/>
            <a:chOff x="7605975" y="3020775"/>
            <a:chExt cx="2008100" cy="2160100"/>
          </a:xfrm>
        </p:grpSpPr>
        <p:sp>
          <p:nvSpPr>
            <p:cNvPr id="1620" name="Google Shape;1620;p20"/>
            <p:cNvSpPr/>
            <p:nvPr/>
          </p:nvSpPr>
          <p:spPr>
            <a:xfrm>
              <a:off x="7605975" y="3020775"/>
              <a:ext cx="2008100" cy="2160100"/>
            </a:xfrm>
            <a:custGeom>
              <a:avLst/>
              <a:gdLst/>
              <a:ahLst/>
              <a:cxnLst/>
              <a:rect l="l" t="t" r="r" b="b"/>
              <a:pathLst>
                <a:path w="80324" h="86404" extrusionOk="0">
                  <a:moveTo>
                    <a:pt x="42639" y="1"/>
                  </a:moveTo>
                  <a:lnTo>
                    <a:pt x="42639" y="1"/>
                  </a:lnTo>
                  <a:cubicBezTo>
                    <a:pt x="33166" y="3904"/>
                    <a:pt x="28008" y="13970"/>
                    <a:pt x="23671" y="23260"/>
                  </a:cubicBezTo>
                  <a:cubicBezTo>
                    <a:pt x="22370" y="26067"/>
                    <a:pt x="21046" y="28966"/>
                    <a:pt x="20955" y="32047"/>
                  </a:cubicBezTo>
                  <a:cubicBezTo>
                    <a:pt x="20886" y="34695"/>
                    <a:pt x="21731" y="37274"/>
                    <a:pt x="22552" y="39785"/>
                  </a:cubicBezTo>
                  <a:lnTo>
                    <a:pt x="31500" y="66742"/>
                  </a:lnTo>
                  <a:cubicBezTo>
                    <a:pt x="28738" y="62222"/>
                    <a:pt x="25839" y="57566"/>
                    <a:pt x="21411" y="54713"/>
                  </a:cubicBezTo>
                  <a:cubicBezTo>
                    <a:pt x="19162" y="53260"/>
                    <a:pt x="16401" y="52419"/>
                    <a:pt x="13734" y="52419"/>
                  </a:cubicBezTo>
                  <a:cubicBezTo>
                    <a:pt x="11121" y="52419"/>
                    <a:pt x="8598" y="53226"/>
                    <a:pt x="6734" y="55055"/>
                  </a:cubicBezTo>
                  <a:cubicBezTo>
                    <a:pt x="4840" y="56904"/>
                    <a:pt x="3904" y="59461"/>
                    <a:pt x="3037" y="61949"/>
                  </a:cubicBezTo>
                  <a:cubicBezTo>
                    <a:pt x="1941" y="65167"/>
                    <a:pt x="937" y="68408"/>
                    <a:pt x="1" y="71695"/>
                  </a:cubicBezTo>
                  <a:cubicBezTo>
                    <a:pt x="3653" y="68134"/>
                    <a:pt x="7830" y="64368"/>
                    <a:pt x="12920" y="64254"/>
                  </a:cubicBezTo>
                  <a:cubicBezTo>
                    <a:pt x="13013" y="64252"/>
                    <a:pt x="13104" y="64251"/>
                    <a:pt x="13196" y="64251"/>
                  </a:cubicBezTo>
                  <a:cubicBezTo>
                    <a:pt x="22016" y="64251"/>
                    <a:pt x="26952" y="73976"/>
                    <a:pt x="30792" y="80460"/>
                  </a:cubicBezTo>
                  <a:cubicBezTo>
                    <a:pt x="32093" y="82642"/>
                    <a:pt x="33903" y="86403"/>
                    <a:pt x="36715" y="86403"/>
                  </a:cubicBezTo>
                  <a:cubicBezTo>
                    <a:pt x="37110" y="86403"/>
                    <a:pt x="37524" y="86329"/>
                    <a:pt x="37959" y="86166"/>
                  </a:cubicBezTo>
                  <a:cubicBezTo>
                    <a:pt x="41589" y="84797"/>
                    <a:pt x="42547" y="78246"/>
                    <a:pt x="43689" y="75142"/>
                  </a:cubicBezTo>
                  <a:cubicBezTo>
                    <a:pt x="45766" y="69549"/>
                    <a:pt x="49669" y="64665"/>
                    <a:pt x="54668" y="61401"/>
                  </a:cubicBezTo>
                  <a:cubicBezTo>
                    <a:pt x="56950" y="59917"/>
                    <a:pt x="59529" y="58753"/>
                    <a:pt x="62268" y="58639"/>
                  </a:cubicBezTo>
                  <a:cubicBezTo>
                    <a:pt x="62411" y="58633"/>
                    <a:pt x="62553" y="58631"/>
                    <a:pt x="62695" y="58631"/>
                  </a:cubicBezTo>
                  <a:cubicBezTo>
                    <a:pt x="69026" y="58631"/>
                    <a:pt x="74161" y="64019"/>
                    <a:pt x="80323" y="65783"/>
                  </a:cubicBezTo>
                  <a:cubicBezTo>
                    <a:pt x="77128" y="63432"/>
                    <a:pt x="75119" y="59849"/>
                    <a:pt x="73362" y="56288"/>
                  </a:cubicBezTo>
                  <a:cubicBezTo>
                    <a:pt x="71604" y="52750"/>
                    <a:pt x="69915" y="49052"/>
                    <a:pt x="67130" y="46245"/>
                  </a:cubicBezTo>
                  <a:cubicBezTo>
                    <a:pt x="64965" y="44026"/>
                    <a:pt x="61917" y="42439"/>
                    <a:pt x="58886" y="42439"/>
                  </a:cubicBezTo>
                  <a:cubicBezTo>
                    <a:pt x="58051" y="42439"/>
                    <a:pt x="57216" y="42559"/>
                    <a:pt x="56402" y="42821"/>
                  </a:cubicBezTo>
                  <a:cubicBezTo>
                    <a:pt x="52796" y="43985"/>
                    <a:pt x="50536" y="47477"/>
                    <a:pt x="48687" y="50787"/>
                  </a:cubicBezTo>
                  <a:cubicBezTo>
                    <a:pt x="45560" y="56402"/>
                    <a:pt x="42753" y="62177"/>
                    <a:pt x="40265" y="68089"/>
                  </a:cubicBezTo>
                  <a:cubicBezTo>
                    <a:pt x="39124" y="61515"/>
                    <a:pt x="42091" y="54896"/>
                    <a:pt x="42091" y="48231"/>
                  </a:cubicBezTo>
                  <a:cubicBezTo>
                    <a:pt x="42091" y="39032"/>
                    <a:pt x="36499" y="30336"/>
                    <a:pt x="37457" y="21183"/>
                  </a:cubicBezTo>
                  <a:cubicBezTo>
                    <a:pt x="38233" y="13901"/>
                    <a:pt x="43095" y="7305"/>
                    <a:pt x="4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1" name="Google Shape;1621;p20"/>
            <p:cNvGrpSpPr/>
            <p:nvPr/>
          </p:nvGrpSpPr>
          <p:grpSpPr>
            <a:xfrm>
              <a:off x="7700700" y="3100675"/>
              <a:ext cx="1764425" cy="1795825"/>
              <a:chOff x="3782300" y="2371600"/>
              <a:chExt cx="1764425" cy="1795825"/>
            </a:xfrm>
          </p:grpSpPr>
          <p:sp>
            <p:nvSpPr>
              <p:cNvPr id="1622" name="Google Shape;1622;p20"/>
              <p:cNvSpPr/>
              <p:nvPr/>
            </p:nvSpPr>
            <p:spPr>
              <a:xfrm>
                <a:off x="4386600" y="4059525"/>
                <a:ext cx="3940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73" extrusionOk="0">
                    <a:moveTo>
                      <a:pt x="777" y="0"/>
                    </a:moveTo>
                    <a:cubicBezTo>
                      <a:pt x="526" y="23"/>
                      <a:pt x="298" y="183"/>
                      <a:pt x="206" y="388"/>
                    </a:cubicBezTo>
                    <a:cubicBezTo>
                      <a:pt x="1" y="799"/>
                      <a:pt x="343" y="1256"/>
                      <a:pt x="754" y="1256"/>
                    </a:cubicBezTo>
                    <a:cubicBezTo>
                      <a:pt x="800" y="1267"/>
                      <a:pt x="840" y="1273"/>
                      <a:pt x="880" y="1273"/>
                    </a:cubicBezTo>
                    <a:cubicBezTo>
                      <a:pt x="920" y="1273"/>
                      <a:pt x="960" y="1267"/>
                      <a:pt x="1005" y="1256"/>
                    </a:cubicBezTo>
                    <a:cubicBezTo>
                      <a:pt x="1462" y="1187"/>
                      <a:pt x="1576" y="640"/>
                      <a:pt x="1325" y="297"/>
                    </a:cubicBezTo>
                    <a:cubicBezTo>
                      <a:pt x="1188" y="115"/>
                      <a:pt x="1005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0"/>
              <p:cNvSpPr/>
              <p:nvPr/>
            </p:nvSpPr>
            <p:spPr>
              <a:xfrm>
                <a:off x="4293600" y="3998575"/>
                <a:ext cx="222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49" extrusionOk="0">
                    <a:moveTo>
                      <a:pt x="410" y="1"/>
                    </a:moveTo>
                    <a:cubicBezTo>
                      <a:pt x="340" y="1"/>
                      <a:pt x="269" y="20"/>
                      <a:pt x="206" y="65"/>
                    </a:cubicBezTo>
                    <a:cubicBezTo>
                      <a:pt x="69" y="156"/>
                      <a:pt x="0" y="316"/>
                      <a:pt x="46" y="453"/>
                    </a:cubicBezTo>
                    <a:cubicBezTo>
                      <a:pt x="46" y="453"/>
                      <a:pt x="46" y="475"/>
                      <a:pt x="46" y="475"/>
                    </a:cubicBezTo>
                    <a:cubicBezTo>
                      <a:pt x="46" y="698"/>
                      <a:pt x="225" y="848"/>
                      <a:pt x="440" y="848"/>
                    </a:cubicBezTo>
                    <a:cubicBezTo>
                      <a:pt x="468" y="848"/>
                      <a:pt x="497" y="846"/>
                      <a:pt x="525" y="841"/>
                    </a:cubicBezTo>
                    <a:cubicBezTo>
                      <a:pt x="754" y="795"/>
                      <a:pt x="891" y="544"/>
                      <a:pt x="822" y="316"/>
                    </a:cubicBezTo>
                    <a:cubicBezTo>
                      <a:pt x="773" y="134"/>
                      <a:pt x="592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0"/>
              <p:cNvSpPr/>
              <p:nvPr/>
            </p:nvSpPr>
            <p:spPr>
              <a:xfrm>
                <a:off x="4366650" y="3987225"/>
                <a:ext cx="3140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148" extrusionOk="0">
                    <a:moveTo>
                      <a:pt x="644" y="1"/>
                    </a:moveTo>
                    <a:cubicBezTo>
                      <a:pt x="453" y="1"/>
                      <a:pt x="269" y="97"/>
                      <a:pt x="228" y="313"/>
                    </a:cubicBezTo>
                    <a:cubicBezTo>
                      <a:pt x="23" y="496"/>
                      <a:pt x="0" y="815"/>
                      <a:pt x="206" y="998"/>
                    </a:cubicBezTo>
                    <a:cubicBezTo>
                      <a:pt x="308" y="1101"/>
                      <a:pt x="444" y="1148"/>
                      <a:pt x="580" y="1148"/>
                    </a:cubicBezTo>
                    <a:cubicBezTo>
                      <a:pt x="746" y="1148"/>
                      <a:pt x="914" y="1078"/>
                      <a:pt x="1027" y="952"/>
                    </a:cubicBezTo>
                    <a:cubicBezTo>
                      <a:pt x="1233" y="724"/>
                      <a:pt x="1255" y="336"/>
                      <a:pt x="1004" y="131"/>
                    </a:cubicBezTo>
                    <a:cubicBezTo>
                      <a:pt x="911" y="47"/>
                      <a:pt x="776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0"/>
              <p:cNvSpPr/>
              <p:nvPr/>
            </p:nvSpPr>
            <p:spPr>
              <a:xfrm>
                <a:off x="4475050" y="4051875"/>
                <a:ext cx="28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52" extrusionOk="0">
                    <a:moveTo>
                      <a:pt x="635" y="1"/>
                    </a:moveTo>
                    <a:cubicBezTo>
                      <a:pt x="541" y="1"/>
                      <a:pt x="450" y="30"/>
                      <a:pt x="366" y="78"/>
                    </a:cubicBezTo>
                    <a:cubicBezTo>
                      <a:pt x="343" y="78"/>
                      <a:pt x="320" y="101"/>
                      <a:pt x="298" y="101"/>
                    </a:cubicBezTo>
                    <a:cubicBezTo>
                      <a:pt x="1" y="306"/>
                      <a:pt x="1" y="740"/>
                      <a:pt x="298" y="946"/>
                    </a:cubicBezTo>
                    <a:cubicBezTo>
                      <a:pt x="320" y="968"/>
                      <a:pt x="343" y="968"/>
                      <a:pt x="366" y="991"/>
                    </a:cubicBezTo>
                    <a:cubicBezTo>
                      <a:pt x="452" y="1028"/>
                      <a:pt x="544" y="1051"/>
                      <a:pt x="639" y="1051"/>
                    </a:cubicBezTo>
                    <a:cubicBezTo>
                      <a:pt x="721" y="1051"/>
                      <a:pt x="806" y="1034"/>
                      <a:pt x="891" y="991"/>
                    </a:cubicBezTo>
                    <a:cubicBezTo>
                      <a:pt x="1051" y="877"/>
                      <a:pt x="1142" y="717"/>
                      <a:pt x="1142" y="535"/>
                    </a:cubicBezTo>
                    <a:cubicBezTo>
                      <a:pt x="1142" y="352"/>
                      <a:pt x="1051" y="169"/>
                      <a:pt x="891" y="78"/>
                    </a:cubicBezTo>
                    <a:cubicBezTo>
                      <a:pt x="805" y="24"/>
                      <a:pt x="71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0"/>
              <p:cNvSpPr/>
              <p:nvPr/>
            </p:nvSpPr>
            <p:spPr>
              <a:xfrm>
                <a:off x="4267350" y="3878850"/>
                <a:ext cx="31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86" extrusionOk="0">
                    <a:moveTo>
                      <a:pt x="531" y="0"/>
                    </a:moveTo>
                    <a:cubicBezTo>
                      <a:pt x="457" y="0"/>
                      <a:pt x="384" y="18"/>
                      <a:pt x="320" y="60"/>
                    </a:cubicBezTo>
                    <a:cubicBezTo>
                      <a:pt x="252" y="106"/>
                      <a:pt x="206" y="152"/>
                      <a:pt x="160" y="197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15" y="243"/>
                      <a:pt x="115" y="266"/>
                      <a:pt x="92" y="266"/>
                    </a:cubicBezTo>
                    <a:lnTo>
                      <a:pt x="115" y="266"/>
                    </a:lnTo>
                    <a:cubicBezTo>
                      <a:pt x="46" y="357"/>
                      <a:pt x="0" y="471"/>
                      <a:pt x="0" y="585"/>
                    </a:cubicBezTo>
                    <a:cubicBezTo>
                      <a:pt x="13" y="674"/>
                      <a:pt x="19" y="721"/>
                      <a:pt x="17" y="721"/>
                    </a:cubicBezTo>
                    <a:cubicBezTo>
                      <a:pt x="16" y="721"/>
                      <a:pt x="11" y="692"/>
                      <a:pt x="0" y="631"/>
                    </a:cubicBezTo>
                    <a:lnTo>
                      <a:pt x="0" y="631"/>
                    </a:lnTo>
                    <a:cubicBezTo>
                      <a:pt x="0" y="699"/>
                      <a:pt x="23" y="768"/>
                      <a:pt x="46" y="836"/>
                    </a:cubicBezTo>
                    <a:cubicBezTo>
                      <a:pt x="92" y="950"/>
                      <a:pt x="183" y="1042"/>
                      <a:pt x="274" y="1087"/>
                    </a:cubicBezTo>
                    <a:cubicBezTo>
                      <a:pt x="379" y="1155"/>
                      <a:pt x="492" y="1186"/>
                      <a:pt x="603" y="1186"/>
                    </a:cubicBezTo>
                    <a:cubicBezTo>
                      <a:pt x="829" y="1186"/>
                      <a:pt x="1050" y="1058"/>
                      <a:pt x="1187" y="859"/>
                    </a:cubicBezTo>
                    <a:cubicBezTo>
                      <a:pt x="1279" y="699"/>
                      <a:pt x="1279" y="471"/>
                      <a:pt x="1187" y="334"/>
                    </a:cubicBezTo>
                    <a:cubicBezTo>
                      <a:pt x="1187" y="334"/>
                      <a:pt x="1165" y="311"/>
                      <a:pt x="1165" y="311"/>
                    </a:cubicBezTo>
                    <a:cubicBezTo>
                      <a:pt x="1073" y="174"/>
                      <a:pt x="936" y="83"/>
                      <a:pt x="777" y="60"/>
                    </a:cubicBezTo>
                    <a:cubicBezTo>
                      <a:pt x="703" y="24"/>
                      <a:pt x="617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0"/>
              <p:cNvSpPr/>
              <p:nvPr/>
            </p:nvSpPr>
            <p:spPr>
              <a:xfrm>
                <a:off x="4364350" y="3880925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0"/>
              <p:cNvSpPr/>
              <p:nvPr/>
            </p:nvSpPr>
            <p:spPr>
              <a:xfrm>
                <a:off x="4324425" y="393170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3" y="1"/>
                    </a:moveTo>
                    <a:cubicBezTo>
                      <a:pt x="0" y="1"/>
                      <a:pt x="0" y="891"/>
                      <a:pt x="593" y="891"/>
                    </a:cubicBezTo>
                    <a:cubicBezTo>
                      <a:pt x="1164" y="891"/>
                      <a:pt x="1164" y="1"/>
                      <a:pt x="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0"/>
              <p:cNvSpPr/>
              <p:nvPr/>
            </p:nvSpPr>
            <p:spPr>
              <a:xfrm>
                <a:off x="4164075" y="3873075"/>
                <a:ext cx="257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59" extrusionOk="0">
                    <a:moveTo>
                      <a:pt x="511" y="0"/>
                    </a:moveTo>
                    <a:cubicBezTo>
                      <a:pt x="348" y="0"/>
                      <a:pt x="183" y="74"/>
                      <a:pt x="114" y="223"/>
                    </a:cubicBezTo>
                    <a:cubicBezTo>
                      <a:pt x="91" y="314"/>
                      <a:pt x="46" y="405"/>
                      <a:pt x="23" y="520"/>
                    </a:cubicBezTo>
                    <a:cubicBezTo>
                      <a:pt x="0" y="702"/>
                      <a:pt x="23" y="885"/>
                      <a:pt x="160" y="1022"/>
                    </a:cubicBezTo>
                    <a:cubicBezTo>
                      <a:pt x="251" y="1113"/>
                      <a:pt x="365" y="1159"/>
                      <a:pt x="502" y="1159"/>
                    </a:cubicBezTo>
                    <a:cubicBezTo>
                      <a:pt x="639" y="1159"/>
                      <a:pt x="776" y="1113"/>
                      <a:pt x="867" y="1022"/>
                    </a:cubicBezTo>
                    <a:cubicBezTo>
                      <a:pt x="1004" y="885"/>
                      <a:pt x="1027" y="702"/>
                      <a:pt x="1004" y="520"/>
                    </a:cubicBezTo>
                    <a:cubicBezTo>
                      <a:pt x="982" y="405"/>
                      <a:pt x="936" y="314"/>
                      <a:pt x="890" y="223"/>
                    </a:cubicBezTo>
                    <a:cubicBezTo>
                      <a:pt x="833" y="74"/>
                      <a:pt x="673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0"/>
              <p:cNvSpPr/>
              <p:nvPr/>
            </p:nvSpPr>
            <p:spPr>
              <a:xfrm>
                <a:off x="4131550" y="3767500"/>
                <a:ext cx="268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77" extrusionOk="0">
                    <a:moveTo>
                      <a:pt x="536" y="1"/>
                    </a:moveTo>
                    <a:cubicBezTo>
                      <a:pt x="360" y="1"/>
                      <a:pt x="183" y="98"/>
                      <a:pt x="114" y="292"/>
                    </a:cubicBezTo>
                    <a:cubicBezTo>
                      <a:pt x="114" y="337"/>
                      <a:pt x="114" y="360"/>
                      <a:pt x="91" y="406"/>
                    </a:cubicBezTo>
                    <a:cubicBezTo>
                      <a:pt x="0" y="680"/>
                      <a:pt x="251" y="976"/>
                      <a:pt x="548" y="976"/>
                    </a:cubicBezTo>
                    <a:cubicBezTo>
                      <a:pt x="822" y="976"/>
                      <a:pt x="1073" y="680"/>
                      <a:pt x="982" y="406"/>
                    </a:cubicBezTo>
                    <a:cubicBezTo>
                      <a:pt x="959" y="360"/>
                      <a:pt x="959" y="337"/>
                      <a:pt x="959" y="292"/>
                    </a:cubicBezTo>
                    <a:cubicBezTo>
                      <a:pt x="890" y="98"/>
                      <a:pt x="713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0"/>
              <p:cNvSpPr/>
              <p:nvPr/>
            </p:nvSpPr>
            <p:spPr>
              <a:xfrm>
                <a:off x="4205725" y="3804450"/>
                <a:ext cx="274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28" extrusionOk="0">
                    <a:moveTo>
                      <a:pt x="548" y="1"/>
                    </a:moveTo>
                    <a:cubicBezTo>
                      <a:pt x="297" y="1"/>
                      <a:pt x="137" y="183"/>
                      <a:pt x="69" y="411"/>
                    </a:cubicBezTo>
                    <a:cubicBezTo>
                      <a:pt x="0" y="708"/>
                      <a:pt x="229" y="1028"/>
                      <a:pt x="548" y="1028"/>
                    </a:cubicBezTo>
                    <a:cubicBezTo>
                      <a:pt x="868" y="1028"/>
                      <a:pt x="1096" y="708"/>
                      <a:pt x="1027" y="411"/>
                    </a:cubicBezTo>
                    <a:cubicBezTo>
                      <a:pt x="959" y="183"/>
                      <a:pt x="79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0"/>
              <p:cNvSpPr/>
              <p:nvPr/>
            </p:nvSpPr>
            <p:spPr>
              <a:xfrm>
                <a:off x="4295300" y="3785050"/>
                <a:ext cx="291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914" extrusionOk="0">
                    <a:moveTo>
                      <a:pt x="572" y="0"/>
                    </a:moveTo>
                    <a:cubicBezTo>
                      <a:pt x="1" y="0"/>
                      <a:pt x="1" y="913"/>
                      <a:pt x="572" y="913"/>
                    </a:cubicBezTo>
                    <a:cubicBezTo>
                      <a:pt x="1165" y="913"/>
                      <a:pt x="1165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0"/>
              <p:cNvSpPr/>
              <p:nvPr/>
            </p:nvSpPr>
            <p:spPr>
              <a:xfrm>
                <a:off x="4233100" y="3732050"/>
                <a:ext cx="26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28" y="0"/>
                    </a:moveTo>
                    <a:cubicBezTo>
                      <a:pt x="587" y="0"/>
                      <a:pt x="545" y="7"/>
                      <a:pt x="503" y="21"/>
                    </a:cubicBezTo>
                    <a:cubicBezTo>
                      <a:pt x="480" y="21"/>
                      <a:pt x="435" y="43"/>
                      <a:pt x="412" y="43"/>
                    </a:cubicBezTo>
                    <a:cubicBezTo>
                      <a:pt x="1" y="157"/>
                      <a:pt x="1" y="751"/>
                      <a:pt x="412" y="842"/>
                    </a:cubicBezTo>
                    <a:cubicBezTo>
                      <a:pt x="435" y="865"/>
                      <a:pt x="480" y="865"/>
                      <a:pt x="503" y="888"/>
                    </a:cubicBezTo>
                    <a:cubicBezTo>
                      <a:pt x="542" y="901"/>
                      <a:pt x="582" y="907"/>
                      <a:pt x="621" y="907"/>
                    </a:cubicBezTo>
                    <a:cubicBezTo>
                      <a:pt x="856" y="907"/>
                      <a:pt x="1074" y="689"/>
                      <a:pt x="1074" y="454"/>
                    </a:cubicBezTo>
                    <a:cubicBezTo>
                      <a:pt x="1074" y="203"/>
                      <a:pt x="860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0"/>
              <p:cNvSpPr/>
              <p:nvPr/>
            </p:nvSpPr>
            <p:spPr>
              <a:xfrm>
                <a:off x="4127550" y="365210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0" y="0"/>
                      <a:pt x="0" y="913"/>
                      <a:pt x="594" y="913"/>
                    </a:cubicBezTo>
                    <a:cubicBezTo>
                      <a:pt x="1164" y="913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0"/>
              <p:cNvSpPr/>
              <p:nvPr/>
            </p:nvSpPr>
            <p:spPr>
              <a:xfrm>
                <a:off x="3962625" y="37131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65" y="913"/>
                      <a:pt x="1165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0"/>
              <p:cNvSpPr/>
              <p:nvPr/>
            </p:nvSpPr>
            <p:spPr>
              <a:xfrm>
                <a:off x="4045375" y="365722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65" y="914"/>
                      <a:pt x="1165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0"/>
              <p:cNvSpPr/>
              <p:nvPr/>
            </p:nvSpPr>
            <p:spPr>
              <a:xfrm>
                <a:off x="4043100" y="3761650"/>
                <a:ext cx="2855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1" y="891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0"/>
              <p:cNvSpPr/>
              <p:nvPr/>
            </p:nvSpPr>
            <p:spPr>
              <a:xfrm>
                <a:off x="4081900" y="3846100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617" y="1"/>
                    </a:moveTo>
                    <a:cubicBezTo>
                      <a:pt x="0" y="1"/>
                      <a:pt x="0" y="937"/>
                      <a:pt x="617" y="937"/>
                    </a:cubicBezTo>
                    <a:cubicBezTo>
                      <a:pt x="1210" y="937"/>
                      <a:pt x="1210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0"/>
              <p:cNvSpPr/>
              <p:nvPr/>
            </p:nvSpPr>
            <p:spPr>
              <a:xfrm>
                <a:off x="3957500" y="38706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4" y="0"/>
                    </a:moveTo>
                    <a:cubicBezTo>
                      <a:pt x="23" y="0"/>
                      <a:pt x="0" y="890"/>
                      <a:pt x="594" y="890"/>
                    </a:cubicBezTo>
                    <a:cubicBezTo>
                      <a:pt x="1164" y="890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0"/>
              <p:cNvSpPr/>
              <p:nvPr/>
            </p:nvSpPr>
            <p:spPr>
              <a:xfrm>
                <a:off x="3974625" y="3776975"/>
                <a:ext cx="251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921" extrusionOk="0">
                    <a:moveTo>
                      <a:pt x="552" y="0"/>
                    </a:moveTo>
                    <a:cubicBezTo>
                      <a:pt x="506" y="0"/>
                      <a:pt x="458" y="8"/>
                      <a:pt x="411" y="27"/>
                    </a:cubicBezTo>
                    <a:cubicBezTo>
                      <a:pt x="388" y="27"/>
                      <a:pt x="342" y="50"/>
                      <a:pt x="320" y="72"/>
                    </a:cubicBezTo>
                    <a:cubicBezTo>
                      <a:pt x="160" y="141"/>
                      <a:pt x="0" y="255"/>
                      <a:pt x="23" y="460"/>
                    </a:cubicBezTo>
                    <a:cubicBezTo>
                      <a:pt x="23" y="666"/>
                      <a:pt x="137" y="780"/>
                      <a:pt x="320" y="871"/>
                    </a:cubicBezTo>
                    <a:cubicBezTo>
                      <a:pt x="342" y="871"/>
                      <a:pt x="388" y="894"/>
                      <a:pt x="411" y="894"/>
                    </a:cubicBezTo>
                    <a:cubicBezTo>
                      <a:pt x="458" y="912"/>
                      <a:pt x="506" y="921"/>
                      <a:pt x="552" y="921"/>
                    </a:cubicBezTo>
                    <a:cubicBezTo>
                      <a:pt x="795" y="921"/>
                      <a:pt x="1004" y="691"/>
                      <a:pt x="1004" y="460"/>
                    </a:cubicBezTo>
                    <a:cubicBezTo>
                      <a:pt x="1004" y="230"/>
                      <a:pt x="795" y="0"/>
                      <a:pt x="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0"/>
              <p:cNvSpPr/>
              <p:nvPr/>
            </p:nvSpPr>
            <p:spPr>
              <a:xfrm>
                <a:off x="3873550" y="3804075"/>
                <a:ext cx="292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68" extrusionOk="0">
                    <a:moveTo>
                      <a:pt x="650" y="0"/>
                    </a:moveTo>
                    <a:cubicBezTo>
                      <a:pt x="498" y="0"/>
                      <a:pt x="346" y="77"/>
                      <a:pt x="254" y="221"/>
                    </a:cubicBezTo>
                    <a:cubicBezTo>
                      <a:pt x="231" y="244"/>
                      <a:pt x="208" y="289"/>
                      <a:pt x="186" y="335"/>
                    </a:cubicBezTo>
                    <a:cubicBezTo>
                      <a:pt x="0" y="613"/>
                      <a:pt x="267" y="967"/>
                      <a:pt x="557" y="967"/>
                    </a:cubicBezTo>
                    <a:cubicBezTo>
                      <a:pt x="624" y="967"/>
                      <a:pt x="692" y="948"/>
                      <a:pt x="756" y="906"/>
                    </a:cubicBezTo>
                    <a:lnTo>
                      <a:pt x="870" y="837"/>
                    </a:lnTo>
                    <a:cubicBezTo>
                      <a:pt x="1121" y="677"/>
                      <a:pt x="1167" y="335"/>
                      <a:pt x="962" y="130"/>
                    </a:cubicBezTo>
                    <a:cubicBezTo>
                      <a:pt x="874" y="42"/>
                      <a:pt x="762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20"/>
              <p:cNvSpPr/>
              <p:nvPr/>
            </p:nvSpPr>
            <p:spPr>
              <a:xfrm>
                <a:off x="3859350" y="389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2" y="891"/>
                      <a:pt x="1164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20"/>
              <p:cNvSpPr/>
              <p:nvPr/>
            </p:nvSpPr>
            <p:spPr>
              <a:xfrm>
                <a:off x="3782300" y="391572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2" y="0"/>
                    </a:moveTo>
                    <a:cubicBezTo>
                      <a:pt x="1" y="0"/>
                      <a:pt x="1" y="891"/>
                      <a:pt x="572" y="891"/>
                    </a:cubicBezTo>
                    <a:cubicBezTo>
                      <a:pt x="1142" y="891"/>
                      <a:pt x="1142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20"/>
              <p:cNvSpPr/>
              <p:nvPr/>
            </p:nvSpPr>
            <p:spPr>
              <a:xfrm>
                <a:off x="3782875" y="3833550"/>
                <a:ext cx="28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868" extrusionOk="0">
                    <a:moveTo>
                      <a:pt x="549" y="1"/>
                    </a:moveTo>
                    <a:cubicBezTo>
                      <a:pt x="1" y="1"/>
                      <a:pt x="1" y="868"/>
                      <a:pt x="549" y="868"/>
                    </a:cubicBezTo>
                    <a:cubicBezTo>
                      <a:pt x="1119" y="868"/>
                      <a:pt x="111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20"/>
              <p:cNvSpPr/>
              <p:nvPr/>
            </p:nvSpPr>
            <p:spPr>
              <a:xfrm>
                <a:off x="3827400" y="3742250"/>
                <a:ext cx="23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1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36" y="731"/>
                      <a:pt x="936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20"/>
              <p:cNvSpPr/>
              <p:nvPr/>
            </p:nvSpPr>
            <p:spPr>
              <a:xfrm>
                <a:off x="3889025" y="366065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1"/>
                    </a:moveTo>
                    <a:cubicBezTo>
                      <a:pt x="0" y="1"/>
                      <a:pt x="0" y="868"/>
                      <a:pt x="548" y="868"/>
                    </a:cubicBezTo>
                    <a:cubicBezTo>
                      <a:pt x="1119" y="868"/>
                      <a:pt x="111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20"/>
              <p:cNvSpPr/>
              <p:nvPr/>
            </p:nvSpPr>
            <p:spPr>
              <a:xfrm>
                <a:off x="3905000" y="372970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0"/>
                    </a:moveTo>
                    <a:cubicBezTo>
                      <a:pt x="0" y="0"/>
                      <a:pt x="0" y="868"/>
                      <a:pt x="548" y="868"/>
                    </a:cubicBezTo>
                    <a:cubicBezTo>
                      <a:pt x="1119" y="868"/>
                      <a:pt x="1119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20"/>
              <p:cNvSpPr/>
              <p:nvPr/>
            </p:nvSpPr>
            <p:spPr>
              <a:xfrm>
                <a:off x="4445375" y="4128225"/>
                <a:ext cx="304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33" extrusionOk="0">
                    <a:moveTo>
                      <a:pt x="624" y="1"/>
                    </a:moveTo>
                    <a:cubicBezTo>
                      <a:pt x="554" y="1"/>
                      <a:pt x="482" y="19"/>
                      <a:pt x="412" y="60"/>
                    </a:cubicBezTo>
                    <a:cubicBezTo>
                      <a:pt x="343" y="106"/>
                      <a:pt x="275" y="151"/>
                      <a:pt x="206" y="220"/>
                    </a:cubicBezTo>
                    <a:cubicBezTo>
                      <a:pt x="24" y="402"/>
                      <a:pt x="1" y="722"/>
                      <a:pt x="206" y="904"/>
                    </a:cubicBezTo>
                    <a:cubicBezTo>
                      <a:pt x="301" y="987"/>
                      <a:pt x="426" y="1033"/>
                      <a:pt x="549" y="1033"/>
                    </a:cubicBezTo>
                    <a:cubicBezTo>
                      <a:pt x="665" y="1033"/>
                      <a:pt x="780" y="993"/>
                      <a:pt x="868" y="904"/>
                    </a:cubicBezTo>
                    <a:cubicBezTo>
                      <a:pt x="937" y="836"/>
                      <a:pt x="982" y="745"/>
                      <a:pt x="1028" y="676"/>
                    </a:cubicBezTo>
                    <a:cubicBezTo>
                      <a:pt x="1215" y="377"/>
                      <a:pt x="942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20"/>
              <p:cNvSpPr/>
              <p:nvPr/>
            </p:nvSpPr>
            <p:spPr>
              <a:xfrm>
                <a:off x="4337550" y="4068150"/>
                <a:ext cx="26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0" extrusionOk="0">
                    <a:moveTo>
                      <a:pt x="605" y="0"/>
                    </a:moveTo>
                    <a:cubicBezTo>
                      <a:pt x="499" y="0"/>
                      <a:pt x="392" y="41"/>
                      <a:pt x="297" y="112"/>
                    </a:cubicBezTo>
                    <a:cubicBezTo>
                      <a:pt x="274" y="158"/>
                      <a:pt x="228" y="180"/>
                      <a:pt x="183" y="203"/>
                    </a:cubicBezTo>
                    <a:cubicBezTo>
                      <a:pt x="0" y="340"/>
                      <a:pt x="23" y="683"/>
                      <a:pt x="183" y="820"/>
                    </a:cubicBezTo>
                    <a:cubicBezTo>
                      <a:pt x="268" y="893"/>
                      <a:pt x="393" y="940"/>
                      <a:pt x="515" y="940"/>
                    </a:cubicBezTo>
                    <a:cubicBezTo>
                      <a:pt x="621" y="940"/>
                      <a:pt x="725" y="904"/>
                      <a:pt x="799" y="820"/>
                    </a:cubicBezTo>
                    <a:cubicBezTo>
                      <a:pt x="822" y="774"/>
                      <a:pt x="845" y="728"/>
                      <a:pt x="890" y="705"/>
                    </a:cubicBezTo>
                    <a:cubicBezTo>
                      <a:pt x="1004" y="523"/>
                      <a:pt x="1050" y="272"/>
                      <a:pt x="890" y="112"/>
                    </a:cubicBezTo>
                    <a:cubicBezTo>
                      <a:pt x="802" y="35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20"/>
              <p:cNvSpPr/>
              <p:nvPr/>
            </p:nvSpPr>
            <p:spPr>
              <a:xfrm>
                <a:off x="4577200" y="40378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1" y="0"/>
                      <a:pt x="1" y="913"/>
                      <a:pt x="571" y="913"/>
                    </a:cubicBezTo>
                    <a:cubicBezTo>
                      <a:pt x="1165" y="913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20"/>
              <p:cNvSpPr/>
              <p:nvPr/>
            </p:nvSpPr>
            <p:spPr>
              <a:xfrm>
                <a:off x="4537250" y="410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0"/>
                    </a:moveTo>
                    <a:cubicBezTo>
                      <a:pt x="1" y="0"/>
                      <a:pt x="1" y="891"/>
                      <a:pt x="571" y="891"/>
                    </a:cubicBezTo>
                    <a:cubicBezTo>
                      <a:pt x="1165" y="891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20"/>
              <p:cNvSpPr/>
              <p:nvPr/>
            </p:nvSpPr>
            <p:spPr>
              <a:xfrm>
                <a:off x="4643975" y="4143400"/>
                <a:ext cx="291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1" extrusionOk="0">
                    <a:moveTo>
                      <a:pt x="685" y="1"/>
                    </a:moveTo>
                    <a:cubicBezTo>
                      <a:pt x="571" y="1"/>
                      <a:pt x="457" y="24"/>
                      <a:pt x="343" y="46"/>
                    </a:cubicBezTo>
                    <a:cubicBezTo>
                      <a:pt x="160" y="115"/>
                      <a:pt x="0" y="275"/>
                      <a:pt x="23" y="480"/>
                    </a:cubicBezTo>
                    <a:cubicBezTo>
                      <a:pt x="23" y="685"/>
                      <a:pt x="160" y="845"/>
                      <a:pt x="343" y="914"/>
                    </a:cubicBezTo>
                    <a:cubicBezTo>
                      <a:pt x="457" y="959"/>
                      <a:pt x="571" y="959"/>
                      <a:pt x="685" y="959"/>
                    </a:cubicBezTo>
                    <a:cubicBezTo>
                      <a:pt x="696" y="960"/>
                      <a:pt x="706" y="961"/>
                      <a:pt x="717" y="961"/>
                    </a:cubicBezTo>
                    <a:cubicBezTo>
                      <a:pt x="955" y="961"/>
                      <a:pt x="1164" y="720"/>
                      <a:pt x="1164" y="480"/>
                    </a:cubicBezTo>
                    <a:cubicBezTo>
                      <a:pt x="1141" y="229"/>
                      <a:pt x="93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20"/>
              <p:cNvSpPr/>
              <p:nvPr/>
            </p:nvSpPr>
            <p:spPr>
              <a:xfrm>
                <a:off x="4669650" y="4068575"/>
                <a:ext cx="30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27" extrusionOk="0">
                    <a:moveTo>
                      <a:pt x="688" y="1"/>
                    </a:moveTo>
                    <a:cubicBezTo>
                      <a:pt x="560" y="1"/>
                      <a:pt x="436" y="47"/>
                      <a:pt x="343" y="141"/>
                    </a:cubicBezTo>
                    <a:cubicBezTo>
                      <a:pt x="274" y="232"/>
                      <a:pt x="183" y="323"/>
                      <a:pt x="137" y="437"/>
                    </a:cubicBezTo>
                    <a:cubicBezTo>
                      <a:pt x="0" y="688"/>
                      <a:pt x="69" y="1031"/>
                      <a:pt x="320" y="1168"/>
                    </a:cubicBezTo>
                    <a:cubicBezTo>
                      <a:pt x="404" y="1206"/>
                      <a:pt x="497" y="1226"/>
                      <a:pt x="590" y="1226"/>
                    </a:cubicBezTo>
                    <a:cubicBezTo>
                      <a:pt x="776" y="1226"/>
                      <a:pt x="959" y="1145"/>
                      <a:pt x="1050" y="962"/>
                    </a:cubicBezTo>
                    <a:cubicBezTo>
                      <a:pt x="1073" y="939"/>
                      <a:pt x="1073" y="894"/>
                      <a:pt x="1096" y="871"/>
                    </a:cubicBezTo>
                    <a:cubicBezTo>
                      <a:pt x="1120" y="822"/>
                      <a:pt x="1132" y="799"/>
                      <a:pt x="1130" y="799"/>
                    </a:cubicBezTo>
                    <a:lnTo>
                      <a:pt x="1130" y="799"/>
                    </a:lnTo>
                    <a:cubicBezTo>
                      <a:pt x="1128" y="799"/>
                      <a:pt x="1117" y="816"/>
                      <a:pt x="1096" y="848"/>
                    </a:cubicBezTo>
                    <a:cubicBezTo>
                      <a:pt x="1142" y="757"/>
                      <a:pt x="1164" y="711"/>
                      <a:pt x="1187" y="620"/>
                    </a:cubicBezTo>
                    <a:cubicBezTo>
                      <a:pt x="1210" y="414"/>
                      <a:pt x="1164" y="163"/>
                      <a:pt x="959" y="72"/>
                    </a:cubicBezTo>
                    <a:cubicBezTo>
                      <a:pt x="873" y="25"/>
                      <a:pt x="780" y="1"/>
                      <a:pt x="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20"/>
              <p:cNvSpPr/>
              <p:nvPr/>
            </p:nvSpPr>
            <p:spPr>
              <a:xfrm>
                <a:off x="4514300" y="3964000"/>
                <a:ext cx="326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99" extrusionOk="0">
                    <a:moveTo>
                      <a:pt x="686" y="1"/>
                    </a:moveTo>
                    <a:cubicBezTo>
                      <a:pt x="594" y="1"/>
                      <a:pt x="503" y="24"/>
                      <a:pt x="417" y="78"/>
                    </a:cubicBezTo>
                    <a:cubicBezTo>
                      <a:pt x="211" y="192"/>
                      <a:pt x="143" y="375"/>
                      <a:pt x="120" y="580"/>
                    </a:cubicBezTo>
                    <a:lnTo>
                      <a:pt x="120" y="489"/>
                    </a:lnTo>
                    <a:lnTo>
                      <a:pt x="120" y="489"/>
                    </a:lnTo>
                    <a:cubicBezTo>
                      <a:pt x="0" y="809"/>
                      <a:pt x="335" y="1199"/>
                      <a:pt x="666" y="1199"/>
                    </a:cubicBezTo>
                    <a:cubicBezTo>
                      <a:pt x="713" y="1199"/>
                      <a:pt x="759" y="1191"/>
                      <a:pt x="805" y="1174"/>
                    </a:cubicBezTo>
                    <a:lnTo>
                      <a:pt x="713" y="1174"/>
                    </a:lnTo>
                    <a:cubicBezTo>
                      <a:pt x="919" y="1151"/>
                      <a:pt x="1101" y="1060"/>
                      <a:pt x="1216" y="877"/>
                    </a:cubicBezTo>
                    <a:cubicBezTo>
                      <a:pt x="1307" y="694"/>
                      <a:pt x="1307" y="489"/>
                      <a:pt x="1216" y="284"/>
                    </a:cubicBezTo>
                    <a:cubicBezTo>
                      <a:pt x="1170" y="215"/>
                      <a:pt x="1079" y="124"/>
                      <a:pt x="987" y="78"/>
                    </a:cubicBezTo>
                    <a:cubicBezTo>
                      <a:pt x="891" y="30"/>
                      <a:pt x="788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20"/>
              <p:cNvSpPr/>
              <p:nvPr/>
            </p:nvSpPr>
            <p:spPr>
              <a:xfrm>
                <a:off x="4758100" y="4100600"/>
                <a:ext cx="285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42" y="914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20"/>
              <p:cNvSpPr/>
              <p:nvPr/>
            </p:nvSpPr>
            <p:spPr>
              <a:xfrm>
                <a:off x="4743250" y="3986975"/>
                <a:ext cx="302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23" extrusionOk="0">
                    <a:moveTo>
                      <a:pt x="583" y="0"/>
                    </a:moveTo>
                    <a:cubicBezTo>
                      <a:pt x="563" y="0"/>
                      <a:pt x="544" y="1"/>
                      <a:pt x="526" y="4"/>
                    </a:cubicBezTo>
                    <a:cubicBezTo>
                      <a:pt x="320" y="26"/>
                      <a:pt x="115" y="186"/>
                      <a:pt x="69" y="392"/>
                    </a:cubicBezTo>
                    <a:cubicBezTo>
                      <a:pt x="69" y="414"/>
                      <a:pt x="69" y="414"/>
                      <a:pt x="69" y="414"/>
                    </a:cubicBezTo>
                    <a:cubicBezTo>
                      <a:pt x="1" y="734"/>
                      <a:pt x="161" y="985"/>
                      <a:pt x="457" y="1099"/>
                    </a:cubicBezTo>
                    <a:cubicBezTo>
                      <a:pt x="498" y="1115"/>
                      <a:pt x="547" y="1123"/>
                      <a:pt x="598" y="1123"/>
                    </a:cubicBezTo>
                    <a:cubicBezTo>
                      <a:pt x="692" y="1123"/>
                      <a:pt x="794" y="1098"/>
                      <a:pt x="868" y="1054"/>
                    </a:cubicBezTo>
                    <a:cubicBezTo>
                      <a:pt x="1142" y="871"/>
                      <a:pt x="1211" y="574"/>
                      <a:pt x="1074" y="300"/>
                    </a:cubicBezTo>
                    <a:lnTo>
                      <a:pt x="1051" y="255"/>
                    </a:lnTo>
                    <a:cubicBezTo>
                      <a:pt x="969" y="91"/>
                      <a:pt x="757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20"/>
              <p:cNvSpPr/>
              <p:nvPr/>
            </p:nvSpPr>
            <p:spPr>
              <a:xfrm>
                <a:off x="4847125" y="3943250"/>
                <a:ext cx="285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77" extrusionOk="0">
                    <a:moveTo>
                      <a:pt x="559" y="1"/>
                    </a:moveTo>
                    <a:cubicBezTo>
                      <a:pt x="411" y="1"/>
                      <a:pt x="262" y="75"/>
                      <a:pt x="183" y="223"/>
                    </a:cubicBezTo>
                    <a:cubicBezTo>
                      <a:pt x="160" y="269"/>
                      <a:pt x="137" y="337"/>
                      <a:pt x="114" y="383"/>
                    </a:cubicBezTo>
                    <a:cubicBezTo>
                      <a:pt x="0" y="680"/>
                      <a:pt x="274" y="977"/>
                      <a:pt x="571" y="977"/>
                    </a:cubicBezTo>
                    <a:cubicBezTo>
                      <a:pt x="845" y="977"/>
                      <a:pt x="1141" y="680"/>
                      <a:pt x="1004" y="383"/>
                    </a:cubicBezTo>
                    <a:cubicBezTo>
                      <a:pt x="981" y="337"/>
                      <a:pt x="959" y="269"/>
                      <a:pt x="936" y="223"/>
                    </a:cubicBezTo>
                    <a:cubicBezTo>
                      <a:pt x="856" y="75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20"/>
              <p:cNvSpPr/>
              <p:nvPr/>
            </p:nvSpPr>
            <p:spPr>
              <a:xfrm>
                <a:off x="4773500" y="38592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1"/>
                    </a:moveTo>
                    <a:cubicBezTo>
                      <a:pt x="1" y="1"/>
                      <a:pt x="1" y="937"/>
                      <a:pt x="594" y="937"/>
                    </a:cubicBezTo>
                    <a:cubicBezTo>
                      <a:pt x="1187" y="937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20"/>
              <p:cNvSpPr/>
              <p:nvPr/>
            </p:nvSpPr>
            <p:spPr>
              <a:xfrm>
                <a:off x="4879075" y="3845100"/>
                <a:ext cx="262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40" extrusionOk="0">
                    <a:moveTo>
                      <a:pt x="543" y="1"/>
                    </a:moveTo>
                    <a:cubicBezTo>
                      <a:pt x="448" y="1"/>
                      <a:pt x="357" y="31"/>
                      <a:pt x="274" y="86"/>
                    </a:cubicBezTo>
                    <a:cubicBezTo>
                      <a:pt x="274" y="86"/>
                      <a:pt x="274" y="86"/>
                      <a:pt x="274" y="109"/>
                    </a:cubicBezTo>
                    <a:cubicBezTo>
                      <a:pt x="0" y="269"/>
                      <a:pt x="0" y="680"/>
                      <a:pt x="274" y="840"/>
                    </a:cubicBezTo>
                    <a:cubicBezTo>
                      <a:pt x="361" y="909"/>
                      <a:pt x="462" y="939"/>
                      <a:pt x="576" y="939"/>
                    </a:cubicBezTo>
                    <a:cubicBezTo>
                      <a:pt x="611" y="939"/>
                      <a:pt x="647" y="936"/>
                      <a:pt x="685" y="931"/>
                    </a:cubicBezTo>
                    <a:cubicBezTo>
                      <a:pt x="868" y="862"/>
                      <a:pt x="1050" y="680"/>
                      <a:pt x="1027" y="474"/>
                    </a:cubicBezTo>
                    <a:cubicBezTo>
                      <a:pt x="1027" y="269"/>
                      <a:pt x="913" y="109"/>
                      <a:pt x="731" y="41"/>
                    </a:cubicBezTo>
                    <a:cubicBezTo>
                      <a:pt x="668" y="14"/>
                      <a:pt x="605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20"/>
              <p:cNvSpPr/>
              <p:nvPr/>
            </p:nvSpPr>
            <p:spPr>
              <a:xfrm>
                <a:off x="4836850" y="3746400"/>
                <a:ext cx="27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76" extrusionOk="0">
                    <a:moveTo>
                      <a:pt x="548" y="0"/>
                    </a:moveTo>
                    <a:cubicBezTo>
                      <a:pt x="394" y="0"/>
                      <a:pt x="240" y="74"/>
                      <a:pt x="160" y="223"/>
                    </a:cubicBezTo>
                    <a:cubicBezTo>
                      <a:pt x="137" y="268"/>
                      <a:pt x="114" y="337"/>
                      <a:pt x="91" y="382"/>
                    </a:cubicBezTo>
                    <a:cubicBezTo>
                      <a:pt x="0" y="679"/>
                      <a:pt x="251" y="976"/>
                      <a:pt x="548" y="976"/>
                    </a:cubicBezTo>
                    <a:cubicBezTo>
                      <a:pt x="822" y="976"/>
                      <a:pt x="1096" y="679"/>
                      <a:pt x="1004" y="382"/>
                    </a:cubicBezTo>
                    <a:cubicBezTo>
                      <a:pt x="982" y="337"/>
                      <a:pt x="959" y="268"/>
                      <a:pt x="936" y="223"/>
                    </a:cubicBezTo>
                    <a:cubicBezTo>
                      <a:pt x="856" y="74"/>
                      <a:pt x="70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20"/>
              <p:cNvSpPr/>
              <p:nvPr/>
            </p:nvSpPr>
            <p:spPr>
              <a:xfrm>
                <a:off x="4904750" y="3627325"/>
                <a:ext cx="245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10" extrusionOk="0">
                    <a:moveTo>
                      <a:pt x="514" y="1"/>
                    </a:moveTo>
                    <a:cubicBezTo>
                      <a:pt x="441" y="1"/>
                      <a:pt x="367" y="18"/>
                      <a:pt x="297" y="55"/>
                    </a:cubicBezTo>
                    <a:cubicBezTo>
                      <a:pt x="251" y="78"/>
                      <a:pt x="206" y="124"/>
                      <a:pt x="160" y="147"/>
                    </a:cubicBezTo>
                    <a:cubicBezTo>
                      <a:pt x="0" y="306"/>
                      <a:pt x="0" y="603"/>
                      <a:pt x="160" y="763"/>
                    </a:cubicBezTo>
                    <a:cubicBezTo>
                      <a:pt x="206" y="786"/>
                      <a:pt x="251" y="831"/>
                      <a:pt x="297" y="854"/>
                    </a:cubicBezTo>
                    <a:cubicBezTo>
                      <a:pt x="367" y="892"/>
                      <a:pt x="442" y="909"/>
                      <a:pt x="516" y="909"/>
                    </a:cubicBezTo>
                    <a:cubicBezTo>
                      <a:pt x="755" y="909"/>
                      <a:pt x="982" y="728"/>
                      <a:pt x="982" y="466"/>
                    </a:cubicBezTo>
                    <a:cubicBezTo>
                      <a:pt x="982" y="187"/>
                      <a:pt x="754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20"/>
              <p:cNvSpPr/>
              <p:nvPr/>
            </p:nvSpPr>
            <p:spPr>
              <a:xfrm>
                <a:off x="4923575" y="372455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20"/>
              <p:cNvSpPr/>
              <p:nvPr/>
            </p:nvSpPr>
            <p:spPr>
              <a:xfrm>
                <a:off x="5054825" y="3633125"/>
                <a:ext cx="308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8" extrusionOk="0">
                    <a:moveTo>
                      <a:pt x="620" y="0"/>
                    </a:moveTo>
                    <a:cubicBezTo>
                      <a:pt x="508" y="0"/>
                      <a:pt x="400" y="40"/>
                      <a:pt x="320" y="120"/>
                    </a:cubicBezTo>
                    <a:cubicBezTo>
                      <a:pt x="274" y="166"/>
                      <a:pt x="229" y="211"/>
                      <a:pt x="206" y="257"/>
                    </a:cubicBezTo>
                    <a:cubicBezTo>
                      <a:pt x="0" y="577"/>
                      <a:pt x="274" y="987"/>
                      <a:pt x="617" y="987"/>
                    </a:cubicBezTo>
                    <a:cubicBezTo>
                      <a:pt x="982" y="987"/>
                      <a:pt x="1233" y="577"/>
                      <a:pt x="1050" y="257"/>
                    </a:cubicBezTo>
                    <a:cubicBezTo>
                      <a:pt x="1005" y="211"/>
                      <a:pt x="982" y="166"/>
                      <a:pt x="936" y="120"/>
                    </a:cubicBezTo>
                    <a:cubicBezTo>
                      <a:pt x="845" y="40"/>
                      <a:pt x="731" y="0"/>
                      <a:pt x="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20"/>
              <p:cNvSpPr/>
              <p:nvPr/>
            </p:nvSpPr>
            <p:spPr>
              <a:xfrm>
                <a:off x="5024575" y="3734825"/>
                <a:ext cx="308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60" extrusionOk="0">
                    <a:moveTo>
                      <a:pt x="617" y="1"/>
                    </a:moveTo>
                    <a:cubicBezTo>
                      <a:pt x="1" y="1"/>
                      <a:pt x="1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20"/>
              <p:cNvSpPr/>
              <p:nvPr/>
            </p:nvSpPr>
            <p:spPr>
              <a:xfrm>
                <a:off x="5152975" y="3716600"/>
                <a:ext cx="308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3" extrusionOk="0">
                    <a:moveTo>
                      <a:pt x="758" y="1"/>
                    </a:moveTo>
                    <a:cubicBezTo>
                      <a:pt x="704" y="1"/>
                      <a:pt x="649" y="8"/>
                      <a:pt x="594" y="22"/>
                    </a:cubicBezTo>
                    <a:cubicBezTo>
                      <a:pt x="503" y="22"/>
                      <a:pt x="411" y="45"/>
                      <a:pt x="343" y="68"/>
                    </a:cubicBezTo>
                    <a:cubicBezTo>
                      <a:pt x="137" y="91"/>
                      <a:pt x="0" y="319"/>
                      <a:pt x="0" y="502"/>
                    </a:cubicBezTo>
                    <a:cubicBezTo>
                      <a:pt x="0" y="684"/>
                      <a:pt x="137" y="912"/>
                      <a:pt x="343" y="935"/>
                    </a:cubicBezTo>
                    <a:cubicBezTo>
                      <a:pt x="411" y="958"/>
                      <a:pt x="503" y="981"/>
                      <a:pt x="594" y="981"/>
                    </a:cubicBezTo>
                    <a:cubicBezTo>
                      <a:pt x="649" y="995"/>
                      <a:pt x="704" y="1002"/>
                      <a:pt x="758" y="1002"/>
                    </a:cubicBezTo>
                    <a:cubicBezTo>
                      <a:pt x="883" y="1002"/>
                      <a:pt x="1000" y="962"/>
                      <a:pt x="1096" y="867"/>
                    </a:cubicBezTo>
                    <a:cubicBezTo>
                      <a:pt x="1187" y="753"/>
                      <a:pt x="1233" y="639"/>
                      <a:pt x="1233" y="502"/>
                    </a:cubicBezTo>
                    <a:cubicBezTo>
                      <a:pt x="1233" y="365"/>
                      <a:pt x="1187" y="228"/>
                      <a:pt x="1096" y="136"/>
                    </a:cubicBezTo>
                    <a:cubicBezTo>
                      <a:pt x="1000" y="41"/>
                      <a:pt x="883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0"/>
              <p:cNvSpPr/>
              <p:nvPr/>
            </p:nvSpPr>
            <p:spPr>
              <a:xfrm>
                <a:off x="4969225" y="3822950"/>
                <a:ext cx="302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3" extrusionOk="0">
                    <a:moveTo>
                      <a:pt x="695" y="1"/>
                    </a:moveTo>
                    <a:cubicBezTo>
                      <a:pt x="627" y="1"/>
                      <a:pt x="561" y="18"/>
                      <a:pt x="503" y="59"/>
                    </a:cubicBezTo>
                    <a:lnTo>
                      <a:pt x="252" y="219"/>
                    </a:lnTo>
                    <a:cubicBezTo>
                      <a:pt x="115" y="333"/>
                      <a:pt x="1" y="470"/>
                      <a:pt x="23" y="653"/>
                    </a:cubicBezTo>
                    <a:cubicBezTo>
                      <a:pt x="23" y="790"/>
                      <a:pt x="69" y="904"/>
                      <a:pt x="160" y="995"/>
                    </a:cubicBezTo>
                    <a:cubicBezTo>
                      <a:pt x="252" y="1087"/>
                      <a:pt x="389" y="1132"/>
                      <a:pt x="503" y="1132"/>
                    </a:cubicBezTo>
                    <a:cubicBezTo>
                      <a:pt x="685" y="1132"/>
                      <a:pt x="822" y="1041"/>
                      <a:pt x="936" y="904"/>
                    </a:cubicBezTo>
                    <a:lnTo>
                      <a:pt x="1096" y="653"/>
                    </a:lnTo>
                    <a:cubicBezTo>
                      <a:pt x="1210" y="516"/>
                      <a:pt x="1165" y="242"/>
                      <a:pt x="1028" y="128"/>
                    </a:cubicBezTo>
                    <a:cubicBezTo>
                      <a:pt x="940" y="55"/>
                      <a:pt x="81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0"/>
              <p:cNvSpPr/>
              <p:nvPr/>
            </p:nvSpPr>
            <p:spPr>
              <a:xfrm>
                <a:off x="4989200" y="3549950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59" y="731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0"/>
              <p:cNvSpPr/>
              <p:nvPr/>
            </p:nvSpPr>
            <p:spPr>
              <a:xfrm>
                <a:off x="5046275" y="3410725"/>
                <a:ext cx="30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59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0"/>
              <p:cNvSpPr/>
              <p:nvPr/>
            </p:nvSpPr>
            <p:spPr>
              <a:xfrm>
                <a:off x="5191950" y="3402725"/>
                <a:ext cx="27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39" extrusionOk="0">
                    <a:moveTo>
                      <a:pt x="587" y="1"/>
                    </a:moveTo>
                    <a:cubicBezTo>
                      <a:pt x="404" y="1"/>
                      <a:pt x="267" y="92"/>
                      <a:pt x="153" y="252"/>
                    </a:cubicBezTo>
                    <a:cubicBezTo>
                      <a:pt x="108" y="297"/>
                      <a:pt x="85" y="366"/>
                      <a:pt x="62" y="457"/>
                    </a:cubicBezTo>
                    <a:cubicBezTo>
                      <a:pt x="1" y="784"/>
                      <a:pt x="214" y="1038"/>
                      <a:pt x="538" y="1038"/>
                    </a:cubicBezTo>
                    <a:cubicBezTo>
                      <a:pt x="576" y="1038"/>
                      <a:pt x="615" y="1035"/>
                      <a:pt x="655" y="1028"/>
                    </a:cubicBezTo>
                    <a:cubicBezTo>
                      <a:pt x="724" y="1028"/>
                      <a:pt x="792" y="982"/>
                      <a:pt x="861" y="936"/>
                    </a:cubicBezTo>
                    <a:cubicBezTo>
                      <a:pt x="998" y="845"/>
                      <a:pt x="1112" y="685"/>
                      <a:pt x="1112" y="503"/>
                    </a:cubicBezTo>
                    <a:cubicBezTo>
                      <a:pt x="1089" y="366"/>
                      <a:pt x="1043" y="252"/>
                      <a:pt x="952" y="137"/>
                    </a:cubicBezTo>
                    <a:cubicBezTo>
                      <a:pt x="861" y="46"/>
                      <a:pt x="72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0"/>
              <p:cNvSpPr/>
              <p:nvPr/>
            </p:nvSpPr>
            <p:spPr>
              <a:xfrm>
                <a:off x="5106175" y="3495175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17" y="0"/>
                    </a:moveTo>
                    <a:cubicBezTo>
                      <a:pt x="1" y="0"/>
                      <a:pt x="1" y="982"/>
                      <a:pt x="617" y="982"/>
                    </a:cubicBezTo>
                    <a:cubicBezTo>
                      <a:pt x="1256" y="982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0"/>
              <p:cNvSpPr/>
              <p:nvPr/>
            </p:nvSpPr>
            <p:spPr>
              <a:xfrm>
                <a:off x="5146700" y="3584175"/>
                <a:ext cx="314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0" extrusionOk="0">
                    <a:moveTo>
                      <a:pt x="639" y="1"/>
                    </a:moveTo>
                    <a:cubicBezTo>
                      <a:pt x="0" y="1"/>
                      <a:pt x="0" y="960"/>
                      <a:pt x="639" y="960"/>
                    </a:cubicBezTo>
                    <a:cubicBezTo>
                      <a:pt x="1256" y="960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0"/>
              <p:cNvSpPr/>
              <p:nvPr/>
            </p:nvSpPr>
            <p:spPr>
              <a:xfrm>
                <a:off x="5250550" y="3494600"/>
                <a:ext cx="331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24" y="1028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0"/>
              <p:cNvSpPr/>
              <p:nvPr/>
            </p:nvSpPr>
            <p:spPr>
              <a:xfrm>
                <a:off x="5289350" y="3639550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0"/>
              <p:cNvSpPr/>
              <p:nvPr/>
            </p:nvSpPr>
            <p:spPr>
              <a:xfrm>
                <a:off x="5265950" y="3704600"/>
                <a:ext cx="3085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33" y="959"/>
                      <a:pt x="1233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0"/>
              <p:cNvSpPr/>
              <p:nvPr/>
            </p:nvSpPr>
            <p:spPr>
              <a:xfrm>
                <a:off x="5410900" y="3747400"/>
                <a:ext cx="314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59" extrusionOk="0">
                    <a:moveTo>
                      <a:pt x="640" y="0"/>
                    </a:moveTo>
                    <a:cubicBezTo>
                      <a:pt x="23" y="0"/>
                      <a:pt x="0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0"/>
              <p:cNvSpPr/>
              <p:nvPr/>
            </p:nvSpPr>
            <p:spPr>
              <a:xfrm>
                <a:off x="5416025" y="363097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1" y="1"/>
                    </a:moveTo>
                    <a:cubicBezTo>
                      <a:pt x="1" y="1"/>
                      <a:pt x="1" y="891"/>
                      <a:pt x="571" y="891"/>
                    </a:cubicBezTo>
                    <a:cubicBezTo>
                      <a:pt x="1142" y="891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0"/>
              <p:cNvSpPr/>
              <p:nvPr/>
            </p:nvSpPr>
            <p:spPr>
              <a:xfrm>
                <a:off x="5366950" y="3519700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60" y="731"/>
                      <a:pt x="960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0"/>
              <p:cNvSpPr/>
              <p:nvPr/>
            </p:nvSpPr>
            <p:spPr>
              <a:xfrm>
                <a:off x="5228300" y="3620700"/>
                <a:ext cx="245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32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82" y="731"/>
                      <a:pt x="982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0"/>
              <p:cNvSpPr/>
              <p:nvPr/>
            </p:nvSpPr>
            <p:spPr>
              <a:xfrm>
                <a:off x="5477100" y="3738825"/>
                <a:ext cx="1942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46" extrusionOk="0">
                    <a:moveTo>
                      <a:pt x="388" y="1"/>
                    </a:moveTo>
                    <a:cubicBezTo>
                      <a:pt x="183" y="23"/>
                      <a:pt x="0" y="183"/>
                      <a:pt x="0" y="389"/>
                    </a:cubicBezTo>
                    <a:cubicBezTo>
                      <a:pt x="23" y="411"/>
                      <a:pt x="23" y="434"/>
                      <a:pt x="23" y="457"/>
                    </a:cubicBezTo>
                    <a:cubicBezTo>
                      <a:pt x="23" y="663"/>
                      <a:pt x="183" y="845"/>
                      <a:pt x="388" y="845"/>
                    </a:cubicBezTo>
                    <a:cubicBezTo>
                      <a:pt x="594" y="822"/>
                      <a:pt x="776" y="685"/>
                      <a:pt x="776" y="457"/>
                    </a:cubicBezTo>
                    <a:cubicBezTo>
                      <a:pt x="776" y="434"/>
                      <a:pt x="776" y="411"/>
                      <a:pt x="776" y="389"/>
                    </a:cubicBezTo>
                    <a:cubicBezTo>
                      <a:pt x="776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0"/>
              <p:cNvSpPr/>
              <p:nvPr/>
            </p:nvSpPr>
            <p:spPr>
              <a:xfrm>
                <a:off x="5522750" y="3813575"/>
                <a:ext cx="239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754" extrusionOk="0">
                    <a:moveTo>
                      <a:pt x="479" y="1"/>
                    </a:moveTo>
                    <a:cubicBezTo>
                      <a:pt x="0" y="1"/>
                      <a:pt x="0" y="754"/>
                      <a:pt x="479" y="754"/>
                    </a:cubicBezTo>
                    <a:cubicBezTo>
                      <a:pt x="959" y="754"/>
                      <a:pt x="95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0"/>
              <p:cNvSpPr/>
              <p:nvPr/>
            </p:nvSpPr>
            <p:spPr>
              <a:xfrm>
                <a:off x="4614875" y="39419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8" y="982"/>
                      <a:pt x="1278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0"/>
              <p:cNvSpPr/>
              <p:nvPr/>
            </p:nvSpPr>
            <p:spPr>
              <a:xfrm>
                <a:off x="4641675" y="3753525"/>
                <a:ext cx="320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47" extrusionOk="0">
                    <a:moveTo>
                      <a:pt x="619" y="0"/>
                    </a:moveTo>
                    <a:cubicBezTo>
                      <a:pt x="516" y="0"/>
                      <a:pt x="418" y="27"/>
                      <a:pt x="320" y="97"/>
                    </a:cubicBezTo>
                    <a:cubicBezTo>
                      <a:pt x="115" y="189"/>
                      <a:pt x="47" y="371"/>
                      <a:pt x="24" y="577"/>
                    </a:cubicBezTo>
                    <a:cubicBezTo>
                      <a:pt x="1" y="736"/>
                      <a:pt x="115" y="896"/>
                      <a:pt x="252" y="988"/>
                    </a:cubicBezTo>
                    <a:cubicBezTo>
                      <a:pt x="324" y="1031"/>
                      <a:pt x="397" y="1047"/>
                      <a:pt x="469" y="1047"/>
                    </a:cubicBezTo>
                    <a:cubicBezTo>
                      <a:pt x="511" y="1047"/>
                      <a:pt x="553" y="1042"/>
                      <a:pt x="594" y="1033"/>
                    </a:cubicBezTo>
                    <a:cubicBezTo>
                      <a:pt x="617" y="1035"/>
                      <a:pt x="639" y="1037"/>
                      <a:pt x="662" y="1037"/>
                    </a:cubicBezTo>
                    <a:cubicBezTo>
                      <a:pt x="870" y="1037"/>
                      <a:pt x="1083" y="940"/>
                      <a:pt x="1165" y="714"/>
                    </a:cubicBezTo>
                    <a:cubicBezTo>
                      <a:pt x="1279" y="440"/>
                      <a:pt x="1142" y="97"/>
                      <a:pt x="823" y="29"/>
                    </a:cubicBezTo>
                    <a:cubicBezTo>
                      <a:pt x="752" y="11"/>
                      <a:pt x="685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0"/>
              <p:cNvSpPr/>
              <p:nvPr/>
            </p:nvSpPr>
            <p:spPr>
              <a:xfrm>
                <a:off x="4559525" y="3847825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5"/>
                      <a:pt x="639" y="1005"/>
                    </a:cubicBezTo>
                    <a:cubicBezTo>
                      <a:pt x="1278" y="1005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0"/>
              <p:cNvSpPr/>
              <p:nvPr/>
            </p:nvSpPr>
            <p:spPr>
              <a:xfrm>
                <a:off x="4471625" y="3862075"/>
                <a:ext cx="308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83" extrusionOk="0">
                    <a:moveTo>
                      <a:pt x="617" y="1"/>
                    </a:moveTo>
                    <a:cubicBezTo>
                      <a:pt x="1" y="1"/>
                      <a:pt x="1" y="982"/>
                      <a:pt x="617" y="982"/>
                    </a:cubicBezTo>
                    <a:cubicBezTo>
                      <a:pt x="1234" y="982"/>
                      <a:pt x="1234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0"/>
              <p:cNvSpPr/>
              <p:nvPr/>
            </p:nvSpPr>
            <p:spPr>
              <a:xfrm>
                <a:off x="4424275" y="36943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0"/>
                    </a:moveTo>
                    <a:cubicBezTo>
                      <a:pt x="0" y="0"/>
                      <a:pt x="0" y="936"/>
                      <a:pt x="594" y="936"/>
                    </a:cubicBezTo>
                    <a:cubicBezTo>
                      <a:pt x="1187" y="936"/>
                      <a:pt x="1187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0"/>
              <p:cNvSpPr/>
              <p:nvPr/>
            </p:nvSpPr>
            <p:spPr>
              <a:xfrm>
                <a:off x="4492750" y="377420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23" y="1"/>
                      <a:pt x="0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0"/>
              <p:cNvSpPr/>
              <p:nvPr/>
            </p:nvSpPr>
            <p:spPr>
              <a:xfrm>
                <a:off x="4563500" y="3656700"/>
                <a:ext cx="266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66" extrusionOk="0">
                    <a:moveTo>
                      <a:pt x="542" y="1"/>
                    </a:moveTo>
                    <a:cubicBezTo>
                      <a:pt x="426" y="1"/>
                      <a:pt x="307" y="42"/>
                      <a:pt x="206" y="136"/>
                    </a:cubicBezTo>
                    <a:cubicBezTo>
                      <a:pt x="206" y="159"/>
                      <a:pt x="183" y="159"/>
                      <a:pt x="183" y="181"/>
                    </a:cubicBezTo>
                    <a:cubicBezTo>
                      <a:pt x="1" y="341"/>
                      <a:pt x="1" y="638"/>
                      <a:pt x="183" y="798"/>
                    </a:cubicBezTo>
                    <a:cubicBezTo>
                      <a:pt x="183" y="798"/>
                      <a:pt x="206" y="820"/>
                      <a:pt x="206" y="820"/>
                    </a:cubicBezTo>
                    <a:cubicBezTo>
                      <a:pt x="305" y="919"/>
                      <a:pt x="435" y="965"/>
                      <a:pt x="562" y="965"/>
                    </a:cubicBezTo>
                    <a:cubicBezTo>
                      <a:pt x="817" y="965"/>
                      <a:pt x="1066" y="782"/>
                      <a:pt x="1051" y="478"/>
                    </a:cubicBezTo>
                    <a:cubicBezTo>
                      <a:pt x="1035" y="197"/>
                      <a:pt x="795" y="1"/>
                      <a:pt x="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0"/>
              <p:cNvSpPr/>
              <p:nvPr/>
            </p:nvSpPr>
            <p:spPr>
              <a:xfrm>
                <a:off x="4666225" y="3573350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56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0"/>
              <p:cNvSpPr/>
              <p:nvPr/>
            </p:nvSpPr>
            <p:spPr>
              <a:xfrm>
                <a:off x="4578925" y="350487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0" y="0"/>
                      <a:pt x="0" y="913"/>
                      <a:pt x="571" y="913"/>
                    </a:cubicBezTo>
                    <a:cubicBezTo>
                      <a:pt x="1164" y="913"/>
                      <a:pt x="1164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0"/>
              <p:cNvSpPr/>
              <p:nvPr/>
            </p:nvSpPr>
            <p:spPr>
              <a:xfrm>
                <a:off x="4471075" y="3573925"/>
                <a:ext cx="25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1004" y="776"/>
                      <a:pt x="1004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0"/>
              <p:cNvSpPr/>
              <p:nvPr/>
            </p:nvSpPr>
            <p:spPr>
              <a:xfrm>
                <a:off x="4360375" y="3524275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593" y="0"/>
                    </a:moveTo>
                    <a:cubicBezTo>
                      <a:pt x="0" y="0"/>
                      <a:pt x="0" y="936"/>
                      <a:pt x="593" y="936"/>
                    </a:cubicBezTo>
                    <a:cubicBezTo>
                      <a:pt x="1210" y="936"/>
                      <a:pt x="1210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0"/>
              <p:cNvSpPr/>
              <p:nvPr/>
            </p:nvSpPr>
            <p:spPr>
              <a:xfrm>
                <a:off x="4425425" y="3422700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0"/>
              <p:cNvSpPr/>
              <p:nvPr/>
            </p:nvSpPr>
            <p:spPr>
              <a:xfrm>
                <a:off x="4497875" y="3470050"/>
                <a:ext cx="320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279" y="1005"/>
                      <a:pt x="1279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0"/>
              <p:cNvSpPr/>
              <p:nvPr/>
            </p:nvSpPr>
            <p:spPr>
              <a:xfrm>
                <a:off x="4611450" y="3358775"/>
                <a:ext cx="314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83" extrusionOk="0">
                    <a:moveTo>
                      <a:pt x="639" y="1"/>
                    </a:moveTo>
                    <a:cubicBezTo>
                      <a:pt x="0" y="1"/>
                      <a:pt x="0" y="982"/>
                      <a:pt x="639" y="982"/>
                    </a:cubicBezTo>
                    <a:cubicBezTo>
                      <a:pt x="1256" y="982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0"/>
              <p:cNvSpPr/>
              <p:nvPr/>
            </p:nvSpPr>
            <p:spPr>
              <a:xfrm>
                <a:off x="4666800" y="3325125"/>
                <a:ext cx="308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2" extrusionOk="0">
                    <a:moveTo>
                      <a:pt x="616" y="0"/>
                    </a:moveTo>
                    <a:cubicBezTo>
                      <a:pt x="0" y="0"/>
                      <a:pt x="0" y="982"/>
                      <a:pt x="616" y="982"/>
                    </a:cubicBezTo>
                    <a:cubicBezTo>
                      <a:pt x="1233" y="982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0"/>
              <p:cNvSpPr/>
              <p:nvPr/>
            </p:nvSpPr>
            <p:spPr>
              <a:xfrm>
                <a:off x="4665075" y="3463225"/>
                <a:ext cx="274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45" extrusionOk="0">
                    <a:moveTo>
                      <a:pt x="549" y="0"/>
                    </a:moveTo>
                    <a:cubicBezTo>
                      <a:pt x="1" y="0"/>
                      <a:pt x="1" y="845"/>
                      <a:pt x="549" y="845"/>
                    </a:cubicBezTo>
                    <a:cubicBezTo>
                      <a:pt x="1096" y="845"/>
                      <a:pt x="1096" y="0"/>
                      <a:pt x="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0"/>
              <p:cNvSpPr/>
              <p:nvPr/>
            </p:nvSpPr>
            <p:spPr>
              <a:xfrm>
                <a:off x="4500175" y="33199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60"/>
                      <a:pt x="616" y="960"/>
                    </a:cubicBezTo>
                    <a:cubicBezTo>
                      <a:pt x="1233" y="960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0"/>
              <p:cNvSpPr/>
              <p:nvPr/>
            </p:nvSpPr>
            <p:spPr>
              <a:xfrm>
                <a:off x="4576050" y="3155075"/>
                <a:ext cx="314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60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56" y="959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0"/>
              <p:cNvSpPr/>
              <p:nvPr/>
            </p:nvSpPr>
            <p:spPr>
              <a:xfrm>
                <a:off x="4605725" y="3258425"/>
                <a:ext cx="234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4" extrusionOk="0">
                    <a:moveTo>
                      <a:pt x="415" y="0"/>
                    </a:moveTo>
                    <a:cubicBezTo>
                      <a:pt x="319" y="0"/>
                      <a:pt x="227" y="35"/>
                      <a:pt x="161" y="112"/>
                    </a:cubicBezTo>
                    <a:cubicBezTo>
                      <a:pt x="1" y="272"/>
                      <a:pt x="1" y="500"/>
                      <a:pt x="161" y="660"/>
                    </a:cubicBezTo>
                    <a:cubicBezTo>
                      <a:pt x="183" y="683"/>
                      <a:pt x="206" y="705"/>
                      <a:pt x="229" y="751"/>
                    </a:cubicBezTo>
                    <a:cubicBezTo>
                      <a:pt x="298" y="819"/>
                      <a:pt x="400" y="854"/>
                      <a:pt x="503" y="854"/>
                    </a:cubicBezTo>
                    <a:cubicBezTo>
                      <a:pt x="606" y="854"/>
                      <a:pt x="708" y="819"/>
                      <a:pt x="777" y="751"/>
                    </a:cubicBezTo>
                    <a:cubicBezTo>
                      <a:pt x="914" y="591"/>
                      <a:pt x="937" y="340"/>
                      <a:pt x="777" y="180"/>
                    </a:cubicBezTo>
                    <a:cubicBezTo>
                      <a:pt x="754" y="158"/>
                      <a:pt x="731" y="135"/>
                      <a:pt x="708" y="112"/>
                    </a:cubicBezTo>
                    <a:cubicBezTo>
                      <a:pt x="626" y="41"/>
                      <a:pt x="518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0"/>
              <p:cNvSpPr/>
              <p:nvPr/>
            </p:nvSpPr>
            <p:spPr>
              <a:xfrm>
                <a:off x="4450525" y="31567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7" y="1"/>
                    </a:moveTo>
                    <a:cubicBezTo>
                      <a:pt x="0" y="1"/>
                      <a:pt x="0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0"/>
              <p:cNvSpPr/>
              <p:nvPr/>
            </p:nvSpPr>
            <p:spPr>
              <a:xfrm>
                <a:off x="4387750" y="32931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79" y="982"/>
                      <a:pt x="1279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0"/>
              <p:cNvSpPr/>
              <p:nvPr/>
            </p:nvSpPr>
            <p:spPr>
              <a:xfrm>
                <a:off x="4282750" y="3203475"/>
                <a:ext cx="234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22" extrusionOk="0">
                    <a:moveTo>
                      <a:pt x="440" y="1"/>
                    </a:moveTo>
                    <a:cubicBezTo>
                      <a:pt x="210" y="1"/>
                      <a:pt x="1" y="231"/>
                      <a:pt x="1" y="461"/>
                    </a:cubicBezTo>
                    <a:cubicBezTo>
                      <a:pt x="1" y="691"/>
                      <a:pt x="210" y="921"/>
                      <a:pt x="440" y="921"/>
                    </a:cubicBezTo>
                    <a:cubicBezTo>
                      <a:pt x="483" y="921"/>
                      <a:pt x="528" y="913"/>
                      <a:pt x="571" y="895"/>
                    </a:cubicBezTo>
                    <a:cubicBezTo>
                      <a:pt x="594" y="872"/>
                      <a:pt x="617" y="872"/>
                      <a:pt x="617" y="872"/>
                    </a:cubicBezTo>
                    <a:cubicBezTo>
                      <a:pt x="800" y="803"/>
                      <a:pt x="937" y="666"/>
                      <a:pt x="937" y="461"/>
                    </a:cubicBezTo>
                    <a:cubicBezTo>
                      <a:pt x="937" y="256"/>
                      <a:pt x="800" y="141"/>
                      <a:pt x="617" y="50"/>
                    </a:cubicBezTo>
                    <a:cubicBezTo>
                      <a:pt x="617" y="50"/>
                      <a:pt x="594" y="50"/>
                      <a:pt x="571" y="27"/>
                    </a:cubicBezTo>
                    <a:cubicBezTo>
                      <a:pt x="528" y="9"/>
                      <a:pt x="483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0"/>
              <p:cNvSpPr/>
              <p:nvPr/>
            </p:nvSpPr>
            <p:spPr>
              <a:xfrm>
                <a:off x="4338675" y="33656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0"/>
              <p:cNvSpPr/>
              <p:nvPr/>
            </p:nvSpPr>
            <p:spPr>
              <a:xfrm>
                <a:off x="4358075" y="31402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0"/>
              <p:cNvSpPr/>
              <p:nvPr/>
            </p:nvSpPr>
            <p:spPr>
              <a:xfrm>
                <a:off x="4445950" y="3002150"/>
                <a:ext cx="29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8" extrusionOk="0">
                    <a:moveTo>
                      <a:pt x="663" y="0"/>
                    </a:moveTo>
                    <a:cubicBezTo>
                      <a:pt x="206" y="23"/>
                      <a:pt x="1" y="525"/>
                      <a:pt x="298" y="868"/>
                    </a:cubicBezTo>
                    <a:lnTo>
                      <a:pt x="343" y="890"/>
                    </a:lnTo>
                    <a:cubicBezTo>
                      <a:pt x="412" y="982"/>
                      <a:pt x="531" y="1027"/>
                      <a:pt x="654" y="1027"/>
                    </a:cubicBezTo>
                    <a:cubicBezTo>
                      <a:pt x="777" y="1027"/>
                      <a:pt x="902" y="982"/>
                      <a:pt x="982" y="890"/>
                    </a:cubicBezTo>
                    <a:lnTo>
                      <a:pt x="1005" y="868"/>
                    </a:lnTo>
                    <a:cubicBezTo>
                      <a:pt x="1142" y="708"/>
                      <a:pt x="1188" y="502"/>
                      <a:pt x="1119" y="320"/>
                    </a:cubicBezTo>
                    <a:cubicBezTo>
                      <a:pt x="1028" y="137"/>
                      <a:pt x="845" y="0"/>
                      <a:pt x="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0"/>
              <p:cNvSpPr/>
              <p:nvPr/>
            </p:nvSpPr>
            <p:spPr>
              <a:xfrm>
                <a:off x="4501875" y="3050850"/>
                <a:ext cx="30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43" extrusionOk="0">
                    <a:moveTo>
                      <a:pt x="602" y="1"/>
                    </a:moveTo>
                    <a:cubicBezTo>
                      <a:pt x="483" y="1"/>
                      <a:pt x="363" y="41"/>
                      <a:pt x="275" y="129"/>
                    </a:cubicBezTo>
                    <a:cubicBezTo>
                      <a:pt x="252" y="175"/>
                      <a:pt x="206" y="221"/>
                      <a:pt x="183" y="289"/>
                    </a:cubicBezTo>
                    <a:cubicBezTo>
                      <a:pt x="1" y="631"/>
                      <a:pt x="206" y="1042"/>
                      <a:pt x="617" y="1042"/>
                    </a:cubicBezTo>
                    <a:cubicBezTo>
                      <a:pt x="1028" y="1042"/>
                      <a:pt x="1233" y="631"/>
                      <a:pt x="1051" y="289"/>
                    </a:cubicBezTo>
                    <a:cubicBezTo>
                      <a:pt x="1028" y="221"/>
                      <a:pt x="982" y="175"/>
                      <a:pt x="937" y="129"/>
                    </a:cubicBezTo>
                    <a:cubicBezTo>
                      <a:pt x="854" y="47"/>
                      <a:pt x="729" y="1"/>
                      <a:pt x="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0"/>
              <p:cNvSpPr/>
              <p:nvPr/>
            </p:nvSpPr>
            <p:spPr>
              <a:xfrm>
                <a:off x="4584625" y="3036375"/>
                <a:ext cx="297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88" extrusionOk="0">
                    <a:moveTo>
                      <a:pt x="580" y="1"/>
                    </a:moveTo>
                    <a:cubicBezTo>
                      <a:pt x="508" y="1"/>
                      <a:pt x="434" y="12"/>
                      <a:pt x="366" y="24"/>
                    </a:cubicBezTo>
                    <a:cubicBezTo>
                      <a:pt x="229" y="69"/>
                      <a:pt x="137" y="183"/>
                      <a:pt x="69" y="297"/>
                    </a:cubicBezTo>
                    <a:cubicBezTo>
                      <a:pt x="0" y="457"/>
                      <a:pt x="46" y="571"/>
                      <a:pt x="92" y="708"/>
                    </a:cubicBezTo>
                    <a:cubicBezTo>
                      <a:pt x="160" y="845"/>
                      <a:pt x="251" y="937"/>
                      <a:pt x="366" y="1005"/>
                    </a:cubicBezTo>
                    <a:cubicBezTo>
                      <a:pt x="450" y="1062"/>
                      <a:pt x="544" y="1087"/>
                      <a:pt x="636" y="1087"/>
                    </a:cubicBezTo>
                    <a:cubicBezTo>
                      <a:pt x="842" y="1087"/>
                      <a:pt x="1040" y="959"/>
                      <a:pt x="1119" y="754"/>
                    </a:cubicBezTo>
                    <a:cubicBezTo>
                      <a:pt x="1187" y="617"/>
                      <a:pt x="1187" y="480"/>
                      <a:pt x="1119" y="343"/>
                    </a:cubicBezTo>
                    <a:cubicBezTo>
                      <a:pt x="1050" y="183"/>
                      <a:pt x="936" y="92"/>
                      <a:pt x="776" y="46"/>
                    </a:cubicBezTo>
                    <a:cubicBezTo>
                      <a:pt x="719" y="12"/>
                      <a:pt x="651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0"/>
              <p:cNvSpPr/>
              <p:nvPr/>
            </p:nvSpPr>
            <p:spPr>
              <a:xfrm>
                <a:off x="4538975" y="2845750"/>
                <a:ext cx="291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154" extrusionOk="0">
                    <a:moveTo>
                      <a:pt x="646" y="1"/>
                    </a:moveTo>
                    <a:cubicBezTo>
                      <a:pt x="636" y="1"/>
                      <a:pt x="626" y="1"/>
                      <a:pt x="617" y="2"/>
                    </a:cubicBezTo>
                    <a:cubicBezTo>
                      <a:pt x="411" y="2"/>
                      <a:pt x="206" y="139"/>
                      <a:pt x="137" y="322"/>
                    </a:cubicBezTo>
                    <a:cubicBezTo>
                      <a:pt x="23" y="436"/>
                      <a:pt x="0" y="596"/>
                      <a:pt x="0" y="732"/>
                    </a:cubicBezTo>
                    <a:cubicBezTo>
                      <a:pt x="46" y="938"/>
                      <a:pt x="160" y="1052"/>
                      <a:pt x="343" y="1121"/>
                    </a:cubicBezTo>
                    <a:cubicBezTo>
                      <a:pt x="404" y="1143"/>
                      <a:pt x="464" y="1153"/>
                      <a:pt x="524" y="1153"/>
                    </a:cubicBezTo>
                    <a:cubicBezTo>
                      <a:pt x="642" y="1153"/>
                      <a:pt x="754" y="1113"/>
                      <a:pt x="845" y="1052"/>
                    </a:cubicBezTo>
                    <a:cubicBezTo>
                      <a:pt x="1050" y="938"/>
                      <a:pt x="1119" y="732"/>
                      <a:pt x="1142" y="527"/>
                    </a:cubicBezTo>
                    <a:cubicBezTo>
                      <a:pt x="1164" y="264"/>
                      <a:pt x="890" y="1"/>
                      <a:pt x="6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20"/>
              <p:cNvSpPr/>
              <p:nvPr/>
            </p:nvSpPr>
            <p:spPr>
              <a:xfrm>
                <a:off x="4277625" y="3048375"/>
                <a:ext cx="25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0" extrusionOk="0">
                    <a:moveTo>
                      <a:pt x="503" y="0"/>
                    </a:moveTo>
                    <a:cubicBezTo>
                      <a:pt x="388" y="0"/>
                      <a:pt x="251" y="46"/>
                      <a:pt x="160" y="137"/>
                    </a:cubicBezTo>
                    <a:cubicBezTo>
                      <a:pt x="23" y="274"/>
                      <a:pt x="0" y="457"/>
                      <a:pt x="23" y="639"/>
                    </a:cubicBezTo>
                    <a:cubicBezTo>
                      <a:pt x="23" y="639"/>
                      <a:pt x="23" y="662"/>
                      <a:pt x="23" y="662"/>
                    </a:cubicBezTo>
                    <a:cubicBezTo>
                      <a:pt x="66" y="856"/>
                      <a:pt x="272" y="1029"/>
                      <a:pt x="467" y="1029"/>
                    </a:cubicBezTo>
                    <a:cubicBezTo>
                      <a:pt x="479" y="1029"/>
                      <a:pt x="491" y="1028"/>
                      <a:pt x="503" y="1027"/>
                    </a:cubicBezTo>
                    <a:cubicBezTo>
                      <a:pt x="708" y="1027"/>
                      <a:pt x="959" y="890"/>
                      <a:pt x="982" y="662"/>
                    </a:cubicBezTo>
                    <a:cubicBezTo>
                      <a:pt x="982" y="662"/>
                      <a:pt x="982" y="639"/>
                      <a:pt x="1005" y="639"/>
                    </a:cubicBezTo>
                    <a:cubicBezTo>
                      <a:pt x="1027" y="457"/>
                      <a:pt x="1005" y="274"/>
                      <a:pt x="868" y="137"/>
                    </a:cubicBezTo>
                    <a:cubicBezTo>
                      <a:pt x="776" y="46"/>
                      <a:pt x="63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20"/>
              <p:cNvSpPr/>
              <p:nvPr/>
            </p:nvSpPr>
            <p:spPr>
              <a:xfrm>
                <a:off x="4353525" y="3035050"/>
                <a:ext cx="33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83" extrusionOk="0">
                    <a:moveTo>
                      <a:pt x="744" y="1"/>
                    </a:moveTo>
                    <a:cubicBezTo>
                      <a:pt x="694" y="1"/>
                      <a:pt x="643" y="10"/>
                      <a:pt x="594" y="31"/>
                    </a:cubicBezTo>
                    <a:cubicBezTo>
                      <a:pt x="457" y="77"/>
                      <a:pt x="274" y="145"/>
                      <a:pt x="183" y="259"/>
                    </a:cubicBezTo>
                    <a:cubicBezTo>
                      <a:pt x="69" y="396"/>
                      <a:pt x="0" y="556"/>
                      <a:pt x="69" y="738"/>
                    </a:cubicBezTo>
                    <a:cubicBezTo>
                      <a:pt x="114" y="898"/>
                      <a:pt x="228" y="1035"/>
                      <a:pt x="388" y="1058"/>
                    </a:cubicBezTo>
                    <a:cubicBezTo>
                      <a:pt x="449" y="1075"/>
                      <a:pt x="510" y="1083"/>
                      <a:pt x="571" y="1083"/>
                    </a:cubicBezTo>
                    <a:cubicBezTo>
                      <a:pt x="670" y="1083"/>
                      <a:pt x="769" y="1063"/>
                      <a:pt x="867" y="1035"/>
                    </a:cubicBezTo>
                    <a:cubicBezTo>
                      <a:pt x="1141" y="967"/>
                      <a:pt x="1324" y="670"/>
                      <a:pt x="1233" y="396"/>
                    </a:cubicBezTo>
                    <a:cubicBezTo>
                      <a:pt x="1177" y="191"/>
                      <a:pt x="968" y="1"/>
                      <a:pt x="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20"/>
              <p:cNvSpPr/>
              <p:nvPr/>
            </p:nvSpPr>
            <p:spPr>
              <a:xfrm>
                <a:off x="4335825" y="2880725"/>
                <a:ext cx="302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8" extrusionOk="0">
                    <a:moveTo>
                      <a:pt x="515" y="1"/>
                    </a:moveTo>
                    <a:cubicBezTo>
                      <a:pt x="429" y="1"/>
                      <a:pt x="343" y="21"/>
                      <a:pt x="274" y="64"/>
                    </a:cubicBezTo>
                    <a:cubicBezTo>
                      <a:pt x="92" y="201"/>
                      <a:pt x="1" y="406"/>
                      <a:pt x="46" y="635"/>
                    </a:cubicBezTo>
                    <a:cubicBezTo>
                      <a:pt x="46" y="680"/>
                      <a:pt x="69" y="703"/>
                      <a:pt x="92" y="749"/>
                    </a:cubicBezTo>
                    <a:cubicBezTo>
                      <a:pt x="162" y="977"/>
                      <a:pt x="353" y="1137"/>
                      <a:pt x="573" y="1137"/>
                    </a:cubicBezTo>
                    <a:cubicBezTo>
                      <a:pt x="639" y="1137"/>
                      <a:pt x="708" y="1123"/>
                      <a:pt x="777" y="1091"/>
                    </a:cubicBezTo>
                    <a:cubicBezTo>
                      <a:pt x="1050" y="977"/>
                      <a:pt x="1210" y="612"/>
                      <a:pt x="1028" y="361"/>
                    </a:cubicBezTo>
                    <a:cubicBezTo>
                      <a:pt x="982" y="269"/>
                      <a:pt x="936" y="224"/>
                      <a:pt x="891" y="155"/>
                    </a:cubicBezTo>
                    <a:cubicBezTo>
                      <a:pt x="805" y="56"/>
                      <a:pt x="658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20"/>
              <p:cNvSpPr/>
              <p:nvPr/>
            </p:nvSpPr>
            <p:spPr>
              <a:xfrm>
                <a:off x="4412850" y="2887450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56" y="982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20"/>
              <p:cNvSpPr/>
              <p:nvPr/>
            </p:nvSpPr>
            <p:spPr>
              <a:xfrm>
                <a:off x="4421425" y="26888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9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20"/>
              <p:cNvSpPr/>
              <p:nvPr/>
            </p:nvSpPr>
            <p:spPr>
              <a:xfrm>
                <a:off x="4471625" y="2773325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60" y="731"/>
                      <a:pt x="960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20"/>
              <p:cNvSpPr/>
              <p:nvPr/>
            </p:nvSpPr>
            <p:spPr>
              <a:xfrm>
                <a:off x="4554375" y="2651775"/>
                <a:ext cx="285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1" extrusionOk="0">
                    <a:moveTo>
                      <a:pt x="571" y="0"/>
                    </a:moveTo>
                    <a:cubicBezTo>
                      <a:pt x="446" y="0"/>
                      <a:pt x="320" y="46"/>
                      <a:pt x="252" y="137"/>
                    </a:cubicBezTo>
                    <a:cubicBezTo>
                      <a:pt x="160" y="229"/>
                      <a:pt x="115" y="297"/>
                      <a:pt x="92" y="411"/>
                    </a:cubicBezTo>
                    <a:cubicBezTo>
                      <a:pt x="1" y="731"/>
                      <a:pt x="252" y="1050"/>
                      <a:pt x="571" y="1050"/>
                    </a:cubicBezTo>
                    <a:cubicBezTo>
                      <a:pt x="891" y="1050"/>
                      <a:pt x="1142" y="731"/>
                      <a:pt x="1051" y="411"/>
                    </a:cubicBezTo>
                    <a:cubicBezTo>
                      <a:pt x="1028" y="297"/>
                      <a:pt x="982" y="229"/>
                      <a:pt x="891" y="137"/>
                    </a:cubicBezTo>
                    <a:cubicBezTo>
                      <a:pt x="822" y="46"/>
                      <a:pt x="697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20"/>
              <p:cNvSpPr/>
              <p:nvPr/>
            </p:nvSpPr>
            <p:spPr>
              <a:xfrm>
                <a:off x="4530400" y="2550500"/>
                <a:ext cx="3027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76" extrusionOk="0">
                    <a:moveTo>
                      <a:pt x="606" y="0"/>
                    </a:moveTo>
                    <a:cubicBezTo>
                      <a:pt x="452" y="0"/>
                      <a:pt x="298" y="80"/>
                      <a:pt x="184" y="240"/>
                    </a:cubicBezTo>
                    <a:cubicBezTo>
                      <a:pt x="138" y="308"/>
                      <a:pt x="92" y="399"/>
                      <a:pt x="69" y="491"/>
                    </a:cubicBezTo>
                    <a:cubicBezTo>
                      <a:pt x="1" y="833"/>
                      <a:pt x="252" y="1176"/>
                      <a:pt x="617" y="1176"/>
                    </a:cubicBezTo>
                    <a:cubicBezTo>
                      <a:pt x="960" y="1176"/>
                      <a:pt x="1211" y="833"/>
                      <a:pt x="1142" y="491"/>
                    </a:cubicBezTo>
                    <a:cubicBezTo>
                      <a:pt x="1119" y="399"/>
                      <a:pt x="1074" y="308"/>
                      <a:pt x="1028" y="240"/>
                    </a:cubicBezTo>
                    <a:cubicBezTo>
                      <a:pt x="914" y="80"/>
                      <a:pt x="760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20"/>
              <p:cNvSpPr/>
              <p:nvPr/>
            </p:nvSpPr>
            <p:spPr>
              <a:xfrm>
                <a:off x="4635625" y="2572600"/>
                <a:ext cx="306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122" extrusionOk="0">
                    <a:moveTo>
                      <a:pt x="506" y="1"/>
                    </a:moveTo>
                    <a:cubicBezTo>
                      <a:pt x="221" y="1"/>
                      <a:pt x="0" y="268"/>
                      <a:pt x="60" y="588"/>
                    </a:cubicBezTo>
                    <a:cubicBezTo>
                      <a:pt x="106" y="725"/>
                      <a:pt x="174" y="862"/>
                      <a:pt x="289" y="976"/>
                    </a:cubicBezTo>
                    <a:cubicBezTo>
                      <a:pt x="383" y="1070"/>
                      <a:pt x="525" y="1122"/>
                      <a:pt x="666" y="1122"/>
                    </a:cubicBezTo>
                    <a:cubicBezTo>
                      <a:pt x="799" y="1122"/>
                      <a:pt x="930" y="1076"/>
                      <a:pt x="1019" y="976"/>
                    </a:cubicBezTo>
                    <a:cubicBezTo>
                      <a:pt x="1202" y="771"/>
                      <a:pt x="1224" y="428"/>
                      <a:pt x="1019" y="223"/>
                    </a:cubicBezTo>
                    <a:cubicBezTo>
                      <a:pt x="905" y="132"/>
                      <a:pt x="791" y="40"/>
                      <a:pt x="631" y="18"/>
                    </a:cubicBezTo>
                    <a:cubicBezTo>
                      <a:pt x="588" y="6"/>
                      <a:pt x="547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20"/>
              <p:cNvSpPr/>
              <p:nvPr/>
            </p:nvSpPr>
            <p:spPr>
              <a:xfrm>
                <a:off x="4694175" y="2406400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63" y="1"/>
                    </a:moveTo>
                    <a:cubicBezTo>
                      <a:pt x="1" y="1"/>
                      <a:pt x="1" y="1005"/>
                      <a:pt x="663" y="1005"/>
                    </a:cubicBezTo>
                    <a:cubicBezTo>
                      <a:pt x="1302" y="1005"/>
                      <a:pt x="1302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20"/>
              <p:cNvSpPr/>
              <p:nvPr/>
            </p:nvSpPr>
            <p:spPr>
              <a:xfrm>
                <a:off x="4632550" y="2371600"/>
                <a:ext cx="314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59" extrusionOk="0">
                    <a:moveTo>
                      <a:pt x="640" y="0"/>
                    </a:moveTo>
                    <a:cubicBezTo>
                      <a:pt x="1" y="0"/>
                      <a:pt x="1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20"/>
              <p:cNvSpPr/>
              <p:nvPr/>
            </p:nvSpPr>
            <p:spPr>
              <a:xfrm>
                <a:off x="4594900" y="2482300"/>
                <a:ext cx="325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01" y="1028"/>
                      <a:pt x="1301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0"/>
              <p:cNvSpPr/>
              <p:nvPr/>
            </p:nvSpPr>
            <p:spPr>
              <a:xfrm>
                <a:off x="4538400" y="2956325"/>
                <a:ext cx="251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95" extrusionOk="0">
                    <a:moveTo>
                      <a:pt x="516" y="1"/>
                    </a:moveTo>
                    <a:cubicBezTo>
                      <a:pt x="413" y="1"/>
                      <a:pt x="315" y="36"/>
                      <a:pt x="252" y="121"/>
                    </a:cubicBezTo>
                    <a:cubicBezTo>
                      <a:pt x="229" y="144"/>
                      <a:pt x="206" y="167"/>
                      <a:pt x="183" y="213"/>
                    </a:cubicBezTo>
                    <a:cubicBezTo>
                      <a:pt x="46" y="372"/>
                      <a:pt x="1" y="623"/>
                      <a:pt x="183" y="783"/>
                    </a:cubicBezTo>
                    <a:cubicBezTo>
                      <a:pt x="260" y="860"/>
                      <a:pt x="358" y="895"/>
                      <a:pt x="457" y="895"/>
                    </a:cubicBezTo>
                    <a:cubicBezTo>
                      <a:pt x="563" y="895"/>
                      <a:pt x="671" y="854"/>
                      <a:pt x="754" y="783"/>
                    </a:cubicBezTo>
                    <a:cubicBezTo>
                      <a:pt x="777" y="760"/>
                      <a:pt x="799" y="738"/>
                      <a:pt x="845" y="715"/>
                    </a:cubicBezTo>
                    <a:cubicBezTo>
                      <a:pt x="1005" y="578"/>
                      <a:pt x="982" y="281"/>
                      <a:pt x="845" y="121"/>
                    </a:cubicBezTo>
                    <a:cubicBezTo>
                      <a:pt x="760" y="48"/>
                      <a:pt x="63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22" name="Google Shape;1722;p20"/>
          <p:cNvSpPr/>
          <p:nvPr/>
        </p:nvSpPr>
        <p:spPr>
          <a:xfrm rot="10800000">
            <a:off x="7270088" y="3951432"/>
            <a:ext cx="1873986" cy="1200093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3" name="Google Shape;1723;p20"/>
          <p:cNvGrpSpPr/>
          <p:nvPr/>
        </p:nvGrpSpPr>
        <p:grpSpPr>
          <a:xfrm rot="9797848">
            <a:off x="2176" y="782500"/>
            <a:ext cx="2008080" cy="2160078"/>
            <a:chOff x="7605975" y="3020775"/>
            <a:chExt cx="2008100" cy="2160100"/>
          </a:xfrm>
        </p:grpSpPr>
        <p:sp>
          <p:nvSpPr>
            <p:cNvPr id="1724" name="Google Shape;1724;p20"/>
            <p:cNvSpPr/>
            <p:nvPr/>
          </p:nvSpPr>
          <p:spPr>
            <a:xfrm>
              <a:off x="7605975" y="3020775"/>
              <a:ext cx="2008100" cy="2160100"/>
            </a:xfrm>
            <a:custGeom>
              <a:avLst/>
              <a:gdLst/>
              <a:ahLst/>
              <a:cxnLst/>
              <a:rect l="l" t="t" r="r" b="b"/>
              <a:pathLst>
                <a:path w="80324" h="86404" extrusionOk="0">
                  <a:moveTo>
                    <a:pt x="42639" y="1"/>
                  </a:moveTo>
                  <a:lnTo>
                    <a:pt x="42639" y="1"/>
                  </a:lnTo>
                  <a:cubicBezTo>
                    <a:pt x="33166" y="3904"/>
                    <a:pt x="28008" y="13970"/>
                    <a:pt x="23671" y="23260"/>
                  </a:cubicBezTo>
                  <a:cubicBezTo>
                    <a:pt x="22370" y="26067"/>
                    <a:pt x="21046" y="28966"/>
                    <a:pt x="20955" y="32047"/>
                  </a:cubicBezTo>
                  <a:cubicBezTo>
                    <a:pt x="20886" y="34695"/>
                    <a:pt x="21731" y="37274"/>
                    <a:pt x="22552" y="39785"/>
                  </a:cubicBezTo>
                  <a:lnTo>
                    <a:pt x="31500" y="66742"/>
                  </a:lnTo>
                  <a:cubicBezTo>
                    <a:pt x="28738" y="62222"/>
                    <a:pt x="25839" y="57566"/>
                    <a:pt x="21411" y="54713"/>
                  </a:cubicBezTo>
                  <a:cubicBezTo>
                    <a:pt x="19162" y="53260"/>
                    <a:pt x="16401" y="52419"/>
                    <a:pt x="13734" y="52419"/>
                  </a:cubicBezTo>
                  <a:cubicBezTo>
                    <a:pt x="11121" y="52419"/>
                    <a:pt x="8598" y="53226"/>
                    <a:pt x="6734" y="55055"/>
                  </a:cubicBezTo>
                  <a:cubicBezTo>
                    <a:pt x="4840" y="56904"/>
                    <a:pt x="3904" y="59461"/>
                    <a:pt x="3037" y="61949"/>
                  </a:cubicBezTo>
                  <a:cubicBezTo>
                    <a:pt x="1941" y="65167"/>
                    <a:pt x="937" y="68408"/>
                    <a:pt x="1" y="71695"/>
                  </a:cubicBezTo>
                  <a:cubicBezTo>
                    <a:pt x="3653" y="68134"/>
                    <a:pt x="7830" y="64368"/>
                    <a:pt x="12920" y="64254"/>
                  </a:cubicBezTo>
                  <a:cubicBezTo>
                    <a:pt x="13013" y="64252"/>
                    <a:pt x="13104" y="64251"/>
                    <a:pt x="13196" y="64251"/>
                  </a:cubicBezTo>
                  <a:cubicBezTo>
                    <a:pt x="22016" y="64251"/>
                    <a:pt x="26952" y="73976"/>
                    <a:pt x="30792" y="80460"/>
                  </a:cubicBezTo>
                  <a:cubicBezTo>
                    <a:pt x="32093" y="82642"/>
                    <a:pt x="33903" y="86403"/>
                    <a:pt x="36715" y="86403"/>
                  </a:cubicBezTo>
                  <a:cubicBezTo>
                    <a:pt x="37110" y="86403"/>
                    <a:pt x="37524" y="86329"/>
                    <a:pt x="37959" y="86166"/>
                  </a:cubicBezTo>
                  <a:cubicBezTo>
                    <a:pt x="41589" y="84797"/>
                    <a:pt x="42547" y="78246"/>
                    <a:pt x="43689" y="75142"/>
                  </a:cubicBezTo>
                  <a:cubicBezTo>
                    <a:pt x="45766" y="69549"/>
                    <a:pt x="49669" y="64665"/>
                    <a:pt x="54668" y="61401"/>
                  </a:cubicBezTo>
                  <a:cubicBezTo>
                    <a:pt x="56950" y="59917"/>
                    <a:pt x="59529" y="58753"/>
                    <a:pt x="62268" y="58639"/>
                  </a:cubicBezTo>
                  <a:cubicBezTo>
                    <a:pt x="62411" y="58633"/>
                    <a:pt x="62553" y="58631"/>
                    <a:pt x="62695" y="58631"/>
                  </a:cubicBezTo>
                  <a:cubicBezTo>
                    <a:pt x="69026" y="58631"/>
                    <a:pt x="74161" y="64019"/>
                    <a:pt x="80323" y="65783"/>
                  </a:cubicBezTo>
                  <a:cubicBezTo>
                    <a:pt x="77128" y="63432"/>
                    <a:pt x="75119" y="59849"/>
                    <a:pt x="73362" y="56288"/>
                  </a:cubicBezTo>
                  <a:cubicBezTo>
                    <a:pt x="71604" y="52750"/>
                    <a:pt x="69915" y="49052"/>
                    <a:pt x="67130" y="46245"/>
                  </a:cubicBezTo>
                  <a:cubicBezTo>
                    <a:pt x="64965" y="44026"/>
                    <a:pt x="61917" y="42439"/>
                    <a:pt x="58886" y="42439"/>
                  </a:cubicBezTo>
                  <a:cubicBezTo>
                    <a:pt x="58051" y="42439"/>
                    <a:pt x="57216" y="42559"/>
                    <a:pt x="56402" y="42821"/>
                  </a:cubicBezTo>
                  <a:cubicBezTo>
                    <a:pt x="52796" y="43985"/>
                    <a:pt x="50536" y="47477"/>
                    <a:pt x="48687" y="50787"/>
                  </a:cubicBezTo>
                  <a:cubicBezTo>
                    <a:pt x="45560" y="56402"/>
                    <a:pt x="42753" y="62177"/>
                    <a:pt x="40265" y="68089"/>
                  </a:cubicBezTo>
                  <a:cubicBezTo>
                    <a:pt x="39124" y="61515"/>
                    <a:pt x="42091" y="54896"/>
                    <a:pt x="42091" y="48231"/>
                  </a:cubicBezTo>
                  <a:cubicBezTo>
                    <a:pt x="42091" y="39032"/>
                    <a:pt x="36499" y="30336"/>
                    <a:pt x="37457" y="21183"/>
                  </a:cubicBezTo>
                  <a:cubicBezTo>
                    <a:pt x="38233" y="13901"/>
                    <a:pt x="43095" y="7305"/>
                    <a:pt x="4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5" name="Google Shape;1725;p20"/>
            <p:cNvGrpSpPr/>
            <p:nvPr/>
          </p:nvGrpSpPr>
          <p:grpSpPr>
            <a:xfrm>
              <a:off x="7700700" y="3100675"/>
              <a:ext cx="1764425" cy="1795825"/>
              <a:chOff x="3782300" y="2371600"/>
              <a:chExt cx="1764425" cy="1795825"/>
            </a:xfrm>
          </p:grpSpPr>
          <p:sp>
            <p:nvSpPr>
              <p:cNvPr id="1726" name="Google Shape;1726;p20"/>
              <p:cNvSpPr/>
              <p:nvPr/>
            </p:nvSpPr>
            <p:spPr>
              <a:xfrm>
                <a:off x="4386600" y="4059525"/>
                <a:ext cx="3940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73" extrusionOk="0">
                    <a:moveTo>
                      <a:pt x="777" y="0"/>
                    </a:moveTo>
                    <a:cubicBezTo>
                      <a:pt x="526" y="23"/>
                      <a:pt x="298" y="183"/>
                      <a:pt x="206" y="388"/>
                    </a:cubicBezTo>
                    <a:cubicBezTo>
                      <a:pt x="1" y="799"/>
                      <a:pt x="343" y="1256"/>
                      <a:pt x="754" y="1256"/>
                    </a:cubicBezTo>
                    <a:cubicBezTo>
                      <a:pt x="800" y="1267"/>
                      <a:pt x="840" y="1273"/>
                      <a:pt x="880" y="1273"/>
                    </a:cubicBezTo>
                    <a:cubicBezTo>
                      <a:pt x="920" y="1273"/>
                      <a:pt x="960" y="1267"/>
                      <a:pt x="1005" y="1256"/>
                    </a:cubicBezTo>
                    <a:cubicBezTo>
                      <a:pt x="1462" y="1187"/>
                      <a:pt x="1576" y="640"/>
                      <a:pt x="1325" y="297"/>
                    </a:cubicBezTo>
                    <a:cubicBezTo>
                      <a:pt x="1188" y="115"/>
                      <a:pt x="1005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20"/>
              <p:cNvSpPr/>
              <p:nvPr/>
            </p:nvSpPr>
            <p:spPr>
              <a:xfrm>
                <a:off x="4293600" y="3998575"/>
                <a:ext cx="222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49" extrusionOk="0">
                    <a:moveTo>
                      <a:pt x="410" y="1"/>
                    </a:moveTo>
                    <a:cubicBezTo>
                      <a:pt x="340" y="1"/>
                      <a:pt x="269" y="20"/>
                      <a:pt x="206" y="65"/>
                    </a:cubicBezTo>
                    <a:cubicBezTo>
                      <a:pt x="69" y="156"/>
                      <a:pt x="0" y="316"/>
                      <a:pt x="46" y="453"/>
                    </a:cubicBezTo>
                    <a:cubicBezTo>
                      <a:pt x="46" y="453"/>
                      <a:pt x="46" y="475"/>
                      <a:pt x="46" y="475"/>
                    </a:cubicBezTo>
                    <a:cubicBezTo>
                      <a:pt x="46" y="698"/>
                      <a:pt x="225" y="848"/>
                      <a:pt x="440" y="848"/>
                    </a:cubicBezTo>
                    <a:cubicBezTo>
                      <a:pt x="468" y="848"/>
                      <a:pt x="497" y="846"/>
                      <a:pt x="525" y="841"/>
                    </a:cubicBezTo>
                    <a:cubicBezTo>
                      <a:pt x="754" y="795"/>
                      <a:pt x="891" y="544"/>
                      <a:pt x="822" y="316"/>
                    </a:cubicBezTo>
                    <a:cubicBezTo>
                      <a:pt x="773" y="134"/>
                      <a:pt x="592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20"/>
              <p:cNvSpPr/>
              <p:nvPr/>
            </p:nvSpPr>
            <p:spPr>
              <a:xfrm>
                <a:off x="4366650" y="3987225"/>
                <a:ext cx="3140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148" extrusionOk="0">
                    <a:moveTo>
                      <a:pt x="644" y="1"/>
                    </a:moveTo>
                    <a:cubicBezTo>
                      <a:pt x="453" y="1"/>
                      <a:pt x="269" y="97"/>
                      <a:pt x="228" y="313"/>
                    </a:cubicBezTo>
                    <a:cubicBezTo>
                      <a:pt x="23" y="496"/>
                      <a:pt x="0" y="815"/>
                      <a:pt x="206" y="998"/>
                    </a:cubicBezTo>
                    <a:cubicBezTo>
                      <a:pt x="308" y="1101"/>
                      <a:pt x="444" y="1148"/>
                      <a:pt x="580" y="1148"/>
                    </a:cubicBezTo>
                    <a:cubicBezTo>
                      <a:pt x="746" y="1148"/>
                      <a:pt x="914" y="1078"/>
                      <a:pt x="1027" y="952"/>
                    </a:cubicBezTo>
                    <a:cubicBezTo>
                      <a:pt x="1233" y="724"/>
                      <a:pt x="1255" y="336"/>
                      <a:pt x="1004" y="131"/>
                    </a:cubicBezTo>
                    <a:cubicBezTo>
                      <a:pt x="911" y="47"/>
                      <a:pt x="776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0"/>
              <p:cNvSpPr/>
              <p:nvPr/>
            </p:nvSpPr>
            <p:spPr>
              <a:xfrm>
                <a:off x="4475050" y="4051875"/>
                <a:ext cx="28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52" extrusionOk="0">
                    <a:moveTo>
                      <a:pt x="635" y="1"/>
                    </a:moveTo>
                    <a:cubicBezTo>
                      <a:pt x="541" y="1"/>
                      <a:pt x="450" y="30"/>
                      <a:pt x="366" y="78"/>
                    </a:cubicBezTo>
                    <a:cubicBezTo>
                      <a:pt x="343" y="78"/>
                      <a:pt x="320" y="101"/>
                      <a:pt x="298" y="101"/>
                    </a:cubicBezTo>
                    <a:cubicBezTo>
                      <a:pt x="1" y="306"/>
                      <a:pt x="1" y="740"/>
                      <a:pt x="298" y="946"/>
                    </a:cubicBezTo>
                    <a:cubicBezTo>
                      <a:pt x="320" y="968"/>
                      <a:pt x="343" y="968"/>
                      <a:pt x="366" y="991"/>
                    </a:cubicBezTo>
                    <a:cubicBezTo>
                      <a:pt x="452" y="1028"/>
                      <a:pt x="544" y="1051"/>
                      <a:pt x="639" y="1051"/>
                    </a:cubicBezTo>
                    <a:cubicBezTo>
                      <a:pt x="721" y="1051"/>
                      <a:pt x="806" y="1034"/>
                      <a:pt x="891" y="991"/>
                    </a:cubicBezTo>
                    <a:cubicBezTo>
                      <a:pt x="1051" y="877"/>
                      <a:pt x="1142" y="717"/>
                      <a:pt x="1142" y="535"/>
                    </a:cubicBezTo>
                    <a:cubicBezTo>
                      <a:pt x="1142" y="352"/>
                      <a:pt x="1051" y="169"/>
                      <a:pt x="891" y="78"/>
                    </a:cubicBezTo>
                    <a:cubicBezTo>
                      <a:pt x="805" y="24"/>
                      <a:pt x="71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20"/>
              <p:cNvSpPr/>
              <p:nvPr/>
            </p:nvSpPr>
            <p:spPr>
              <a:xfrm>
                <a:off x="4267350" y="3878850"/>
                <a:ext cx="31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86" extrusionOk="0">
                    <a:moveTo>
                      <a:pt x="531" y="0"/>
                    </a:moveTo>
                    <a:cubicBezTo>
                      <a:pt x="457" y="0"/>
                      <a:pt x="384" y="18"/>
                      <a:pt x="320" y="60"/>
                    </a:cubicBezTo>
                    <a:cubicBezTo>
                      <a:pt x="252" y="106"/>
                      <a:pt x="206" y="152"/>
                      <a:pt x="160" y="197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15" y="243"/>
                      <a:pt x="115" y="266"/>
                      <a:pt x="92" y="266"/>
                    </a:cubicBezTo>
                    <a:lnTo>
                      <a:pt x="115" y="266"/>
                    </a:lnTo>
                    <a:cubicBezTo>
                      <a:pt x="46" y="357"/>
                      <a:pt x="0" y="471"/>
                      <a:pt x="0" y="585"/>
                    </a:cubicBezTo>
                    <a:cubicBezTo>
                      <a:pt x="13" y="674"/>
                      <a:pt x="19" y="721"/>
                      <a:pt x="17" y="721"/>
                    </a:cubicBezTo>
                    <a:cubicBezTo>
                      <a:pt x="16" y="721"/>
                      <a:pt x="11" y="692"/>
                      <a:pt x="0" y="631"/>
                    </a:cubicBezTo>
                    <a:lnTo>
                      <a:pt x="0" y="631"/>
                    </a:lnTo>
                    <a:cubicBezTo>
                      <a:pt x="0" y="699"/>
                      <a:pt x="23" y="768"/>
                      <a:pt x="46" y="836"/>
                    </a:cubicBezTo>
                    <a:cubicBezTo>
                      <a:pt x="92" y="950"/>
                      <a:pt x="183" y="1042"/>
                      <a:pt x="274" y="1087"/>
                    </a:cubicBezTo>
                    <a:cubicBezTo>
                      <a:pt x="379" y="1155"/>
                      <a:pt x="492" y="1186"/>
                      <a:pt x="603" y="1186"/>
                    </a:cubicBezTo>
                    <a:cubicBezTo>
                      <a:pt x="829" y="1186"/>
                      <a:pt x="1050" y="1058"/>
                      <a:pt x="1187" y="859"/>
                    </a:cubicBezTo>
                    <a:cubicBezTo>
                      <a:pt x="1279" y="699"/>
                      <a:pt x="1279" y="471"/>
                      <a:pt x="1187" y="334"/>
                    </a:cubicBezTo>
                    <a:cubicBezTo>
                      <a:pt x="1187" y="334"/>
                      <a:pt x="1165" y="311"/>
                      <a:pt x="1165" y="311"/>
                    </a:cubicBezTo>
                    <a:cubicBezTo>
                      <a:pt x="1073" y="174"/>
                      <a:pt x="936" y="83"/>
                      <a:pt x="777" y="60"/>
                    </a:cubicBezTo>
                    <a:cubicBezTo>
                      <a:pt x="703" y="24"/>
                      <a:pt x="617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20"/>
              <p:cNvSpPr/>
              <p:nvPr/>
            </p:nvSpPr>
            <p:spPr>
              <a:xfrm>
                <a:off x="4364350" y="3880925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0"/>
              <p:cNvSpPr/>
              <p:nvPr/>
            </p:nvSpPr>
            <p:spPr>
              <a:xfrm>
                <a:off x="4324425" y="393170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3" y="1"/>
                    </a:moveTo>
                    <a:cubicBezTo>
                      <a:pt x="0" y="1"/>
                      <a:pt x="0" y="891"/>
                      <a:pt x="593" y="891"/>
                    </a:cubicBezTo>
                    <a:cubicBezTo>
                      <a:pt x="1164" y="891"/>
                      <a:pt x="1164" y="1"/>
                      <a:pt x="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20"/>
              <p:cNvSpPr/>
              <p:nvPr/>
            </p:nvSpPr>
            <p:spPr>
              <a:xfrm>
                <a:off x="4164075" y="3873075"/>
                <a:ext cx="257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59" extrusionOk="0">
                    <a:moveTo>
                      <a:pt x="511" y="0"/>
                    </a:moveTo>
                    <a:cubicBezTo>
                      <a:pt x="348" y="0"/>
                      <a:pt x="183" y="74"/>
                      <a:pt x="114" y="223"/>
                    </a:cubicBezTo>
                    <a:cubicBezTo>
                      <a:pt x="91" y="314"/>
                      <a:pt x="46" y="405"/>
                      <a:pt x="23" y="520"/>
                    </a:cubicBezTo>
                    <a:cubicBezTo>
                      <a:pt x="0" y="702"/>
                      <a:pt x="23" y="885"/>
                      <a:pt x="160" y="1022"/>
                    </a:cubicBezTo>
                    <a:cubicBezTo>
                      <a:pt x="251" y="1113"/>
                      <a:pt x="365" y="1159"/>
                      <a:pt x="502" y="1159"/>
                    </a:cubicBezTo>
                    <a:cubicBezTo>
                      <a:pt x="639" y="1159"/>
                      <a:pt x="776" y="1113"/>
                      <a:pt x="867" y="1022"/>
                    </a:cubicBezTo>
                    <a:cubicBezTo>
                      <a:pt x="1004" y="885"/>
                      <a:pt x="1027" y="702"/>
                      <a:pt x="1004" y="520"/>
                    </a:cubicBezTo>
                    <a:cubicBezTo>
                      <a:pt x="982" y="405"/>
                      <a:pt x="936" y="314"/>
                      <a:pt x="890" y="223"/>
                    </a:cubicBezTo>
                    <a:cubicBezTo>
                      <a:pt x="833" y="74"/>
                      <a:pt x="673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20"/>
              <p:cNvSpPr/>
              <p:nvPr/>
            </p:nvSpPr>
            <p:spPr>
              <a:xfrm>
                <a:off x="4131550" y="3767500"/>
                <a:ext cx="268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77" extrusionOk="0">
                    <a:moveTo>
                      <a:pt x="536" y="1"/>
                    </a:moveTo>
                    <a:cubicBezTo>
                      <a:pt x="360" y="1"/>
                      <a:pt x="183" y="98"/>
                      <a:pt x="114" y="292"/>
                    </a:cubicBezTo>
                    <a:cubicBezTo>
                      <a:pt x="114" y="337"/>
                      <a:pt x="114" y="360"/>
                      <a:pt x="91" y="406"/>
                    </a:cubicBezTo>
                    <a:cubicBezTo>
                      <a:pt x="0" y="680"/>
                      <a:pt x="251" y="976"/>
                      <a:pt x="548" y="976"/>
                    </a:cubicBezTo>
                    <a:cubicBezTo>
                      <a:pt x="822" y="976"/>
                      <a:pt x="1073" y="680"/>
                      <a:pt x="982" y="406"/>
                    </a:cubicBezTo>
                    <a:cubicBezTo>
                      <a:pt x="959" y="360"/>
                      <a:pt x="959" y="337"/>
                      <a:pt x="959" y="292"/>
                    </a:cubicBezTo>
                    <a:cubicBezTo>
                      <a:pt x="890" y="98"/>
                      <a:pt x="713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0"/>
              <p:cNvSpPr/>
              <p:nvPr/>
            </p:nvSpPr>
            <p:spPr>
              <a:xfrm>
                <a:off x="4205725" y="3804450"/>
                <a:ext cx="274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28" extrusionOk="0">
                    <a:moveTo>
                      <a:pt x="548" y="1"/>
                    </a:moveTo>
                    <a:cubicBezTo>
                      <a:pt x="297" y="1"/>
                      <a:pt x="137" y="183"/>
                      <a:pt x="69" y="411"/>
                    </a:cubicBezTo>
                    <a:cubicBezTo>
                      <a:pt x="0" y="708"/>
                      <a:pt x="229" y="1028"/>
                      <a:pt x="548" y="1028"/>
                    </a:cubicBezTo>
                    <a:cubicBezTo>
                      <a:pt x="868" y="1028"/>
                      <a:pt x="1096" y="708"/>
                      <a:pt x="1027" y="411"/>
                    </a:cubicBezTo>
                    <a:cubicBezTo>
                      <a:pt x="959" y="183"/>
                      <a:pt x="79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0"/>
              <p:cNvSpPr/>
              <p:nvPr/>
            </p:nvSpPr>
            <p:spPr>
              <a:xfrm>
                <a:off x="4295300" y="3785050"/>
                <a:ext cx="291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914" extrusionOk="0">
                    <a:moveTo>
                      <a:pt x="572" y="0"/>
                    </a:moveTo>
                    <a:cubicBezTo>
                      <a:pt x="1" y="0"/>
                      <a:pt x="1" y="913"/>
                      <a:pt x="572" y="913"/>
                    </a:cubicBezTo>
                    <a:cubicBezTo>
                      <a:pt x="1165" y="913"/>
                      <a:pt x="1165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20"/>
              <p:cNvSpPr/>
              <p:nvPr/>
            </p:nvSpPr>
            <p:spPr>
              <a:xfrm>
                <a:off x="4233100" y="3732050"/>
                <a:ext cx="26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28" y="0"/>
                    </a:moveTo>
                    <a:cubicBezTo>
                      <a:pt x="587" y="0"/>
                      <a:pt x="545" y="7"/>
                      <a:pt x="503" y="21"/>
                    </a:cubicBezTo>
                    <a:cubicBezTo>
                      <a:pt x="480" y="21"/>
                      <a:pt x="435" y="43"/>
                      <a:pt x="412" y="43"/>
                    </a:cubicBezTo>
                    <a:cubicBezTo>
                      <a:pt x="1" y="157"/>
                      <a:pt x="1" y="751"/>
                      <a:pt x="412" y="842"/>
                    </a:cubicBezTo>
                    <a:cubicBezTo>
                      <a:pt x="435" y="865"/>
                      <a:pt x="480" y="865"/>
                      <a:pt x="503" y="888"/>
                    </a:cubicBezTo>
                    <a:cubicBezTo>
                      <a:pt x="542" y="901"/>
                      <a:pt x="582" y="907"/>
                      <a:pt x="621" y="907"/>
                    </a:cubicBezTo>
                    <a:cubicBezTo>
                      <a:pt x="856" y="907"/>
                      <a:pt x="1074" y="689"/>
                      <a:pt x="1074" y="454"/>
                    </a:cubicBezTo>
                    <a:cubicBezTo>
                      <a:pt x="1074" y="203"/>
                      <a:pt x="860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20"/>
              <p:cNvSpPr/>
              <p:nvPr/>
            </p:nvSpPr>
            <p:spPr>
              <a:xfrm>
                <a:off x="4127550" y="365210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0" y="0"/>
                      <a:pt x="0" y="913"/>
                      <a:pt x="594" y="913"/>
                    </a:cubicBezTo>
                    <a:cubicBezTo>
                      <a:pt x="1164" y="913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20"/>
              <p:cNvSpPr/>
              <p:nvPr/>
            </p:nvSpPr>
            <p:spPr>
              <a:xfrm>
                <a:off x="3962625" y="37131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65" y="913"/>
                      <a:pt x="1165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20"/>
              <p:cNvSpPr/>
              <p:nvPr/>
            </p:nvSpPr>
            <p:spPr>
              <a:xfrm>
                <a:off x="4045375" y="365722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65" y="914"/>
                      <a:pt x="1165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20"/>
              <p:cNvSpPr/>
              <p:nvPr/>
            </p:nvSpPr>
            <p:spPr>
              <a:xfrm>
                <a:off x="4043100" y="3761650"/>
                <a:ext cx="2855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1" y="891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20"/>
              <p:cNvSpPr/>
              <p:nvPr/>
            </p:nvSpPr>
            <p:spPr>
              <a:xfrm>
                <a:off x="4081900" y="3846100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617" y="1"/>
                    </a:moveTo>
                    <a:cubicBezTo>
                      <a:pt x="0" y="1"/>
                      <a:pt x="0" y="937"/>
                      <a:pt x="617" y="937"/>
                    </a:cubicBezTo>
                    <a:cubicBezTo>
                      <a:pt x="1210" y="937"/>
                      <a:pt x="1210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20"/>
              <p:cNvSpPr/>
              <p:nvPr/>
            </p:nvSpPr>
            <p:spPr>
              <a:xfrm>
                <a:off x="3957500" y="38706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4" y="0"/>
                    </a:moveTo>
                    <a:cubicBezTo>
                      <a:pt x="23" y="0"/>
                      <a:pt x="0" y="890"/>
                      <a:pt x="594" y="890"/>
                    </a:cubicBezTo>
                    <a:cubicBezTo>
                      <a:pt x="1164" y="890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20"/>
              <p:cNvSpPr/>
              <p:nvPr/>
            </p:nvSpPr>
            <p:spPr>
              <a:xfrm>
                <a:off x="3974625" y="3776975"/>
                <a:ext cx="251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921" extrusionOk="0">
                    <a:moveTo>
                      <a:pt x="552" y="0"/>
                    </a:moveTo>
                    <a:cubicBezTo>
                      <a:pt x="506" y="0"/>
                      <a:pt x="458" y="8"/>
                      <a:pt x="411" y="27"/>
                    </a:cubicBezTo>
                    <a:cubicBezTo>
                      <a:pt x="388" y="27"/>
                      <a:pt x="342" y="50"/>
                      <a:pt x="320" y="72"/>
                    </a:cubicBezTo>
                    <a:cubicBezTo>
                      <a:pt x="160" y="141"/>
                      <a:pt x="0" y="255"/>
                      <a:pt x="23" y="460"/>
                    </a:cubicBezTo>
                    <a:cubicBezTo>
                      <a:pt x="23" y="666"/>
                      <a:pt x="137" y="780"/>
                      <a:pt x="320" y="871"/>
                    </a:cubicBezTo>
                    <a:cubicBezTo>
                      <a:pt x="342" y="871"/>
                      <a:pt x="388" y="894"/>
                      <a:pt x="411" y="894"/>
                    </a:cubicBezTo>
                    <a:cubicBezTo>
                      <a:pt x="458" y="912"/>
                      <a:pt x="506" y="921"/>
                      <a:pt x="552" y="921"/>
                    </a:cubicBezTo>
                    <a:cubicBezTo>
                      <a:pt x="795" y="921"/>
                      <a:pt x="1004" y="691"/>
                      <a:pt x="1004" y="460"/>
                    </a:cubicBezTo>
                    <a:cubicBezTo>
                      <a:pt x="1004" y="230"/>
                      <a:pt x="795" y="0"/>
                      <a:pt x="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20"/>
              <p:cNvSpPr/>
              <p:nvPr/>
            </p:nvSpPr>
            <p:spPr>
              <a:xfrm>
                <a:off x="3873550" y="3804075"/>
                <a:ext cx="292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68" extrusionOk="0">
                    <a:moveTo>
                      <a:pt x="650" y="0"/>
                    </a:moveTo>
                    <a:cubicBezTo>
                      <a:pt x="498" y="0"/>
                      <a:pt x="346" y="77"/>
                      <a:pt x="254" y="221"/>
                    </a:cubicBezTo>
                    <a:cubicBezTo>
                      <a:pt x="231" y="244"/>
                      <a:pt x="208" y="289"/>
                      <a:pt x="186" y="335"/>
                    </a:cubicBezTo>
                    <a:cubicBezTo>
                      <a:pt x="0" y="613"/>
                      <a:pt x="267" y="967"/>
                      <a:pt x="557" y="967"/>
                    </a:cubicBezTo>
                    <a:cubicBezTo>
                      <a:pt x="624" y="967"/>
                      <a:pt x="692" y="948"/>
                      <a:pt x="756" y="906"/>
                    </a:cubicBezTo>
                    <a:lnTo>
                      <a:pt x="870" y="837"/>
                    </a:lnTo>
                    <a:cubicBezTo>
                      <a:pt x="1121" y="677"/>
                      <a:pt x="1167" y="335"/>
                      <a:pt x="962" y="130"/>
                    </a:cubicBezTo>
                    <a:cubicBezTo>
                      <a:pt x="874" y="42"/>
                      <a:pt x="762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20"/>
              <p:cNvSpPr/>
              <p:nvPr/>
            </p:nvSpPr>
            <p:spPr>
              <a:xfrm>
                <a:off x="3859350" y="389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2" y="891"/>
                      <a:pt x="1164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20"/>
              <p:cNvSpPr/>
              <p:nvPr/>
            </p:nvSpPr>
            <p:spPr>
              <a:xfrm>
                <a:off x="3782300" y="391572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2" y="0"/>
                    </a:moveTo>
                    <a:cubicBezTo>
                      <a:pt x="1" y="0"/>
                      <a:pt x="1" y="891"/>
                      <a:pt x="572" y="891"/>
                    </a:cubicBezTo>
                    <a:cubicBezTo>
                      <a:pt x="1142" y="891"/>
                      <a:pt x="1142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20"/>
              <p:cNvSpPr/>
              <p:nvPr/>
            </p:nvSpPr>
            <p:spPr>
              <a:xfrm>
                <a:off x="3782875" y="3833550"/>
                <a:ext cx="28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868" extrusionOk="0">
                    <a:moveTo>
                      <a:pt x="549" y="1"/>
                    </a:moveTo>
                    <a:cubicBezTo>
                      <a:pt x="1" y="1"/>
                      <a:pt x="1" y="868"/>
                      <a:pt x="549" y="868"/>
                    </a:cubicBezTo>
                    <a:cubicBezTo>
                      <a:pt x="1119" y="868"/>
                      <a:pt x="111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20"/>
              <p:cNvSpPr/>
              <p:nvPr/>
            </p:nvSpPr>
            <p:spPr>
              <a:xfrm>
                <a:off x="3827400" y="3742250"/>
                <a:ext cx="23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1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36" y="731"/>
                      <a:pt x="936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20"/>
              <p:cNvSpPr/>
              <p:nvPr/>
            </p:nvSpPr>
            <p:spPr>
              <a:xfrm>
                <a:off x="3889025" y="366065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1"/>
                    </a:moveTo>
                    <a:cubicBezTo>
                      <a:pt x="0" y="1"/>
                      <a:pt x="0" y="868"/>
                      <a:pt x="548" y="868"/>
                    </a:cubicBezTo>
                    <a:cubicBezTo>
                      <a:pt x="1119" y="868"/>
                      <a:pt x="111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0"/>
              <p:cNvSpPr/>
              <p:nvPr/>
            </p:nvSpPr>
            <p:spPr>
              <a:xfrm>
                <a:off x="3905000" y="372970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0"/>
                    </a:moveTo>
                    <a:cubicBezTo>
                      <a:pt x="0" y="0"/>
                      <a:pt x="0" y="868"/>
                      <a:pt x="548" y="868"/>
                    </a:cubicBezTo>
                    <a:cubicBezTo>
                      <a:pt x="1119" y="868"/>
                      <a:pt x="1119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0"/>
              <p:cNvSpPr/>
              <p:nvPr/>
            </p:nvSpPr>
            <p:spPr>
              <a:xfrm>
                <a:off x="4445375" y="4128225"/>
                <a:ext cx="304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33" extrusionOk="0">
                    <a:moveTo>
                      <a:pt x="624" y="1"/>
                    </a:moveTo>
                    <a:cubicBezTo>
                      <a:pt x="554" y="1"/>
                      <a:pt x="482" y="19"/>
                      <a:pt x="412" y="60"/>
                    </a:cubicBezTo>
                    <a:cubicBezTo>
                      <a:pt x="343" y="106"/>
                      <a:pt x="275" y="151"/>
                      <a:pt x="206" y="220"/>
                    </a:cubicBezTo>
                    <a:cubicBezTo>
                      <a:pt x="24" y="402"/>
                      <a:pt x="1" y="722"/>
                      <a:pt x="206" y="904"/>
                    </a:cubicBezTo>
                    <a:cubicBezTo>
                      <a:pt x="301" y="987"/>
                      <a:pt x="426" y="1033"/>
                      <a:pt x="549" y="1033"/>
                    </a:cubicBezTo>
                    <a:cubicBezTo>
                      <a:pt x="665" y="1033"/>
                      <a:pt x="780" y="993"/>
                      <a:pt x="868" y="904"/>
                    </a:cubicBezTo>
                    <a:cubicBezTo>
                      <a:pt x="937" y="836"/>
                      <a:pt x="982" y="745"/>
                      <a:pt x="1028" y="676"/>
                    </a:cubicBezTo>
                    <a:cubicBezTo>
                      <a:pt x="1215" y="377"/>
                      <a:pt x="942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20"/>
              <p:cNvSpPr/>
              <p:nvPr/>
            </p:nvSpPr>
            <p:spPr>
              <a:xfrm>
                <a:off x="4337550" y="4068150"/>
                <a:ext cx="26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0" extrusionOk="0">
                    <a:moveTo>
                      <a:pt x="605" y="0"/>
                    </a:moveTo>
                    <a:cubicBezTo>
                      <a:pt x="499" y="0"/>
                      <a:pt x="392" y="41"/>
                      <a:pt x="297" y="112"/>
                    </a:cubicBezTo>
                    <a:cubicBezTo>
                      <a:pt x="274" y="158"/>
                      <a:pt x="228" y="180"/>
                      <a:pt x="183" y="203"/>
                    </a:cubicBezTo>
                    <a:cubicBezTo>
                      <a:pt x="0" y="340"/>
                      <a:pt x="23" y="683"/>
                      <a:pt x="183" y="820"/>
                    </a:cubicBezTo>
                    <a:cubicBezTo>
                      <a:pt x="268" y="893"/>
                      <a:pt x="393" y="940"/>
                      <a:pt x="515" y="940"/>
                    </a:cubicBezTo>
                    <a:cubicBezTo>
                      <a:pt x="621" y="940"/>
                      <a:pt x="725" y="904"/>
                      <a:pt x="799" y="820"/>
                    </a:cubicBezTo>
                    <a:cubicBezTo>
                      <a:pt x="822" y="774"/>
                      <a:pt x="845" y="728"/>
                      <a:pt x="890" y="705"/>
                    </a:cubicBezTo>
                    <a:cubicBezTo>
                      <a:pt x="1004" y="523"/>
                      <a:pt x="1050" y="272"/>
                      <a:pt x="890" y="112"/>
                    </a:cubicBezTo>
                    <a:cubicBezTo>
                      <a:pt x="802" y="35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20"/>
              <p:cNvSpPr/>
              <p:nvPr/>
            </p:nvSpPr>
            <p:spPr>
              <a:xfrm>
                <a:off x="4577200" y="40378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1" y="0"/>
                      <a:pt x="1" y="913"/>
                      <a:pt x="571" y="913"/>
                    </a:cubicBezTo>
                    <a:cubicBezTo>
                      <a:pt x="1165" y="913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20"/>
              <p:cNvSpPr/>
              <p:nvPr/>
            </p:nvSpPr>
            <p:spPr>
              <a:xfrm>
                <a:off x="4537250" y="410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0"/>
                    </a:moveTo>
                    <a:cubicBezTo>
                      <a:pt x="1" y="0"/>
                      <a:pt x="1" y="891"/>
                      <a:pt x="571" y="891"/>
                    </a:cubicBezTo>
                    <a:cubicBezTo>
                      <a:pt x="1165" y="891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20"/>
              <p:cNvSpPr/>
              <p:nvPr/>
            </p:nvSpPr>
            <p:spPr>
              <a:xfrm>
                <a:off x="4643975" y="4143400"/>
                <a:ext cx="291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1" extrusionOk="0">
                    <a:moveTo>
                      <a:pt x="685" y="1"/>
                    </a:moveTo>
                    <a:cubicBezTo>
                      <a:pt x="571" y="1"/>
                      <a:pt x="457" y="24"/>
                      <a:pt x="343" y="46"/>
                    </a:cubicBezTo>
                    <a:cubicBezTo>
                      <a:pt x="160" y="115"/>
                      <a:pt x="0" y="275"/>
                      <a:pt x="23" y="480"/>
                    </a:cubicBezTo>
                    <a:cubicBezTo>
                      <a:pt x="23" y="685"/>
                      <a:pt x="160" y="845"/>
                      <a:pt x="343" y="914"/>
                    </a:cubicBezTo>
                    <a:cubicBezTo>
                      <a:pt x="457" y="959"/>
                      <a:pt x="571" y="959"/>
                      <a:pt x="685" y="959"/>
                    </a:cubicBezTo>
                    <a:cubicBezTo>
                      <a:pt x="696" y="960"/>
                      <a:pt x="706" y="961"/>
                      <a:pt x="717" y="961"/>
                    </a:cubicBezTo>
                    <a:cubicBezTo>
                      <a:pt x="955" y="961"/>
                      <a:pt x="1164" y="720"/>
                      <a:pt x="1164" y="480"/>
                    </a:cubicBezTo>
                    <a:cubicBezTo>
                      <a:pt x="1141" y="229"/>
                      <a:pt x="93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20"/>
              <p:cNvSpPr/>
              <p:nvPr/>
            </p:nvSpPr>
            <p:spPr>
              <a:xfrm>
                <a:off x="4669650" y="4068575"/>
                <a:ext cx="30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27" extrusionOk="0">
                    <a:moveTo>
                      <a:pt x="688" y="1"/>
                    </a:moveTo>
                    <a:cubicBezTo>
                      <a:pt x="560" y="1"/>
                      <a:pt x="436" y="47"/>
                      <a:pt x="343" y="141"/>
                    </a:cubicBezTo>
                    <a:cubicBezTo>
                      <a:pt x="274" y="232"/>
                      <a:pt x="183" y="323"/>
                      <a:pt x="137" y="437"/>
                    </a:cubicBezTo>
                    <a:cubicBezTo>
                      <a:pt x="0" y="688"/>
                      <a:pt x="69" y="1031"/>
                      <a:pt x="320" y="1168"/>
                    </a:cubicBezTo>
                    <a:cubicBezTo>
                      <a:pt x="404" y="1206"/>
                      <a:pt x="497" y="1226"/>
                      <a:pt x="590" y="1226"/>
                    </a:cubicBezTo>
                    <a:cubicBezTo>
                      <a:pt x="776" y="1226"/>
                      <a:pt x="959" y="1145"/>
                      <a:pt x="1050" y="962"/>
                    </a:cubicBezTo>
                    <a:cubicBezTo>
                      <a:pt x="1073" y="939"/>
                      <a:pt x="1073" y="894"/>
                      <a:pt x="1096" y="871"/>
                    </a:cubicBezTo>
                    <a:cubicBezTo>
                      <a:pt x="1120" y="822"/>
                      <a:pt x="1132" y="799"/>
                      <a:pt x="1130" y="799"/>
                    </a:cubicBezTo>
                    <a:lnTo>
                      <a:pt x="1130" y="799"/>
                    </a:lnTo>
                    <a:cubicBezTo>
                      <a:pt x="1128" y="799"/>
                      <a:pt x="1117" y="816"/>
                      <a:pt x="1096" y="848"/>
                    </a:cubicBezTo>
                    <a:cubicBezTo>
                      <a:pt x="1142" y="757"/>
                      <a:pt x="1164" y="711"/>
                      <a:pt x="1187" y="620"/>
                    </a:cubicBezTo>
                    <a:cubicBezTo>
                      <a:pt x="1210" y="414"/>
                      <a:pt x="1164" y="163"/>
                      <a:pt x="959" y="72"/>
                    </a:cubicBezTo>
                    <a:cubicBezTo>
                      <a:pt x="873" y="25"/>
                      <a:pt x="780" y="1"/>
                      <a:pt x="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20"/>
              <p:cNvSpPr/>
              <p:nvPr/>
            </p:nvSpPr>
            <p:spPr>
              <a:xfrm>
                <a:off x="4514300" y="3964000"/>
                <a:ext cx="326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99" extrusionOk="0">
                    <a:moveTo>
                      <a:pt x="686" y="1"/>
                    </a:moveTo>
                    <a:cubicBezTo>
                      <a:pt x="594" y="1"/>
                      <a:pt x="503" y="24"/>
                      <a:pt x="417" y="78"/>
                    </a:cubicBezTo>
                    <a:cubicBezTo>
                      <a:pt x="211" y="192"/>
                      <a:pt x="143" y="375"/>
                      <a:pt x="120" y="580"/>
                    </a:cubicBezTo>
                    <a:lnTo>
                      <a:pt x="120" y="489"/>
                    </a:lnTo>
                    <a:lnTo>
                      <a:pt x="120" y="489"/>
                    </a:lnTo>
                    <a:cubicBezTo>
                      <a:pt x="0" y="809"/>
                      <a:pt x="335" y="1199"/>
                      <a:pt x="666" y="1199"/>
                    </a:cubicBezTo>
                    <a:cubicBezTo>
                      <a:pt x="713" y="1199"/>
                      <a:pt x="759" y="1191"/>
                      <a:pt x="805" y="1174"/>
                    </a:cubicBezTo>
                    <a:lnTo>
                      <a:pt x="713" y="1174"/>
                    </a:lnTo>
                    <a:cubicBezTo>
                      <a:pt x="919" y="1151"/>
                      <a:pt x="1101" y="1060"/>
                      <a:pt x="1216" y="877"/>
                    </a:cubicBezTo>
                    <a:cubicBezTo>
                      <a:pt x="1307" y="694"/>
                      <a:pt x="1307" y="489"/>
                      <a:pt x="1216" y="284"/>
                    </a:cubicBezTo>
                    <a:cubicBezTo>
                      <a:pt x="1170" y="215"/>
                      <a:pt x="1079" y="124"/>
                      <a:pt x="987" y="78"/>
                    </a:cubicBezTo>
                    <a:cubicBezTo>
                      <a:pt x="891" y="30"/>
                      <a:pt x="788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0"/>
              <p:cNvSpPr/>
              <p:nvPr/>
            </p:nvSpPr>
            <p:spPr>
              <a:xfrm>
                <a:off x="4758100" y="4100600"/>
                <a:ext cx="285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42" y="914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20"/>
              <p:cNvSpPr/>
              <p:nvPr/>
            </p:nvSpPr>
            <p:spPr>
              <a:xfrm>
                <a:off x="4743250" y="3986975"/>
                <a:ext cx="302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23" extrusionOk="0">
                    <a:moveTo>
                      <a:pt x="583" y="0"/>
                    </a:moveTo>
                    <a:cubicBezTo>
                      <a:pt x="563" y="0"/>
                      <a:pt x="544" y="1"/>
                      <a:pt x="526" y="4"/>
                    </a:cubicBezTo>
                    <a:cubicBezTo>
                      <a:pt x="320" y="26"/>
                      <a:pt x="115" y="186"/>
                      <a:pt x="69" y="392"/>
                    </a:cubicBezTo>
                    <a:cubicBezTo>
                      <a:pt x="69" y="414"/>
                      <a:pt x="69" y="414"/>
                      <a:pt x="69" y="414"/>
                    </a:cubicBezTo>
                    <a:cubicBezTo>
                      <a:pt x="1" y="734"/>
                      <a:pt x="161" y="985"/>
                      <a:pt x="457" y="1099"/>
                    </a:cubicBezTo>
                    <a:cubicBezTo>
                      <a:pt x="498" y="1115"/>
                      <a:pt x="547" y="1123"/>
                      <a:pt x="598" y="1123"/>
                    </a:cubicBezTo>
                    <a:cubicBezTo>
                      <a:pt x="692" y="1123"/>
                      <a:pt x="794" y="1098"/>
                      <a:pt x="868" y="1054"/>
                    </a:cubicBezTo>
                    <a:cubicBezTo>
                      <a:pt x="1142" y="871"/>
                      <a:pt x="1211" y="574"/>
                      <a:pt x="1074" y="300"/>
                    </a:cubicBezTo>
                    <a:lnTo>
                      <a:pt x="1051" y="255"/>
                    </a:lnTo>
                    <a:cubicBezTo>
                      <a:pt x="969" y="91"/>
                      <a:pt x="757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20"/>
              <p:cNvSpPr/>
              <p:nvPr/>
            </p:nvSpPr>
            <p:spPr>
              <a:xfrm>
                <a:off x="4847125" y="3943250"/>
                <a:ext cx="285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77" extrusionOk="0">
                    <a:moveTo>
                      <a:pt x="559" y="1"/>
                    </a:moveTo>
                    <a:cubicBezTo>
                      <a:pt x="411" y="1"/>
                      <a:pt x="262" y="75"/>
                      <a:pt x="183" y="223"/>
                    </a:cubicBezTo>
                    <a:cubicBezTo>
                      <a:pt x="160" y="269"/>
                      <a:pt x="137" y="337"/>
                      <a:pt x="114" y="383"/>
                    </a:cubicBezTo>
                    <a:cubicBezTo>
                      <a:pt x="0" y="680"/>
                      <a:pt x="274" y="977"/>
                      <a:pt x="571" y="977"/>
                    </a:cubicBezTo>
                    <a:cubicBezTo>
                      <a:pt x="845" y="977"/>
                      <a:pt x="1141" y="680"/>
                      <a:pt x="1004" y="383"/>
                    </a:cubicBezTo>
                    <a:cubicBezTo>
                      <a:pt x="981" y="337"/>
                      <a:pt x="959" y="269"/>
                      <a:pt x="936" y="223"/>
                    </a:cubicBezTo>
                    <a:cubicBezTo>
                      <a:pt x="856" y="75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20"/>
              <p:cNvSpPr/>
              <p:nvPr/>
            </p:nvSpPr>
            <p:spPr>
              <a:xfrm>
                <a:off x="4773500" y="38592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1"/>
                    </a:moveTo>
                    <a:cubicBezTo>
                      <a:pt x="1" y="1"/>
                      <a:pt x="1" y="937"/>
                      <a:pt x="594" y="937"/>
                    </a:cubicBezTo>
                    <a:cubicBezTo>
                      <a:pt x="1187" y="937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20"/>
              <p:cNvSpPr/>
              <p:nvPr/>
            </p:nvSpPr>
            <p:spPr>
              <a:xfrm>
                <a:off x="4879075" y="3845100"/>
                <a:ext cx="262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40" extrusionOk="0">
                    <a:moveTo>
                      <a:pt x="543" y="1"/>
                    </a:moveTo>
                    <a:cubicBezTo>
                      <a:pt x="448" y="1"/>
                      <a:pt x="357" y="31"/>
                      <a:pt x="274" y="86"/>
                    </a:cubicBezTo>
                    <a:cubicBezTo>
                      <a:pt x="274" y="86"/>
                      <a:pt x="274" y="86"/>
                      <a:pt x="274" y="109"/>
                    </a:cubicBezTo>
                    <a:cubicBezTo>
                      <a:pt x="0" y="269"/>
                      <a:pt x="0" y="680"/>
                      <a:pt x="274" y="840"/>
                    </a:cubicBezTo>
                    <a:cubicBezTo>
                      <a:pt x="361" y="909"/>
                      <a:pt x="462" y="939"/>
                      <a:pt x="576" y="939"/>
                    </a:cubicBezTo>
                    <a:cubicBezTo>
                      <a:pt x="611" y="939"/>
                      <a:pt x="647" y="936"/>
                      <a:pt x="685" y="931"/>
                    </a:cubicBezTo>
                    <a:cubicBezTo>
                      <a:pt x="868" y="862"/>
                      <a:pt x="1050" y="680"/>
                      <a:pt x="1027" y="474"/>
                    </a:cubicBezTo>
                    <a:cubicBezTo>
                      <a:pt x="1027" y="269"/>
                      <a:pt x="913" y="109"/>
                      <a:pt x="731" y="41"/>
                    </a:cubicBezTo>
                    <a:cubicBezTo>
                      <a:pt x="668" y="14"/>
                      <a:pt x="605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20"/>
              <p:cNvSpPr/>
              <p:nvPr/>
            </p:nvSpPr>
            <p:spPr>
              <a:xfrm>
                <a:off x="4836850" y="3746400"/>
                <a:ext cx="27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76" extrusionOk="0">
                    <a:moveTo>
                      <a:pt x="548" y="0"/>
                    </a:moveTo>
                    <a:cubicBezTo>
                      <a:pt x="394" y="0"/>
                      <a:pt x="240" y="74"/>
                      <a:pt x="160" y="223"/>
                    </a:cubicBezTo>
                    <a:cubicBezTo>
                      <a:pt x="137" y="268"/>
                      <a:pt x="114" y="337"/>
                      <a:pt x="91" y="382"/>
                    </a:cubicBezTo>
                    <a:cubicBezTo>
                      <a:pt x="0" y="679"/>
                      <a:pt x="251" y="976"/>
                      <a:pt x="548" y="976"/>
                    </a:cubicBezTo>
                    <a:cubicBezTo>
                      <a:pt x="822" y="976"/>
                      <a:pt x="1096" y="679"/>
                      <a:pt x="1004" y="382"/>
                    </a:cubicBezTo>
                    <a:cubicBezTo>
                      <a:pt x="982" y="337"/>
                      <a:pt x="959" y="268"/>
                      <a:pt x="936" y="223"/>
                    </a:cubicBezTo>
                    <a:cubicBezTo>
                      <a:pt x="856" y="74"/>
                      <a:pt x="70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20"/>
              <p:cNvSpPr/>
              <p:nvPr/>
            </p:nvSpPr>
            <p:spPr>
              <a:xfrm>
                <a:off x="4904750" y="3627325"/>
                <a:ext cx="245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10" extrusionOk="0">
                    <a:moveTo>
                      <a:pt x="514" y="1"/>
                    </a:moveTo>
                    <a:cubicBezTo>
                      <a:pt x="441" y="1"/>
                      <a:pt x="367" y="18"/>
                      <a:pt x="297" y="55"/>
                    </a:cubicBezTo>
                    <a:cubicBezTo>
                      <a:pt x="251" y="78"/>
                      <a:pt x="206" y="124"/>
                      <a:pt x="160" y="147"/>
                    </a:cubicBezTo>
                    <a:cubicBezTo>
                      <a:pt x="0" y="306"/>
                      <a:pt x="0" y="603"/>
                      <a:pt x="160" y="763"/>
                    </a:cubicBezTo>
                    <a:cubicBezTo>
                      <a:pt x="206" y="786"/>
                      <a:pt x="251" y="831"/>
                      <a:pt x="297" y="854"/>
                    </a:cubicBezTo>
                    <a:cubicBezTo>
                      <a:pt x="367" y="892"/>
                      <a:pt x="442" y="909"/>
                      <a:pt x="516" y="909"/>
                    </a:cubicBezTo>
                    <a:cubicBezTo>
                      <a:pt x="755" y="909"/>
                      <a:pt x="982" y="728"/>
                      <a:pt x="982" y="466"/>
                    </a:cubicBezTo>
                    <a:cubicBezTo>
                      <a:pt x="982" y="187"/>
                      <a:pt x="754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20"/>
              <p:cNvSpPr/>
              <p:nvPr/>
            </p:nvSpPr>
            <p:spPr>
              <a:xfrm>
                <a:off x="4923575" y="372455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20"/>
              <p:cNvSpPr/>
              <p:nvPr/>
            </p:nvSpPr>
            <p:spPr>
              <a:xfrm>
                <a:off x="5054825" y="3633125"/>
                <a:ext cx="308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8" extrusionOk="0">
                    <a:moveTo>
                      <a:pt x="620" y="0"/>
                    </a:moveTo>
                    <a:cubicBezTo>
                      <a:pt x="508" y="0"/>
                      <a:pt x="400" y="40"/>
                      <a:pt x="320" y="120"/>
                    </a:cubicBezTo>
                    <a:cubicBezTo>
                      <a:pt x="274" y="166"/>
                      <a:pt x="229" y="211"/>
                      <a:pt x="206" y="257"/>
                    </a:cubicBezTo>
                    <a:cubicBezTo>
                      <a:pt x="0" y="577"/>
                      <a:pt x="274" y="987"/>
                      <a:pt x="617" y="987"/>
                    </a:cubicBezTo>
                    <a:cubicBezTo>
                      <a:pt x="982" y="987"/>
                      <a:pt x="1233" y="577"/>
                      <a:pt x="1050" y="257"/>
                    </a:cubicBezTo>
                    <a:cubicBezTo>
                      <a:pt x="1005" y="211"/>
                      <a:pt x="982" y="166"/>
                      <a:pt x="936" y="120"/>
                    </a:cubicBezTo>
                    <a:cubicBezTo>
                      <a:pt x="845" y="40"/>
                      <a:pt x="731" y="0"/>
                      <a:pt x="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20"/>
              <p:cNvSpPr/>
              <p:nvPr/>
            </p:nvSpPr>
            <p:spPr>
              <a:xfrm>
                <a:off x="5024575" y="3734825"/>
                <a:ext cx="308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60" extrusionOk="0">
                    <a:moveTo>
                      <a:pt x="617" y="1"/>
                    </a:moveTo>
                    <a:cubicBezTo>
                      <a:pt x="1" y="1"/>
                      <a:pt x="1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20"/>
              <p:cNvSpPr/>
              <p:nvPr/>
            </p:nvSpPr>
            <p:spPr>
              <a:xfrm>
                <a:off x="5152975" y="3716600"/>
                <a:ext cx="308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3" extrusionOk="0">
                    <a:moveTo>
                      <a:pt x="758" y="1"/>
                    </a:moveTo>
                    <a:cubicBezTo>
                      <a:pt x="704" y="1"/>
                      <a:pt x="649" y="8"/>
                      <a:pt x="594" y="22"/>
                    </a:cubicBezTo>
                    <a:cubicBezTo>
                      <a:pt x="503" y="22"/>
                      <a:pt x="411" y="45"/>
                      <a:pt x="343" y="68"/>
                    </a:cubicBezTo>
                    <a:cubicBezTo>
                      <a:pt x="137" y="91"/>
                      <a:pt x="0" y="319"/>
                      <a:pt x="0" y="502"/>
                    </a:cubicBezTo>
                    <a:cubicBezTo>
                      <a:pt x="0" y="684"/>
                      <a:pt x="137" y="912"/>
                      <a:pt x="343" y="935"/>
                    </a:cubicBezTo>
                    <a:cubicBezTo>
                      <a:pt x="411" y="958"/>
                      <a:pt x="503" y="981"/>
                      <a:pt x="594" y="981"/>
                    </a:cubicBezTo>
                    <a:cubicBezTo>
                      <a:pt x="649" y="995"/>
                      <a:pt x="704" y="1002"/>
                      <a:pt x="758" y="1002"/>
                    </a:cubicBezTo>
                    <a:cubicBezTo>
                      <a:pt x="883" y="1002"/>
                      <a:pt x="1000" y="962"/>
                      <a:pt x="1096" y="867"/>
                    </a:cubicBezTo>
                    <a:cubicBezTo>
                      <a:pt x="1187" y="753"/>
                      <a:pt x="1233" y="639"/>
                      <a:pt x="1233" y="502"/>
                    </a:cubicBezTo>
                    <a:cubicBezTo>
                      <a:pt x="1233" y="365"/>
                      <a:pt x="1187" y="228"/>
                      <a:pt x="1096" y="136"/>
                    </a:cubicBezTo>
                    <a:cubicBezTo>
                      <a:pt x="1000" y="41"/>
                      <a:pt x="883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20"/>
              <p:cNvSpPr/>
              <p:nvPr/>
            </p:nvSpPr>
            <p:spPr>
              <a:xfrm>
                <a:off x="4969225" y="3822950"/>
                <a:ext cx="302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3" extrusionOk="0">
                    <a:moveTo>
                      <a:pt x="695" y="1"/>
                    </a:moveTo>
                    <a:cubicBezTo>
                      <a:pt x="627" y="1"/>
                      <a:pt x="561" y="18"/>
                      <a:pt x="503" y="59"/>
                    </a:cubicBezTo>
                    <a:lnTo>
                      <a:pt x="252" y="219"/>
                    </a:lnTo>
                    <a:cubicBezTo>
                      <a:pt x="115" y="333"/>
                      <a:pt x="1" y="470"/>
                      <a:pt x="23" y="653"/>
                    </a:cubicBezTo>
                    <a:cubicBezTo>
                      <a:pt x="23" y="790"/>
                      <a:pt x="69" y="904"/>
                      <a:pt x="160" y="995"/>
                    </a:cubicBezTo>
                    <a:cubicBezTo>
                      <a:pt x="252" y="1087"/>
                      <a:pt x="389" y="1132"/>
                      <a:pt x="503" y="1132"/>
                    </a:cubicBezTo>
                    <a:cubicBezTo>
                      <a:pt x="685" y="1132"/>
                      <a:pt x="822" y="1041"/>
                      <a:pt x="936" y="904"/>
                    </a:cubicBezTo>
                    <a:lnTo>
                      <a:pt x="1096" y="653"/>
                    </a:lnTo>
                    <a:cubicBezTo>
                      <a:pt x="1210" y="516"/>
                      <a:pt x="1165" y="242"/>
                      <a:pt x="1028" y="128"/>
                    </a:cubicBezTo>
                    <a:cubicBezTo>
                      <a:pt x="940" y="55"/>
                      <a:pt x="81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20"/>
              <p:cNvSpPr/>
              <p:nvPr/>
            </p:nvSpPr>
            <p:spPr>
              <a:xfrm>
                <a:off x="4989200" y="3549950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59" y="731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20"/>
              <p:cNvSpPr/>
              <p:nvPr/>
            </p:nvSpPr>
            <p:spPr>
              <a:xfrm>
                <a:off x="5046275" y="3410725"/>
                <a:ext cx="30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59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0"/>
              <p:cNvSpPr/>
              <p:nvPr/>
            </p:nvSpPr>
            <p:spPr>
              <a:xfrm>
                <a:off x="5191950" y="3402725"/>
                <a:ext cx="27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39" extrusionOk="0">
                    <a:moveTo>
                      <a:pt x="587" y="1"/>
                    </a:moveTo>
                    <a:cubicBezTo>
                      <a:pt x="404" y="1"/>
                      <a:pt x="267" y="92"/>
                      <a:pt x="153" y="252"/>
                    </a:cubicBezTo>
                    <a:cubicBezTo>
                      <a:pt x="108" y="297"/>
                      <a:pt x="85" y="366"/>
                      <a:pt x="62" y="457"/>
                    </a:cubicBezTo>
                    <a:cubicBezTo>
                      <a:pt x="1" y="784"/>
                      <a:pt x="214" y="1038"/>
                      <a:pt x="538" y="1038"/>
                    </a:cubicBezTo>
                    <a:cubicBezTo>
                      <a:pt x="576" y="1038"/>
                      <a:pt x="615" y="1035"/>
                      <a:pt x="655" y="1028"/>
                    </a:cubicBezTo>
                    <a:cubicBezTo>
                      <a:pt x="724" y="1028"/>
                      <a:pt x="792" y="982"/>
                      <a:pt x="861" y="936"/>
                    </a:cubicBezTo>
                    <a:cubicBezTo>
                      <a:pt x="998" y="845"/>
                      <a:pt x="1112" y="685"/>
                      <a:pt x="1112" y="503"/>
                    </a:cubicBezTo>
                    <a:cubicBezTo>
                      <a:pt x="1089" y="366"/>
                      <a:pt x="1043" y="252"/>
                      <a:pt x="952" y="137"/>
                    </a:cubicBezTo>
                    <a:cubicBezTo>
                      <a:pt x="861" y="46"/>
                      <a:pt x="72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20"/>
              <p:cNvSpPr/>
              <p:nvPr/>
            </p:nvSpPr>
            <p:spPr>
              <a:xfrm>
                <a:off x="5106175" y="3495175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17" y="0"/>
                    </a:moveTo>
                    <a:cubicBezTo>
                      <a:pt x="1" y="0"/>
                      <a:pt x="1" y="982"/>
                      <a:pt x="617" y="982"/>
                    </a:cubicBezTo>
                    <a:cubicBezTo>
                      <a:pt x="1256" y="982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20"/>
              <p:cNvSpPr/>
              <p:nvPr/>
            </p:nvSpPr>
            <p:spPr>
              <a:xfrm>
                <a:off x="5146700" y="3584175"/>
                <a:ext cx="314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0" extrusionOk="0">
                    <a:moveTo>
                      <a:pt x="639" y="1"/>
                    </a:moveTo>
                    <a:cubicBezTo>
                      <a:pt x="0" y="1"/>
                      <a:pt x="0" y="960"/>
                      <a:pt x="639" y="960"/>
                    </a:cubicBezTo>
                    <a:cubicBezTo>
                      <a:pt x="1256" y="960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20"/>
              <p:cNvSpPr/>
              <p:nvPr/>
            </p:nvSpPr>
            <p:spPr>
              <a:xfrm>
                <a:off x="5250550" y="3494600"/>
                <a:ext cx="331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24" y="1028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20"/>
              <p:cNvSpPr/>
              <p:nvPr/>
            </p:nvSpPr>
            <p:spPr>
              <a:xfrm>
                <a:off x="5289350" y="3639550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20"/>
              <p:cNvSpPr/>
              <p:nvPr/>
            </p:nvSpPr>
            <p:spPr>
              <a:xfrm>
                <a:off x="5265950" y="3704600"/>
                <a:ext cx="3085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33" y="959"/>
                      <a:pt x="1233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20"/>
              <p:cNvSpPr/>
              <p:nvPr/>
            </p:nvSpPr>
            <p:spPr>
              <a:xfrm>
                <a:off x="5410900" y="3747400"/>
                <a:ext cx="314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59" extrusionOk="0">
                    <a:moveTo>
                      <a:pt x="640" y="0"/>
                    </a:moveTo>
                    <a:cubicBezTo>
                      <a:pt x="23" y="0"/>
                      <a:pt x="0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20"/>
              <p:cNvSpPr/>
              <p:nvPr/>
            </p:nvSpPr>
            <p:spPr>
              <a:xfrm>
                <a:off x="5416025" y="363097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1" y="1"/>
                    </a:moveTo>
                    <a:cubicBezTo>
                      <a:pt x="1" y="1"/>
                      <a:pt x="1" y="891"/>
                      <a:pt x="571" y="891"/>
                    </a:cubicBezTo>
                    <a:cubicBezTo>
                      <a:pt x="1142" y="891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20"/>
              <p:cNvSpPr/>
              <p:nvPr/>
            </p:nvSpPr>
            <p:spPr>
              <a:xfrm>
                <a:off x="5366950" y="3519700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60" y="731"/>
                      <a:pt x="960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20"/>
              <p:cNvSpPr/>
              <p:nvPr/>
            </p:nvSpPr>
            <p:spPr>
              <a:xfrm>
                <a:off x="5228300" y="3620700"/>
                <a:ext cx="245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32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82" y="731"/>
                      <a:pt x="982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20"/>
              <p:cNvSpPr/>
              <p:nvPr/>
            </p:nvSpPr>
            <p:spPr>
              <a:xfrm>
                <a:off x="5477100" y="3738825"/>
                <a:ext cx="1942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46" extrusionOk="0">
                    <a:moveTo>
                      <a:pt x="388" y="1"/>
                    </a:moveTo>
                    <a:cubicBezTo>
                      <a:pt x="183" y="23"/>
                      <a:pt x="0" y="183"/>
                      <a:pt x="0" y="389"/>
                    </a:cubicBezTo>
                    <a:cubicBezTo>
                      <a:pt x="23" y="411"/>
                      <a:pt x="23" y="434"/>
                      <a:pt x="23" y="457"/>
                    </a:cubicBezTo>
                    <a:cubicBezTo>
                      <a:pt x="23" y="663"/>
                      <a:pt x="183" y="845"/>
                      <a:pt x="388" y="845"/>
                    </a:cubicBezTo>
                    <a:cubicBezTo>
                      <a:pt x="594" y="822"/>
                      <a:pt x="776" y="685"/>
                      <a:pt x="776" y="457"/>
                    </a:cubicBezTo>
                    <a:cubicBezTo>
                      <a:pt x="776" y="434"/>
                      <a:pt x="776" y="411"/>
                      <a:pt x="776" y="389"/>
                    </a:cubicBezTo>
                    <a:cubicBezTo>
                      <a:pt x="776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20"/>
              <p:cNvSpPr/>
              <p:nvPr/>
            </p:nvSpPr>
            <p:spPr>
              <a:xfrm>
                <a:off x="5522750" y="3813575"/>
                <a:ext cx="239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754" extrusionOk="0">
                    <a:moveTo>
                      <a:pt x="479" y="1"/>
                    </a:moveTo>
                    <a:cubicBezTo>
                      <a:pt x="0" y="1"/>
                      <a:pt x="0" y="754"/>
                      <a:pt x="479" y="754"/>
                    </a:cubicBezTo>
                    <a:cubicBezTo>
                      <a:pt x="959" y="754"/>
                      <a:pt x="95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20"/>
              <p:cNvSpPr/>
              <p:nvPr/>
            </p:nvSpPr>
            <p:spPr>
              <a:xfrm>
                <a:off x="4614875" y="39419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8" y="982"/>
                      <a:pt x="1278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20"/>
              <p:cNvSpPr/>
              <p:nvPr/>
            </p:nvSpPr>
            <p:spPr>
              <a:xfrm>
                <a:off x="4641675" y="3753525"/>
                <a:ext cx="320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47" extrusionOk="0">
                    <a:moveTo>
                      <a:pt x="619" y="0"/>
                    </a:moveTo>
                    <a:cubicBezTo>
                      <a:pt x="516" y="0"/>
                      <a:pt x="418" y="27"/>
                      <a:pt x="320" y="97"/>
                    </a:cubicBezTo>
                    <a:cubicBezTo>
                      <a:pt x="115" y="189"/>
                      <a:pt x="47" y="371"/>
                      <a:pt x="24" y="577"/>
                    </a:cubicBezTo>
                    <a:cubicBezTo>
                      <a:pt x="1" y="736"/>
                      <a:pt x="115" y="896"/>
                      <a:pt x="252" y="988"/>
                    </a:cubicBezTo>
                    <a:cubicBezTo>
                      <a:pt x="324" y="1031"/>
                      <a:pt x="397" y="1047"/>
                      <a:pt x="469" y="1047"/>
                    </a:cubicBezTo>
                    <a:cubicBezTo>
                      <a:pt x="511" y="1047"/>
                      <a:pt x="553" y="1042"/>
                      <a:pt x="594" y="1033"/>
                    </a:cubicBezTo>
                    <a:cubicBezTo>
                      <a:pt x="617" y="1035"/>
                      <a:pt x="639" y="1037"/>
                      <a:pt x="662" y="1037"/>
                    </a:cubicBezTo>
                    <a:cubicBezTo>
                      <a:pt x="870" y="1037"/>
                      <a:pt x="1083" y="940"/>
                      <a:pt x="1165" y="714"/>
                    </a:cubicBezTo>
                    <a:cubicBezTo>
                      <a:pt x="1279" y="440"/>
                      <a:pt x="1142" y="97"/>
                      <a:pt x="823" y="29"/>
                    </a:cubicBezTo>
                    <a:cubicBezTo>
                      <a:pt x="752" y="11"/>
                      <a:pt x="685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20"/>
              <p:cNvSpPr/>
              <p:nvPr/>
            </p:nvSpPr>
            <p:spPr>
              <a:xfrm>
                <a:off x="4559525" y="3847825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5"/>
                      <a:pt x="639" y="1005"/>
                    </a:cubicBezTo>
                    <a:cubicBezTo>
                      <a:pt x="1278" y="1005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0"/>
              <p:cNvSpPr/>
              <p:nvPr/>
            </p:nvSpPr>
            <p:spPr>
              <a:xfrm>
                <a:off x="4471625" y="3862075"/>
                <a:ext cx="308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83" extrusionOk="0">
                    <a:moveTo>
                      <a:pt x="617" y="1"/>
                    </a:moveTo>
                    <a:cubicBezTo>
                      <a:pt x="1" y="1"/>
                      <a:pt x="1" y="982"/>
                      <a:pt x="617" y="982"/>
                    </a:cubicBezTo>
                    <a:cubicBezTo>
                      <a:pt x="1234" y="982"/>
                      <a:pt x="1234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0"/>
              <p:cNvSpPr/>
              <p:nvPr/>
            </p:nvSpPr>
            <p:spPr>
              <a:xfrm>
                <a:off x="4424275" y="36943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0"/>
                    </a:moveTo>
                    <a:cubicBezTo>
                      <a:pt x="0" y="0"/>
                      <a:pt x="0" y="936"/>
                      <a:pt x="594" y="936"/>
                    </a:cubicBezTo>
                    <a:cubicBezTo>
                      <a:pt x="1187" y="936"/>
                      <a:pt x="1187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20"/>
              <p:cNvSpPr/>
              <p:nvPr/>
            </p:nvSpPr>
            <p:spPr>
              <a:xfrm>
                <a:off x="4492750" y="377420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23" y="1"/>
                      <a:pt x="0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20"/>
              <p:cNvSpPr/>
              <p:nvPr/>
            </p:nvSpPr>
            <p:spPr>
              <a:xfrm>
                <a:off x="4563500" y="3656700"/>
                <a:ext cx="266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66" extrusionOk="0">
                    <a:moveTo>
                      <a:pt x="542" y="1"/>
                    </a:moveTo>
                    <a:cubicBezTo>
                      <a:pt x="426" y="1"/>
                      <a:pt x="307" y="42"/>
                      <a:pt x="206" y="136"/>
                    </a:cubicBezTo>
                    <a:cubicBezTo>
                      <a:pt x="206" y="159"/>
                      <a:pt x="183" y="159"/>
                      <a:pt x="183" y="181"/>
                    </a:cubicBezTo>
                    <a:cubicBezTo>
                      <a:pt x="1" y="341"/>
                      <a:pt x="1" y="638"/>
                      <a:pt x="183" y="798"/>
                    </a:cubicBezTo>
                    <a:cubicBezTo>
                      <a:pt x="183" y="798"/>
                      <a:pt x="206" y="820"/>
                      <a:pt x="206" y="820"/>
                    </a:cubicBezTo>
                    <a:cubicBezTo>
                      <a:pt x="305" y="919"/>
                      <a:pt x="435" y="965"/>
                      <a:pt x="562" y="965"/>
                    </a:cubicBezTo>
                    <a:cubicBezTo>
                      <a:pt x="817" y="965"/>
                      <a:pt x="1066" y="782"/>
                      <a:pt x="1051" y="478"/>
                    </a:cubicBezTo>
                    <a:cubicBezTo>
                      <a:pt x="1035" y="197"/>
                      <a:pt x="795" y="1"/>
                      <a:pt x="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20"/>
              <p:cNvSpPr/>
              <p:nvPr/>
            </p:nvSpPr>
            <p:spPr>
              <a:xfrm>
                <a:off x="4666225" y="3573350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56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20"/>
              <p:cNvSpPr/>
              <p:nvPr/>
            </p:nvSpPr>
            <p:spPr>
              <a:xfrm>
                <a:off x="4578925" y="350487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0" y="0"/>
                      <a:pt x="0" y="913"/>
                      <a:pt x="571" y="913"/>
                    </a:cubicBezTo>
                    <a:cubicBezTo>
                      <a:pt x="1164" y="913"/>
                      <a:pt x="1164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20"/>
              <p:cNvSpPr/>
              <p:nvPr/>
            </p:nvSpPr>
            <p:spPr>
              <a:xfrm>
                <a:off x="4471075" y="3573925"/>
                <a:ext cx="25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1004" y="776"/>
                      <a:pt x="1004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20"/>
              <p:cNvSpPr/>
              <p:nvPr/>
            </p:nvSpPr>
            <p:spPr>
              <a:xfrm>
                <a:off x="4360375" y="3524275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593" y="0"/>
                    </a:moveTo>
                    <a:cubicBezTo>
                      <a:pt x="0" y="0"/>
                      <a:pt x="0" y="936"/>
                      <a:pt x="593" y="936"/>
                    </a:cubicBezTo>
                    <a:cubicBezTo>
                      <a:pt x="1210" y="936"/>
                      <a:pt x="1210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20"/>
              <p:cNvSpPr/>
              <p:nvPr/>
            </p:nvSpPr>
            <p:spPr>
              <a:xfrm>
                <a:off x="4425425" y="3422700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20"/>
              <p:cNvSpPr/>
              <p:nvPr/>
            </p:nvSpPr>
            <p:spPr>
              <a:xfrm>
                <a:off x="4497875" y="3470050"/>
                <a:ext cx="320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279" y="1005"/>
                      <a:pt x="1279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20"/>
              <p:cNvSpPr/>
              <p:nvPr/>
            </p:nvSpPr>
            <p:spPr>
              <a:xfrm>
                <a:off x="4611450" y="3358775"/>
                <a:ext cx="314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83" extrusionOk="0">
                    <a:moveTo>
                      <a:pt x="639" y="1"/>
                    </a:moveTo>
                    <a:cubicBezTo>
                      <a:pt x="0" y="1"/>
                      <a:pt x="0" y="982"/>
                      <a:pt x="639" y="982"/>
                    </a:cubicBezTo>
                    <a:cubicBezTo>
                      <a:pt x="1256" y="982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20"/>
              <p:cNvSpPr/>
              <p:nvPr/>
            </p:nvSpPr>
            <p:spPr>
              <a:xfrm>
                <a:off x="4666800" y="3325125"/>
                <a:ext cx="308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2" extrusionOk="0">
                    <a:moveTo>
                      <a:pt x="616" y="0"/>
                    </a:moveTo>
                    <a:cubicBezTo>
                      <a:pt x="0" y="0"/>
                      <a:pt x="0" y="982"/>
                      <a:pt x="616" y="982"/>
                    </a:cubicBezTo>
                    <a:cubicBezTo>
                      <a:pt x="1233" y="982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20"/>
              <p:cNvSpPr/>
              <p:nvPr/>
            </p:nvSpPr>
            <p:spPr>
              <a:xfrm>
                <a:off x="4665075" y="3463225"/>
                <a:ext cx="274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45" extrusionOk="0">
                    <a:moveTo>
                      <a:pt x="549" y="0"/>
                    </a:moveTo>
                    <a:cubicBezTo>
                      <a:pt x="1" y="0"/>
                      <a:pt x="1" y="845"/>
                      <a:pt x="549" y="845"/>
                    </a:cubicBezTo>
                    <a:cubicBezTo>
                      <a:pt x="1096" y="845"/>
                      <a:pt x="1096" y="0"/>
                      <a:pt x="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20"/>
              <p:cNvSpPr/>
              <p:nvPr/>
            </p:nvSpPr>
            <p:spPr>
              <a:xfrm>
                <a:off x="4500175" y="33199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60"/>
                      <a:pt x="616" y="960"/>
                    </a:cubicBezTo>
                    <a:cubicBezTo>
                      <a:pt x="1233" y="960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0"/>
              <p:cNvSpPr/>
              <p:nvPr/>
            </p:nvSpPr>
            <p:spPr>
              <a:xfrm>
                <a:off x="4576050" y="3155075"/>
                <a:ext cx="314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60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56" y="959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0"/>
              <p:cNvSpPr/>
              <p:nvPr/>
            </p:nvSpPr>
            <p:spPr>
              <a:xfrm>
                <a:off x="4605725" y="3258425"/>
                <a:ext cx="234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4" extrusionOk="0">
                    <a:moveTo>
                      <a:pt x="415" y="0"/>
                    </a:moveTo>
                    <a:cubicBezTo>
                      <a:pt x="319" y="0"/>
                      <a:pt x="227" y="35"/>
                      <a:pt x="161" y="112"/>
                    </a:cubicBezTo>
                    <a:cubicBezTo>
                      <a:pt x="1" y="272"/>
                      <a:pt x="1" y="500"/>
                      <a:pt x="161" y="660"/>
                    </a:cubicBezTo>
                    <a:cubicBezTo>
                      <a:pt x="183" y="683"/>
                      <a:pt x="206" y="705"/>
                      <a:pt x="229" y="751"/>
                    </a:cubicBezTo>
                    <a:cubicBezTo>
                      <a:pt x="298" y="819"/>
                      <a:pt x="400" y="854"/>
                      <a:pt x="503" y="854"/>
                    </a:cubicBezTo>
                    <a:cubicBezTo>
                      <a:pt x="606" y="854"/>
                      <a:pt x="708" y="819"/>
                      <a:pt x="777" y="751"/>
                    </a:cubicBezTo>
                    <a:cubicBezTo>
                      <a:pt x="914" y="591"/>
                      <a:pt x="937" y="340"/>
                      <a:pt x="777" y="180"/>
                    </a:cubicBezTo>
                    <a:cubicBezTo>
                      <a:pt x="754" y="158"/>
                      <a:pt x="731" y="135"/>
                      <a:pt x="708" y="112"/>
                    </a:cubicBezTo>
                    <a:cubicBezTo>
                      <a:pt x="626" y="41"/>
                      <a:pt x="518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0"/>
              <p:cNvSpPr/>
              <p:nvPr/>
            </p:nvSpPr>
            <p:spPr>
              <a:xfrm>
                <a:off x="4450525" y="31567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7" y="1"/>
                    </a:moveTo>
                    <a:cubicBezTo>
                      <a:pt x="0" y="1"/>
                      <a:pt x="0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20"/>
              <p:cNvSpPr/>
              <p:nvPr/>
            </p:nvSpPr>
            <p:spPr>
              <a:xfrm>
                <a:off x="4387750" y="32931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79" y="982"/>
                      <a:pt x="1279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20"/>
              <p:cNvSpPr/>
              <p:nvPr/>
            </p:nvSpPr>
            <p:spPr>
              <a:xfrm>
                <a:off x="4282750" y="3203475"/>
                <a:ext cx="234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22" extrusionOk="0">
                    <a:moveTo>
                      <a:pt x="440" y="1"/>
                    </a:moveTo>
                    <a:cubicBezTo>
                      <a:pt x="210" y="1"/>
                      <a:pt x="1" y="231"/>
                      <a:pt x="1" y="461"/>
                    </a:cubicBezTo>
                    <a:cubicBezTo>
                      <a:pt x="1" y="691"/>
                      <a:pt x="210" y="921"/>
                      <a:pt x="440" y="921"/>
                    </a:cubicBezTo>
                    <a:cubicBezTo>
                      <a:pt x="483" y="921"/>
                      <a:pt x="528" y="913"/>
                      <a:pt x="571" y="895"/>
                    </a:cubicBezTo>
                    <a:cubicBezTo>
                      <a:pt x="594" y="872"/>
                      <a:pt x="617" y="872"/>
                      <a:pt x="617" y="872"/>
                    </a:cubicBezTo>
                    <a:cubicBezTo>
                      <a:pt x="800" y="803"/>
                      <a:pt x="937" y="666"/>
                      <a:pt x="937" y="461"/>
                    </a:cubicBezTo>
                    <a:cubicBezTo>
                      <a:pt x="937" y="256"/>
                      <a:pt x="800" y="141"/>
                      <a:pt x="617" y="50"/>
                    </a:cubicBezTo>
                    <a:cubicBezTo>
                      <a:pt x="617" y="50"/>
                      <a:pt x="594" y="50"/>
                      <a:pt x="571" y="27"/>
                    </a:cubicBezTo>
                    <a:cubicBezTo>
                      <a:pt x="528" y="9"/>
                      <a:pt x="483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0"/>
              <p:cNvSpPr/>
              <p:nvPr/>
            </p:nvSpPr>
            <p:spPr>
              <a:xfrm>
                <a:off x="4338675" y="33656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0"/>
              <p:cNvSpPr/>
              <p:nvPr/>
            </p:nvSpPr>
            <p:spPr>
              <a:xfrm>
                <a:off x="4358075" y="31402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0"/>
              <p:cNvSpPr/>
              <p:nvPr/>
            </p:nvSpPr>
            <p:spPr>
              <a:xfrm>
                <a:off x="4445950" y="3002150"/>
                <a:ext cx="29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8" extrusionOk="0">
                    <a:moveTo>
                      <a:pt x="663" y="0"/>
                    </a:moveTo>
                    <a:cubicBezTo>
                      <a:pt x="206" y="23"/>
                      <a:pt x="1" y="525"/>
                      <a:pt x="298" y="868"/>
                    </a:cubicBezTo>
                    <a:lnTo>
                      <a:pt x="343" y="890"/>
                    </a:lnTo>
                    <a:cubicBezTo>
                      <a:pt x="412" y="982"/>
                      <a:pt x="531" y="1027"/>
                      <a:pt x="654" y="1027"/>
                    </a:cubicBezTo>
                    <a:cubicBezTo>
                      <a:pt x="777" y="1027"/>
                      <a:pt x="902" y="982"/>
                      <a:pt x="982" y="890"/>
                    </a:cubicBezTo>
                    <a:lnTo>
                      <a:pt x="1005" y="868"/>
                    </a:lnTo>
                    <a:cubicBezTo>
                      <a:pt x="1142" y="708"/>
                      <a:pt x="1188" y="502"/>
                      <a:pt x="1119" y="320"/>
                    </a:cubicBezTo>
                    <a:cubicBezTo>
                      <a:pt x="1028" y="137"/>
                      <a:pt x="845" y="0"/>
                      <a:pt x="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20"/>
              <p:cNvSpPr/>
              <p:nvPr/>
            </p:nvSpPr>
            <p:spPr>
              <a:xfrm>
                <a:off x="4501875" y="3050850"/>
                <a:ext cx="30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43" extrusionOk="0">
                    <a:moveTo>
                      <a:pt x="602" y="1"/>
                    </a:moveTo>
                    <a:cubicBezTo>
                      <a:pt x="483" y="1"/>
                      <a:pt x="363" y="41"/>
                      <a:pt x="275" y="129"/>
                    </a:cubicBezTo>
                    <a:cubicBezTo>
                      <a:pt x="252" y="175"/>
                      <a:pt x="206" y="221"/>
                      <a:pt x="183" y="289"/>
                    </a:cubicBezTo>
                    <a:cubicBezTo>
                      <a:pt x="1" y="631"/>
                      <a:pt x="206" y="1042"/>
                      <a:pt x="617" y="1042"/>
                    </a:cubicBezTo>
                    <a:cubicBezTo>
                      <a:pt x="1028" y="1042"/>
                      <a:pt x="1233" y="631"/>
                      <a:pt x="1051" y="289"/>
                    </a:cubicBezTo>
                    <a:cubicBezTo>
                      <a:pt x="1028" y="221"/>
                      <a:pt x="982" y="175"/>
                      <a:pt x="937" y="129"/>
                    </a:cubicBezTo>
                    <a:cubicBezTo>
                      <a:pt x="854" y="47"/>
                      <a:pt x="729" y="1"/>
                      <a:pt x="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20"/>
              <p:cNvSpPr/>
              <p:nvPr/>
            </p:nvSpPr>
            <p:spPr>
              <a:xfrm>
                <a:off x="4584625" y="3036375"/>
                <a:ext cx="297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88" extrusionOk="0">
                    <a:moveTo>
                      <a:pt x="580" y="1"/>
                    </a:moveTo>
                    <a:cubicBezTo>
                      <a:pt x="508" y="1"/>
                      <a:pt x="434" y="12"/>
                      <a:pt x="366" y="24"/>
                    </a:cubicBezTo>
                    <a:cubicBezTo>
                      <a:pt x="229" y="69"/>
                      <a:pt x="137" y="183"/>
                      <a:pt x="69" y="297"/>
                    </a:cubicBezTo>
                    <a:cubicBezTo>
                      <a:pt x="0" y="457"/>
                      <a:pt x="46" y="571"/>
                      <a:pt x="92" y="708"/>
                    </a:cubicBezTo>
                    <a:cubicBezTo>
                      <a:pt x="160" y="845"/>
                      <a:pt x="251" y="937"/>
                      <a:pt x="366" y="1005"/>
                    </a:cubicBezTo>
                    <a:cubicBezTo>
                      <a:pt x="450" y="1062"/>
                      <a:pt x="544" y="1087"/>
                      <a:pt x="636" y="1087"/>
                    </a:cubicBezTo>
                    <a:cubicBezTo>
                      <a:pt x="842" y="1087"/>
                      <a:pt x="1040" y="959"/>
                      <a:pt x="1119" y="754"/>
                    </a:cubicBezTo>
                    <a:cubicBezTo>
                      <a:pt x="1187" y="617"/>
                      <a:pt x="1187" y="480"/>
                      <a:pt x="1119" y="343"/>
                    </a:cubicBezTo>
                    <a:cubicBezTo>
                      <a:pt x="1050" y="183"/>
                      <a:pt x="936" y="92"/>
                      <a:pt x="776" y="46"/>
                    </a:cubicBezTo>
                    <a:cubicBezTo>
                      <a:pt x="719" y="12"/>
                      <a:pt x="651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20"/>
              <p:cNvSpPr/>
              <p:nvPr/>
            </p:nvSpPr>
            <p:spPr>
              <a:xfrm>
                <a:off x="4538975" y="2845750"/>
                <a:ext cx="291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154" extrusionOk="0">
                    <a:moveTo>
                      <a:pt x="646" y="1"/>
                    </a:moveTo>
                    <a:cubicBezTo>
                      <a:pt x="636" y="1"/>
                      <a:pt x="626" y="1"/>
                      <a:pt x="617" y="2"/>
                    </a:cubicBezTo>
                    <a:cubicBezTo>
                      <a:pt x="411" y="2"/>
                      <a:pt x="206" y="139"/>
                      <a:pt x="137" y="322"/>
                    </a:cubicBezTo>
                    <a:cubicBezTo>
                      <a:pt x="23" y="436"/>
                      <a:pt x="0" y="596"/>
                      <a:pt x="0" y="732"/>
                    </a:cubicBezTo>
                    <a:cubicBezTo>
                      <a:pt x="46" y="938"/>
                      <a:pt x="160" y="1052"/>
                      <a:pt x="343" y="1121"/>
                    </a:cubicBezTo>
                    <a:cubicBezTo>
                      <a:pt x="404" y="1143"/>
                      <a:pt x="464" y="1153"/>
                      <a:pt x="524" y="1153"/>
                    </a:cubicBezTo>
                    <a:cubicBezTo>
                      <a:pt x="642" y="1153"/>
                      <a:pt x="754" y="1113"/>
                      <a:pt x="845" y="1052"/>
                    </a:cubicBezTo>
                    <a:cubicBezTo>
                      <a:pt x="1050" y="938"/>
                      <a:pt x="1119" y="732"/>
                      <a:pt x="1142" y="527"/>
                    </a:cubicBezTo>
                    <a:cubicBezTo>
                      <a:pt x="1164" y="264"/>
                      <a:pt x="890" y="1"/>
                      <a:pt x="6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20"/>
              <p:cNvSpPr/>
              <p:nvPr/>
            </p:nvSpPr>
            <p:spPr>
              <a:xfrm>
                <a:off x="4277625" y="3048375"/>
                <a:ext cx="25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0" extrusionOk="0">
                    <a:moveTo>
                      <a:pt x="503" y="0"/>
                    </a:moveTo>
                    <a:cubicBezTo>
                      <a:pt x="388" y="0"/>
                      <a:pt x="251" y="46"/>
                      <a:pt x="160" y="137"/>
                    </a:cubicBezTo>
                    <a:cubicBezTo>
                      <a:pt x="23" y="274"/>
                      <a:pt x="0" y="457"/>
                      <a:pt x="23" y="639"/>
                    </a:cubicBezTo>
                    <a:cubicBezTo>
                      <a:pt x="23" y="639"/>
                      <a:pt x="23" y="662"/>
                      <a:pt x="23" y="662"/>
                    </a:cubicBezTo>
                    <a:cubicBezTo>
                      <a:pt x="66" y="856"/>
                      <a:pt x="272" y="1029"/>
                      <a:pt x="467" y="1029"/>
                    </a:cubicBezTo>
                    <a:cubicBezTo>
                      <a:pt x="479" y="1029"/>
                      <a:pt x="491" y="1028"/>
                      <a:pt x="503" y="1027"/>
                    </a:cubicBezTo>
                    <a:cubicBezTo>
                      <a:pt x="708" y="1027"/>
                      <a:pt x="959" y="890"/>
                      <a:pt x="982" y="662"/>
                    </a:cubicBezTo>
                    <a:cubicBezTo>
                      <a:pt x="982" y="662"/>
                      <a:pt x="982" y="639"/>
                      <a:pt x="1005" y="639"/>
                    </a:cubicBezTo>
                    <a:cubicBezTo>
                      <a:pt x="1027" y="457"/>
                      <a:pt x="1005" y="274"/>
                      <a:pt x="868" y="137"/>
                    </a:cubicBezTo>
                    <a:cubicBezTo>
                      <a:pt x="776" y="46"/>
                      <a:pt x="63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20"/>
              <p:cNvSpPr/>
              <p:nvPr/>
            </p:nvSpPr>
            <p:spPr>
              <a:xfrm>
                <a:off x="4353525" y="3035050"/>
                <a:ext cx="33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83" extrusionOk="0">
                    <a:moveTo>
                      <a:pt x="744" y="1"/>
                    </a:moveTo>
                    <a:cubicBezTo>
                      <a:pt x="694" y="1"/>
                      <a:pt x="643" y="10"/>
                      <a:pt x="594" y="31"/>
                    </a:cubicBezTo>
                    <a:cubicBezTo>
                      <a:pt x="457" y="77"/>
                      <a:pt x="274" y="145"/>
                      <a:pt x="183" y="259"/>
                    </a:cubicBezTo>
                    <a:cubicBezTo>
                      <a:pt x="69" y="396"/>
                      <a:pt x="0" y="556"/>
                      <a:pt x="69" y="738"/>
                    </a:cubicBezTo>
                    <a:cubicBezTo>
                      <a:pt x="114" y="898"/>
                      <a:pt x="228" y="1035"/>
                      <a:pt x="388" y="1058"/>
                    </a:cubicBezTo>
                    <a:cubicBezTo>
                      <a:pt x="449" y="1075"/>
                      <a:pt x="510" y="1083"/>
                      <a:pt x="571" y="1083"/>
                    </a:cubicBezTo>
                    <a:cubicBezTo>
                      <a:pt x="670" y="1083"/>
                      <a:pt x="769" y="1063"/>
                      <a:pt x="867" y="1035"/>
                    </a:cubicBezTo>
                    <a:cubicBezTo>
                      <a:pt x="1141" y="967"/>
                      <a:pt x="1324" y="670"/>
                      <a:pt x="1233" y="396"/>
                    </a:cubicBezTo>
                    <a:cubicBezTo>
                      <a:pt x="1177" y="191"/>
                      <a:pt x="968" y="1"/>
                      <a:pt x="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20"/>
              <p:cNvSpPr/>
              <p:nvPr/>
            </p:nvSpPr>
            <p:spPr>
              <a:xfrm>
                <a:off x="4335825" y="2880725"/>
                <a:ext cx="302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8" extrusionOk="0">
                    <a:moveTo>
                      <a:pt x="515" y="1"/>
                    </a:moveTo>
                    <a:cubicBezTo>
                      <a:pt x="429" y="1"/>
                      <a:pt x="343" y="21"/>
                      <a:pt x="274" y="64"/>
                    </a:cubicBezTo>
                    <a:cubicBezTo>
                      <a:pt x="92" y="201"/>
                      <a:pt x="1" y="406"/>
                      <a:pt x="46" y="635"/>
                    </a:cubicBezTo>
                    <a:cubicBezTo>
                      <a:pt x="46" y="680"/>
                      <a:pt x="69" y="703"/>
                      <a:pt x="92" y="749"/>
                    </a:cubicBezTo>
                    <a:cubicBezTo>
                      <a:pt x="162" y="977"/>
                      <a:pt x="353" y="1137"/>
                      <a:pt x="573" y="1137"/>
                    </a:cubicBezTo>
                    <a:cubicBezTo>
                      <a:pt x="639" y="1137"/>
                      <a:pt x="708" y="1123"/>
                      <a:pt x="777" y="1091"/>
                    </a:cubicBezTo>
                    <a:cubicBezTo>
                      <a:pt x="1050" y="977"/>
                      <a:pt x="1210" y="612"/>
                      <a:pt x="1028" y="361"/>
                    </a:cubicBezTo>
                    <a:cubicBezTo>
                      <a:pt x="982" y="269"/>
                      <a:pt x="936" y="224"/>
                      <a:pt x="891" y="155"/>
                    </a:cubicBezTo>
                    <a:cubicBezTo>
                      <a:pt x="805" y="56"/>
                      <a:pt x="658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20"/>
              <p:cNvSpPr/>
              <p:nvPr/>
            </p:nvSpPr>
            <p:spPr>
              <a:xfrm>
                <a:off x="4412850" y="2887450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56" y="982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20"/>
              <p:cNvSpPr/>
              <p:nvPr/>
            </p:nvSpPr>
            <p:spPr>
              <a:xfrm>
                <a:off x="4421425" y="26888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9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20"/>
              <p:cNvSpPr/>
              <p:nvPr/>
            </p:nvSpPr>
            <p:spPr>
              <a:xfrm>
                <a:off x="4471625" y="2773325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60" y="731"/>
                      <a:pt x="960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20"/>
              <p:cNvSpPr/>
              <p:nvPr/>
            </p:nvSpPr>
            <p:spPr>
              <a:xfrm>
                <a:off x="4554375" y="2651775"/>
                <a:ext cx="285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1" extrusionOk="0">
                    <a:moveTo>
                      <a:pt x="571" y="0"/>
                    </a:moveTo>
                    <a:cubicBezTo>
                      <a:pt x="446" y="0"/>
                      <a:pt x="320" y="46"/>
                      <a:pt x="252" y="137"/>
                    </a:cubicBezTo>
                    <a:cubicBezTo>
                      <a:pt x="160" y="229"/>
                      <a:pt x="115" y="297"/>
                      <a:pt x="92" y="411"/>
                    </a:cubicBezTo>
                    <a:cubicBezTo>
                      <a:pt x="1" y="731"/>
                      <a:pt x="252" y="1050"/>
                      <a:pt x="571" y="1050"/>
                    </a:cubicBezTo>
                    <a:cubicBezTo>
                      <a:pt x="891" y="1050"/>
                      <a:pt x="1142" y="731"/>
                      <a:pt x="1051" y="411"/>
                    </a:cubicBezTo>
                    <a:cubicBezTo>
                      <a:pt x="1028" y="297"/>
                      <a:pt x="982" y="229"/>
                      <a:pt x="891" y="137"/>
                    </a:cubicBezTo>
                    <a:cubicBezTo>
                      <a:pt x="822" y="46"/>
                      <a:pt x="697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20"/>
              <p:cNvSpPr/>
              <p:nvPr/>
            </p:nvSpPr>
            <p:spPr>
              <a:xfrm>
                <a:off x="4530400" y="2550500"/>
                <a:ext cx="3027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76" extrusionOk="0">
                    <a:moveTo>
                      <a:pt x="606" y="0"/>
                    </a:moveTo>
                    <a:cubicBezTo>
                      <a:pt x="452" y="0"/>
                      <a:pt x="298" y="80"/>
                      <a:pt x="184" y="240"/>
                    </a:cubicBezTo>
                    <a:cubicBezTo>
                      <a:pt x="138" y="308"/>
                      <a:pt x="92" y="399"/>
                      <a:pt x="69" y="491"/>
                    </a:cubicBezTo>
                    <a:cubicBezTo>
                      <a:pt x="1" y="833"/>
                      <a:pt x="252" y="1176"/>
                      <a:pt x="617" y="1176"/>
                    </a:cubicBezTo>
                    <a:cubicBezTo>
                      <a:pt x="960" y="1176"/>
                      <a:pt x="1211" y="833"/>
                      <a:pt x="1142" y="491"/>
                    </a:cubicBezTo>
                    <a:cubicBezTo>
                      <a:pt x="1119" y="399"/>
                      <a:pt x="1074" y="308"/>
                      <a:pt x="1028" y="240"/>
                    </a:cubicBezTo>
                    <a:cubicBezTo>
                      <a:pt x="914" y="80"/>
                      <a:pt x="760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20"/>
              <p:cNvSpPr/>
              <p:nvPr/>
            </p:nvSpPr>
            <p:spPr>
              <a:xfrm>
                <a:off x="4635625" y="2572600"/>
                <a:ext cx="306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122" extrusionOk="0">
                    <a:moveTo>
                      <a:pt x="506" y="1"/>
                    </a:moveTo>
                    <a:cubicBezTo>
                      <a:pt x="221" y="1"/>
                      <a:pt x="0" y="268"/>
                      <a:pt x="60" y="588"/>
                    </a:cubicBezTo>
                    <a:cubicBezTo>
                      <a:pt x="106" y="725"/>
                      <a:pt x="174" y="862"/>
                      <a:pt x="289" y="976"/>
                    </a:cubicBezTo>
                    <a:cubicBezTo>
                      <a:pt x="383" y="1070"/>
                      <a:pt x="525" y="1122"/>
                      <a:pt x="666" y="1122"/>
                    </a:cubicBezTo>
                    <a:cubicBezTo>
                      <a:pt x="799" y="1122"/>
                      <a:pt x="930" y="1076"/>
                      <a:pt x="1019" y="976"/>
                    </a:cubicBezTo>
                    <a:cubicBezTo>
                      <a:pt x="1202" y="771"/>
                      <a:pt x="1224" y="428"/>
                      <a:pt x="1019" y="223"/>
                    </a:cubicBezTo>
                    <a:cubicBezTo>
                      <a:pt x="905" y="132"/>
                      <a:pt x="791" y="40"/>
                      <a:pt x="631" y="18"/>
                    </a:cubicBezTo>
                    <a:cubicBezTo>
                      <a:pt x="588" y="6"/>
                      <a:pt x="547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20"/>
              <p:cNvSpPr/>
              <p:nvPr/>
            </p:nvSpPr>
            <p:spPr>
              <a:xfrm>
                <a:off x="4694175" y="2406400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63" y="1"/>
                    </a:moveTo>
                    <a:cubicBezTo>
                      <a:pt x="1" y="1"/>
                      <a:pt x="1" y="1005"/>
                      <a:pt x="663" y="1005"/>
                    </a:cubicBezTo>
                    <a:cubicBezTo>
                      <a:pt x="1302" y="1005"/>
                      <a:pt x="1302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20"/>
              <p:cNvSpPr/>
              <p:nvPr/>
            </p:nvSpPr>
            <p:spPr>
              <a:xfrm>
                <a:off x="4632550" y="2371600"/>
                <a:ext cx="314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59" extrusionOk="0">
                    <a:moveTo>
                      <a:pt x="640" y="0"/>
                    </a:moveTo>
                    <a:cubicBezTo>
                      <a:pt x="1" y="0"/>
                      <a:pt x="1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20"/>
              <p:cNvSpPr/>
              <p:nvPr/>
            </p:nvSpPr>
            <p:spPr>
              <a:xfrm>
                <a:off x="4594900" y="2482300"/>
                <a:ext cx="325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01" y="1028"/>
                      <a:pt x="1301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20"/>
              <p:cNvSpPr/>
              <p:nvPr/>
            </p:nvSpPr>
            <p:spPr>
              <a:xfrm>
                <a:off x="4538400" y="2956325"/>
                <a:ext cx="251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95" extrusionOk="0">
                    <a:moveTo>
                      <a:pt x="516" y="1"/>
                    </a:moveTo>
                    <a:cubicBezTo>
                      <a:pt x="413" y="1"/>
                      <a:pt x="315" y="36"/>
                      <a:pt x="252" y="121"/>
                    </a:cubicBezTo>
                    <a:cubicBezTo>
                      <a:pt x="229" y="144"/>
                      <a:pt x="206" y="167"/>
                      <a:pt x="183" y="213"/>
                    </a:cubicBezTo>
                    <a:cubicBezTo>
                      <a:pt x="46" y="372"/>
                      <a:pt x="1" y="623"/>
                      <a:pt x="183" y="783"/>
                    </a:cubicBezTo>
                    <a:cubicBezTo>
                      <a:pt x="260" y="860"/>
                      <a:pt x="358" y="895"/>
                      <a:pt x="457" y="895"/>
                    </a:cubicBezTo>
                    <a:cubicBezTo>
                      <a:pt x="563" y="895"/>
                      <a:pt x="671" y="854"/>
                      <a:pt x="754" y="783"/>
                    </a:cubicBezTo>
                    <a:cubicBezTo>
                      <a:pt x="777" y="760"/>
                      <a:pt x="799" y="738"/>
                      <a:pt x="845" y="715"/>
                    </a:cubicBezTo>
                    <a:cubicBezTo>
                      <a:pt x="1005" y="578"/>
                      <a:pt x="982" y="281"/>
                      <a:pt x="845" y="121"/>
                    </a:cubicBezTo>
                    <a:cubicBezTo>
                      <a:pt x="760" y="48"/>
                      <a:pt x="63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26" name="Google Shape;1826;p20"/>
          <p:cNvSpPr/>
          <p:nvPr/>
        </p:nvSpPr>
        <p:spPr>
          <a:xfrm>
            <a:off x="-16100" y="0"/>
            <a:ext cx="2544228" cy="1436978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20"/>
          <p:cNvSpPr/>
          <p:nvPr/>
        </p:nvSpPr>
        <p:spPr>
          <a:xfrm rot="8495475">
            <a:off x="1208224" y="-132995"/>
            <a:ext cx="977068" cy="1933751"/>
          </a:xfrm>
          <a:custGeom>
            <a:avLst/>
            <a:gdLst/>
            <a:ahLst/>
            <a:cxnLst/>
            <a:rect l="l" t="t" r="r" b="b"/>
            <a:pathLst>
              <a:path w="65271" h="129150" extrusionOk="0">
                <a:moveTo>
                  <a:pt x="64555" y="1"/>
                </a:moveTo>
                <a:cubicBezTo>
                  <a:pt x="64460" y="1"/>
                  <a:pt x="64363" y="25"/>
                  <a:pt x="64271" y="81"/>
                </a:cubicBezTo>
                <a:cubicBezTo>
                  <a:pt x="58245" y="3938"/>
                  <a:pt x="52037" y="7910"/>
                  <a:pt x="47677" y="13708"/>
                </a:cubicBezTo>
                <a:cubicBezTo>
                  <a:pt x="45805" y="16173"/>
                  <a:pt x="44276" y="18935"/>
                  <a:pt x="43409" y="21902"/>
                </a:cubicBezTo>
                <a:cubicBezTo>
                  <a:pt x="42884" y="23705"/>
                  <a:pt x="42222" y="25965"/>
                  <a:pt x="43180" y="27677"/>
                </a:cubicBezTo>
                <a:cubicBezTo>
                  <a:pt x="42003" y="29421"/>
                  <a:pt x="39881" y="31884"/>
                  <a:pt x="39358" y="33907"/>
                </a:cubicBezTo>
                <a:lnTo>
                  <a:pt x="39358" y="33907"/>
                </a:lnTo>
                <a:cubicBezTo>
                  <a:pt x="41084" y="27074"/>
                  <a:pt x="41808" y="20037"/>
                  <a:pt x="40441" y="13068"/>
                </a:cubicBezTo>
                <a:cubicBezTo>
                  <a:pt x="39734" y="9325"/>
                  <a:pt x="38729" y="5673"/>
                  <a:pt x="38684" y="1816"/>
                </a:cubicBezTo>
                <a:cubicBezTo>
                  <a:pt x="38684" y="1431"/>
                  <a:pt x="38401" y="1236"/>
                  <a:pt x="38106" y="1236"/>
                </a:cubicBezTo>
                <a:cubicBezTo>
                  <a:pt x="37858" y="1236"/>
                  <a:pt x="37601" y="1374"/>
                  <a:pt x="37497" y="1656"/>
                </a:cubicBezTo>
                <a:cubicBezTo>
                  <a:pt x="35214" y="7705"/>
                  <a:pt x="32886" y="14004"/>
                  <a:pt x="33365" y="20555"/>
                </a:cubicBezTo>
                <a:cubicBezTo>
                  <a:pt x="33708" y="25166"/>
                  <a:pt x="34689" y="30302"/>
                  <a:pt x="36949" y="34501"/>
                </a:cubicBezTo>
                <a:cubicBezTo>
                  <a:pt x="36972" y="34593"/>
                  <a:pt x="36995" y="34684"/>
                  <a:pt x="37018" y="34752"/>
                </a:cubicBezTo>
                <a:cubicBezTo>
                  <a:pt x="37177" y="35277"/>
                  <a:pt x="37428" y="35848"/>
                  <a:pt x="37565" y="36419"/>
                </a:cubicBezTo>
                <a:cubicBezTo>
                  <a:pt x="37543" y="36442"/>
                  <a:pt x="37520" y="36464"/>
                  <a:pt x="37497" y="36487"/>
                </a:cubicBezTo>
                <a:cubicBezTo>
                  <a:pt x="37314" y="36693"/>
                  <a:pt x="37314" y="36921"/>
                  <a:pt x="37406" y="37126"/>
                </a:cubicBezTo>
                <a:cubicBezTo>
                  <a:pt x="35762" y="40116"/>
                  <a:pt x="34233" y="43175"/>
                  <a:pt x="32795" y="46279"/>
                </a:cubicBezTo>
                <a:cubicBezTo>
                  <a:pt x="32544" y="37560"/>
                  <a:pt x="28846" y="28658"/>
                  <a:pt x="23824" y="21788"/>
                </a:cubicBezTo>
                <a:cubicBezTo>
                  <a:pt x="23687" y="21596"/>
                  <a:pt x="23480" y="21502"/>
                  <a:pt x="23280" y="21502"/>
                </a:cubicBezTo>
                <a:cubicBezTo>
                  <a:pt x="22981" y="21502"/>
                  <a:pt x="22697" y="21711"/>
                  <a:pt x="22683" y="22107"/>
                </a:cubicBezTo>
                <a:cubicBezTo>
                  <a:pt x="22227" y="31078"/>
                  <a:pt x="22067" y="44293"/>
                  <a:pt x="31562" y="49018"/>
                </a:cubicBezTo>
                <a:cubicBezTo>
                  <a:pt x="30398" y="51643"/>
                  <a:pt x="29325" y="54268"/>
                  <a:pt x="28298" y="56893"/>
                </a:cubicBezTo>
                <a:cubicBezTo>
                  <a:pt x="27910" y="57920"/>
                  <a:pt x="27522" y="58970"/>
                  <a:pt x="27134" y="60020"/>
                </a:cubicBezTo>
                <a:lnTo>
                  <a:pt x="27089" y="60066"/>
                </a:lnTo>
                <a:cubicBezTo>
                  <a:pt x="26427" y="55501"/>
                  <a:pt x="25514" y="50821"/>
                  <a:pt x="23893" y="46507"/>
                </a:cubicBezTo>
                <a:cubicBezTo>
                  <a:pt x="22113" y="41828"/>
                  <a:pt x="19647" y="37469"/>
                  <a:pt x="17160" y="33132"/>
                </a:cubicBezTo>
                <a:cubicBezTo>
                  <a:pt x="17037" y="32925"/>
                  <a:pt x="16864" y="32839"/>
                  <a:pt x="16690" y="32839"/>
                </a:cubicBezTo>
                <a:cubicBezTo>
                  <a:pt x="16346" y="32839"/>
                  <a:pt x="16003" y="33179"/>
                  <a:pt x="16064" y="33588"/>
                </a:cubicBezTo>
                <a:cubicBezTo>
                  <a:pt x="16954" y="39546"/>
                  <a:pt x="17411" y="45800"/>
                  <a:pt x="19008" y="51597"/>
                </a:cubicBezTo>
                <a:cubicBezTo>
                  <a:pt x="20150" y="55775"/>
                  <a:pt x="22638" y="59312"/>
                  <a:pt x="26176" y="61778"/>
                </a:cubicBezTo>
                <a:cubicBezTo>
                  <a:pt x="26176" y="61800"/>
                  <a:pt x="26176" y="61823"/>
                  <a:pt x="26198" y="61846"/>
                </a:cubicBezTo>
                <a:cubicBezTo>
                  <a:pt x="26221" y="61960"/>
                  <a:pt x="26290" y="62051"/>
                  <a:pt x="26381" y="62120"/>
                </a:cubicBezTo>
                <a:cubicBezTo>
                  <a:pt x="25536" y="64494"/>
                  <a:pt x="24760" y="66913"/>
                  <a:pt x="24030" y="69333"/>
                </a:cubicBezTo>
                <a:cubicBezTo>
                  <a:pt x="23961" y="69356"/>
                  <a:pt x="23893" y="69401"/>
                  <a:pt x="23824" y="69447"/>
                </a:cubicBezTo>
                <a:cubicBezTo>
                  <a:pt x="21542" y="59541"/>
                  <a:pt x="15060" y="51369"/>
                  <a:pt x="10495" y="42445"/>
                </a:cubicBezTo>
                <a:cubicBezTo>
                  <a:pt x="10389" y="42260"/>
                  <a:pt x="10203" y="42177"/>
                  <a:pt x="10015" y="42177"/>
                </a:cubicBezTo>
                <a:cubicBezTo>
                  <a:pt x="9714" y="42177"/>
                  <a:pt x="9408" y="42390"/>
                  <a:pt x="9422" y="42741"/>
                </a:cubicBezTo>
                <a:cubicBezTo>
                  <a:pt x="9924" y="51552"/>
                  <a:pt x="10997" y="69698"/>
                  <a:pt x="22843" y="70679"/>
                </a:cubicBezTo>
                <a:cubicBezTo>
                  <a:pt x="22889" y="70839"/>
                  <a:pt x="22911" y="70976"/>
                  <a:pt x="22934" y="71136"/>
                </a:cubicBezTo>
                <a:cubicBezTo>
                  <a:pt x="22980" y="71410"/>
                  <a:pt x="23163" y="71547"/>
                  <a:pt x="23368" y="71570"/>
                </a:cubicBezTo>
                <a:cubicBezTo>
                  <a:pt x="22660" y="73989"/>
                  <a:pt x="21998" y="76409"/>
                  <a:pt x="21382" y="78851"/>
                </a:cubicBezTo>
                <a:cubicBezTo>
                  <a:pt x="18734" y="69881"/>
                  <a:pt x="10266" y="63695"/>
                  <a:pt x="5541" y="55889"/>
                </a:cubicBezTo>
                <a:cubicBezTo>
                  <a:pt x="5415" y="55684"/>
                  <a:pt x="5227" y="55596"/>
                  <a:pt x="5040" y="55596"/>
                </a:cubicBezTo>
                <a:cubicBezTo>
                  <a:pt x="4687" y="55596"/>
                  <a:pt x="4341" y="55912"/>
                  <a:pt x="4446" y="56345"/>
                </a:cubicBezTo>
                <a:cubicBezTo>
                  <a:pt x="5610" y="61435"/>
                  <a:pt x="7094" y="66548"/>
                  <a:pt x="9673" y="71113"/>
                </a:cubicBezTo>
                <a:cubicBezTo>
                  <a:pt x="10951" y="73373"/>
                  <a:pt x="12503" y="75496"/>
                  <a:pt x="14398" y="77276"/>
                </a:cubicBezTo>
                <a:cubicBezTo>
                  <a:pt x="15333" y="78143"/>
                  <a:pt x="16338" y="78919"/>
                  <a:pt x="17411" y="79604"/>
                </a:cubicBezTo>
                <a:cubicBezTo>
                  <a:pt x="18871" y="80517"/>
                  <a:pt x="20606" y="80768"/>
                  <a:pt x="20446" y="82845"/>
                </a:cubicBezTo>
                <a:cubicBezTo>
                  <a:pt x="20332" y="83987"/>
                  <a:pt x="19899" y="85196"/>
                  <a:pt x="19647" y="86338"/>
                </a:cubicBezTo>
                <a:cubicBezTo>
                  <a:pt x="19511" y="87045"/>
                  <a:pt x="18643" y="89236"/>
                  <a:pt x="18917" y="89875"/>
                </a:cubicBezTo>
                <a:cubicBezTo>
                  <a:pt x="14991" y="80882"/>
                  <a:pt x="8874" y="73122"/>
                  <a:pt x="999" y="67164"/>
                </a:cubicBezTo>
                <a:cubicBezTo>
                  <a:pt x="909" y="67098"/>
                  <a:pt x="812" y="67069"/>
                  <a:pt x="716" y="67069"/>
                </a:cubicBezTo>
                <a:cubicBezTo>
                  <a:pt x="350" y="67069"/>
                  <a:pt x="1" y="67488"/>
                  <a:pt x="109" y="67849"/>
                </a:cubicBezTo>
                <a:cubicBezTo>
                  <a:pt x="2871" y="77093"/>
                  <a:pt x="7208" y="89716"/>
                  <a:pt x="18232" y="91405"/>
                </a:cubicBezTo>
                <a:cubicBezTo>
                  <a:pt x="18324" y="91633"/>
                  <a:pt x="18415" y="91838"/>
                  <a:pt x="18506" y="92044"/>
                </a:cubicBezTo>
                <a:cubicBezTo>
                  <a:pt x="17844" y="95513"/>
                  <a:pt x="17251" y="99006"/>
                  <a:pt x="16726" y="102498"/>
                </a:cubicBezTo>
                <a:cubicBezTo>
                  <a:pt x="15448" y="111171"/>
                  <a:pt x="14420" y="119959"/>
                  <a:pt x="14078" y="128747"/>
                </a:cubicBezTo>
                <a:cubicBezTo>
                  <a:pt x="14067" y="129018"/>
                  <a:pt x="14257" y="129149"/>
                  <a:pt x="14457" y="129149"/>
                </a:cubicBezTo>
                <a:cubicBezTo>
                  <a:pt x="14661" y="129149"/>
                  <a:pt x="14877" y="129012"/>
                  <a:pt x="14900" y="128747"/>
                </a:cubicBezTo>
                <a:cubicBezTo>
                  <a:pt x="16155" y="116490"/>
                  <a:pt x="17456" y="104301"/>
                  <a:pt x="19716" y="92226"/>
                </a:cubicBezTo>
                <a:cubicBezTo>
                  <a:pt x="19739" y="92181"/>
                  <a:pt x="19762" y="92135"/>
                  <a:pt x="19762" y="92067"/>
                </a:cubicBezTo>
                <a:cubicBezTo>
                  <a:pt x="19830" y="92044"/>
                  <a:pt x="19921" y="92021"/>
                  <a:pt x="19990" y="91953"/>
                </a:cubicBezTo>
                <a:cubicBezTo>
                  <a:pt x="23802" y="88803"/>
                  <a:pt x="29576" y="89875"/>
                  <a:pt x="34187" y="89305"/>
                </a:cubicBezTo>
                <a:cubicBezTo>
                  <a:pt x="38958" y="88689"/>
                  <a:pt x="43523" y="87251"/>
                  <a:pt x="47837" y="85151"/>
                </a:cubicBezTo>
                <a:cubicBezTo>
                  <a:pt x="48476" y="84831"/>
                  <a:pt x="48088" y="84009"/>
                  <a:pt x="47517" y="83964"/>
                </a:cubicBezTo>
                <a:cubicBezTo>
                  <a:pt x="44471" y="83616"/>
                  <a:pt x="41119" y="83286"/>
                  <a:pt x="37762" y="83286"/>
                </a:cubicBezTo>
                <a:cubicBezTo>
                  <a:pt x="31205" y="83286"/>
                  <a:pt x="24626" y="84543"/>
                  <a:pt x="20264" y="89373"/>
                </a:cubicBezTo>
                <a:cubicBezTo>
                  <a:pt x="20583" y="87798"/>
                  <a:pt x="21085" y="86201"/>
                  <a:pt x="21291" y="84626"/>
                </a:cubicBezTo>
                <a:cubicBezTo>
                  <a:pt x="21428" y="83484"/>
                  <a:pt x="21268" y="82686"/>
                  <a:pt x="22044" y="81704"/>
                </a:cubicBezTo>
                <a:cubicBezTo>
                  <a:pt x="23459" y="79946"/>
                  <a:pt x="25879" y="79444"/>
                  <a:pt x="27887" y="78737"/>
                </a:cubicBezTo>
                <a:cubicBezTo>
                  <a:pt x="30809" y="77710"/>
                  <a:pt x="33776" y="76819"/>
                  <a:pt x="36629" y="75655"/>
                </a:cubicBezTo>
                <a:cubicBezTo>
                  <a:pt x="41172" y="73784"/>
                  <a:pt x="45052" y="70794"/>
                  <a:pt x="48111" y="66982"/>
                </a:cubicBezTo>
                <a:cubicBezTo>
                  <a:pt x="48398" y="66650"/>
                  <a:pt x="48279" y="65998"/>
                  <a:pt x="47753" y="65998"/>
                </a:cubicBezTo>
                <a:cubicBezTo>
                  <a:pt x="47736" y="65998"/>
                  <a:pt x="47718" y="65999"/>
                  <a:pt x="47700" y="66000"/>
                </a:cubicBezTo>
                <a:cubicBezTo>
                  <a:pt x="38958" y="66594"/>
                  <a:pt x="29006" y="69241"/>
                  <a:pt x="23368" y="76294"/>
                </a:cubicBezTo>
                <a:cubicBezTo>
                  <a:pt x="23916" y="74217"/>
                  <a:pt x="24509" y="72163"/>
                  <a:pt x="25126" y="70109"/>
                </a:cubicBezTo>
                <a:cubicBezTo>
                  <a:pt x="32270" y="66502"/>
                  <a:pt x="40715" y="65909"/>
                  <a:pt x="46969" y="60591"/>
                </a:cubicBezTo>
                <a:cubicBezTo>
                  <a:pt x="47380" y="60225"/>
                  <a:pt x="47038" y="59586"/>
                  <a:pt x="46559" y="59564"/>
                </a:cubicBezTo>
                <a:cubicBezTo>
                  <a:pt x="46437" y="59562"/>
                  <a:pt x="46315" y="59561"/>
                  <a:pt x="46193" y="59561"/>
                </a:cubicBezTo>
                <a:cubicBezTo>
                  <a:pt x="39056" y="59561"/>
                  <a:pt x="31289" y="62183"/>
                  <a:pt x="26016" y="67233"/>
                </a:cubicBezTo>
                <a:cubicBezTo>
                  <a:pt x="26678" y="65201"/>
                  <a:pt x="27340" y="63193"/>
                  <a:pt x="28070" y="61207"/>
                </a:cubicBezTo>
                <a:cubicBezTo>
                  <a:pt x="31950" y="60066"/>
                  <a:pt x="35762" y="58856"/>
                  <a:pt x="39757" y="58080"/>
                </a:cubicBezTo>
                <a:cubicBezTo>
                  <a:pt x="43523" y="57327"/>
                  <a:pt x="47380" y="57030"/>
                  <a:pt x="50872" y="55272"/>
                </a:cubicBezTo>
                <a:cubicBezTo>
                  <a:pt x="51375" y="55021"/>
                  <a:pt x="51169" y="54337"/>
                  <a:pt x="50713" y="54177"/>
                </a:cubicBezTo>
                <a:cubicBezTo>
                  <a:pt x="48232" y="53275"/>
                  <a:pt x="45649" y="52832"/>
                  <a:pt x="43093" y="52832"/>
                </a:cubicBezTo>
                <a:cubicBezTo>
                  <a:pt x="38076" y="52832"/>
                  <a:pt x="33158" y="54540"/>
                  <a:pt x="29303" y="57852"/>
                </a:cubicBezTo>
                <a:cubicBezTo>
                  <a:pt x="30353" y="55090"/>
                  <a:pt x="31471" y="52374"/>
                  <a:pt x="32681" y="49680"/>
                </a:cubicBezTo>
                <a:cubicBezTo>
                  <a:pt x="32749" y="49657"/>
                  <a:pt x="32840" y="49657"/>
                  <a:pt x="32909" y="49612"/>
                </a:cubicBezTo>
                <a:cubicBezTo>
                  <a:pt x="32977" y="49589"/>
                  <a:pt x="33023" y="49566"/>
                  <a:pt x="33069" y="49520"/>
                </a:cubicBezTo>
                <a:cubicBezTo>
                  <a:pt x="33251" y="49452"/>
                  <a:pt x="33320" y="49315"/>
                  <a:pt x="33343" y="49178"/>
                </a:cubicBezTo>
                <a:cubicBezTo>
                  <a:pt x="34051" y="49935"/>
                  <a:pt x="36397" y="50033"/>
                  <a:pt x="38101" y="50033"/>
                </a:cubicBezTo>
                <a:cubicBezTo>
                  <a:pt x="38695" y="50033"/>
                  <a:pt x="39211" y="50021"/>
                  <a:pt x="39552" y="50021"/>
                </a:cubicBezTo>
                <a:cubicBezTo>
                  <a:pt x="39620" y="50021"/>
                  <a:pt x="39681" y="50021"/>
                  <a:pt x="39734" y="50023"/>
                </a:cubicBezTo>
                <a:cubicBezTo>
                  <a:pt x="39886" y="50024"/>
                  <a:pt x="40039" y="50025"/>
                  <a:pt x="40192" y="50025"/>
                </a:cubicBezTo>
                <a:cubicBezTo>
                  <a:pt x="42481" y="50025"/>
                  <a:pt x="44768" y="49864"/>
                  <a:pt x="47015" y="49543"/>
                </a:cubicBezTo>
                <a:cubicBezTo>
                  <a:pt x="51945" y="48836"/>
                  <a:pt x="56670" y="47284"/>
                  <a:pt x="61098" y="45024"/>
                </a:cubicBezTo>
                <a:cubicBezTo>
                  <a:pt x="61646" y="44750"/>
                  <a:pt x="61349" y="43928"/>
                  <a:pt x="60779" y="43905"/>
                </a:cubicBezTo>
                <a:cubicBezTo>
                  <a:pt x="55847" y="43749"/>
                  <a:pt x="50966" y="42279"/>
                  <a:pt x="46021" y="42279"/>
                </a:cubicBezTo>
                <a:cubicBezTo>
                  <a:pt x="45175" y="42279"/>
                  <a:pt x="44327" y="42322"/>
                  <a:pt x="43477" y="42422"/>
                </a:cubicBezTo>
                <a:cubicBezTo>
                  <a:pt x="40008" y="42833"/>
                  <a:pt x="36766" y="44248"/>
                  <a:pt x="34142" y="46507"/>
                </a:cubicBezTo>
                <a:cubicBezTo>
                  <a:pt x="35237" y="44202"/>
                  <a:pt x="36378" y="41920"/>
                  <a:pt x="37588" y="39683"/>
                </a:cubicBezTo>
                <a:cubicBezTo>
                  <a:pt x="37794" y="39295"/>
                  <a:pt x="38022" y="38907"/>
                  <a:pt x="38250" y="38519"/>
                </a:cubicBezTo>
                <a:lnTo>
                  <a:pt x="38273" y="38541"/>
                </a:lnTo>
                <a:cubicBezTo>
                  <a:pt x="38370" y="38595"/>
                  <a:pt x="38467" y="38619"/>
                  <a:pt x="38559" y="38619"/>
                </a:cubicBezTo>
                <a:cubicBezTo>
                  <a:pt x="38662" y="38619"/>
                  <a:pt x="38759" y="38590"/>
                  <a:pt x="38844" y="38541"/>
                </a:cubicBezTo>
                <a:cubicBezTo>
                  <a:pt x="39217" y="38601"/>
                  <a:pt x="39595" y="38626"/>
                  <a:pt x="39976" y="38626"/>
                </a:cubicBezTo>
                <a:cubicBezTo>
                  <a:pt x="41345" y="38626"/>
                  <a:pt x="42750" y="38304"/>
                  <a:pt x="44071" y="38108"/>
                </a:cubicBezTo>
                <a:cubicBezTo>
                  <a:pt x="46810" y="37674"/>
                  <a:pt x="49549" y="37195"/>
                  <a:pt x="52265" y="36601"/>
                </a:cubicBezTo>
                <a:cubicBezTo>
                  <a:pt x="56784" y="35597"/>
                  <a:pt x="61212" y="34068"/>
                  <a:pt x="64590" y="30758"/>
                </a:cubicBezTo>
                <a:cubicBezTo>
                  <a:pt x="65001" y="30370"/>
                  <a:pt x="64682" y="29754"/>
                  <a:pt x="64157" y="29731"/>
                </a:cubicBezTo>
                <a:cubicBezTo>
                  <a:pt x="62426" y="29611"/>
                  <a:pt x="60635" y="29531"/>
                  <a:pt x="58825" y="29531"/>
                </a:cubicBezTo>
                <a:cubicBezTo>
                  <a:pt x="52355" y="29531"/>
                  <a:pt x="45649" y="30559"/>
                  <a:pt x="40601" y="34501"/>
                </a:cubicBezTo>
                <a:cubicBezTo>
                  <a:pt x="42108" y="32036"/>
                  <a:pt x="43705" y="29617"/>
                  <a:pt x="45372" y="27243"/>
                </a:cubicBezTo>
                <a:cubicBezTo>
                  <a:pt x="55050" y="21354"/>
                  <a:pt x="62148" y="11676"/>
                  <a:pt x="65161" y="766"/>
                </a:cubicBezTo>
                <a:cubicBezTo>
                  <a:pt x="65270" y="383"/>
                  <a:pt x="64929" y="1"/>
                  <a:pt x="64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8" name="Google Shape;1828;p20"/>
          <p:cNvGrpSpPr/>
          <p:nvPr/>
        </p:nvGrpSpPr>
        <p:grpSpPr>
          <a:xfrm rot="-8476892">
            <a:off x="6624758" y="737501"/>
            <a:ext cx="2393851" cy="1369546"/>
            <a:chOff x="3056725" y="4037725"/>
            <a:chExt cx="1724450" cy="986575"/>
          </a:xfrm>
        </p:grpSpPr>
        <p:sp>
          <p:nvSpPr>
            <p:cNvPr id="1829" name="Google Shape;1829;p20"/>
            <p:cNvSpPr/>
            <p:nvPr/>
          </p:nvSpPr>
          <p:spPr>
            <a:xfrm>
              <a:off x="3056725" y="4037725"/>
              <a:ext cx="1724450" cy="934825"/>
            </a:xfrm>
            <a:custGeom>
              <a:avLst/>
              <a:gdLst/>
              <a:ahLst/>
              <a:cxnLst/>
              <a:rect l="l" t="t" r="r" b="b"/>
              <a:pathLst>
                <a:path w="68978" h="37393" extrusionOk="0">
                  <a:moveTo>
                    <a:pt x="40331" y="1"/>
                  </a:moveTo>
                  <a:cubicBezTo>
                    <a:pt x="39992" y="1"/>
                    <a:pt x="39661" y="11"/>
                    <a:pt x="39342" y="32"/>
                  </a:cubicBezTo>
                  <a:lnTo>
                    <a:pt x="38200" y="103"/>
                  </a:lnTo>
                  <a:cubicBezTo>
                    <a:pt x="33918" y="371"/>
                    <a:pt x="29484" y="647"/>
                    <a:pt x="25434" y="2030"/>
                  </a:cubicBezTo>
                  <a:cubicBezTo>
                    <a:pt x="22446" y="3038"/>
                    <a:pt x="18618" y="4590"/>
                    <a:pt x="15460" y="7588"/>
                  </a:cubicBezTo>
                  <a:lnTo>
                    <a:pt x="15014" y="8007"/>
                  </a:lnTo>
                  <a:cubicBezTo>
                    <a:pt x="13203" y="9738"/>
                    <a:pt x="11330" y="11513"/>
                    <a:pt x="9376" y="13065"/>
                  </a:cubicBezTo>
                  <a:cubicBezTo>
                    <a:pt x="9046" y="13333"/>
                    <a:pt x="8707" y="13592"/>
                    <a:pt x="8359" y="13850"/>
                  </a:cubicBezTo>
                  <a:cubicBezTo>
                    <a:pt x="7191" y="14751"/>
                    <a:pt x="5977" y="15670"/>
                    <a:pt x="5023" y="16857"/>
                  </a:cubicBezTo>
                  <a:cubicBezTo>
                    <a:pt x="18" y="23039"/>
                    <a:pt x="0" y="33048"/>
                    <a:pt x="116" y="35974"/>
                  </a:cubicBezTo>
                  <a:lnTo>
                    <a:pt x="571" y="35956"/>
                  </a:lnTo>
                  <a:cubicBezTo>
                    <a:pt x="455" y="33075"/>
                    <a:pt x="473" y="23199"/>
                    <a:pt x="5371" y="17142"/>
                  </a:cubicBezTo>
                  <a:cubicBezTo>
                    <a:pt x="6298" y="16000"/>
                    <a:pt x="7485" y="15090"/>
                    <a:pt x="8636" y="14216"/>
                  </a:cubicBezTo>
                  <a:cubicBezTo>
                    <a:pt x="8984" y="13948"/>
                    <a:pt x="9323" y="13690"/>
                    <a:pt x="9662" y="13422"/>
                  </a:cubicBezTo>
                  <a:cubicBezTo>
                    <a:pt x="11624" y="11861"/>
                    <a:pt x="13507" y="10068"/>
                    <a:pt x="15327" y="8337"/>
                  </a:cubicBezTo>
                  <a:lnTo>
                    <a:pt x="15773" y="7918"/>
                  </a:lnTo>
                  <a:cubicBezTo>
                    <a:pt x="18868" y="4983"/>
                    <a:pt x="22642" y="3457"/>
                    <a:pt x="25577" y="2458"/>
                  </a:cubicBezTo>
                  <a:cubicBezTo>
                    <a:pt x="29573" y="1102"/>
                    <a:pt x="33972" y="826"/>
                    <a:pt x="38227" y="558"/>
                  </a:cubicBezTo>
                  <a:lnTo>
                    <a:pt x="39369" y="487"/>
                  </a:lnTo>
                  <a:cubicBezTo>
                    <a:pt x="39679" y="467"/>
                    <a:pt x="39999" y="457"/>
                    <a:pt x="40329" y="457"/>
                  </a:cubicBezTo>
                  <a:cubicBezTo>
                    <a:pt x="44872" y="457"/>
                    <a:pt x="51054" y="2308"/>
                    <a:pt x="54606" y="4795"/>
                  </a:cubicBezTo>
                  <a:cubicBezTo>
                    <a:pt x="55587" y="5491"/>
                    <a:pt x="56542" y="6464"/>
                    <a:pt x="57470" y="7409"/>
                  </a:cubicBezTo>
                  <a:cubicBezTo>
                    <a:pt x="57862" y="7820"/>
                    <a:pt x="58255" y="8212"/>
                    <a:pt x="58638" y="8578"/>
                  </a:cubicBezTo>
                  <a:cubicBezTo>
                    <a:pt x="60074" y="9952"/>
                    <a:pt x="61270" y="11522"/>
                    <a:pt x="62189" y="13261"/>
                  </a:cubicBezTo>
                  <a:cubicBezTo>
                    <a:pt x="63152" y="15081"/>
                    <a:pt x="63848" y="17089"/>
                    <a:pt x="64526" y="19024"/>
                  </a:cubicBezTo>
                  <a:cubicBezTo>
                    <a:pt x="65008" y="20416"/>
                    <a:pt x="65516" y="21843"/>
                    <a:pt x="66105" y="23217"/>
                  </a:cubicBezTo>
                  <a:cubicBezTo>
                    <a:pt x="67256" y="25840"/>
                    <a:pt x="68166" y="29310"/>
                    <a:pt x="68478" y="32263"/>
                  </a:cubicBezTo>
                  <a:cubicBezTo>
                    <a:pt x="68523" y="32629"/>
                    <a:pt x="68451" y="33360"/>
                    <a:pt x="68380" y="34128"/>
                  </a:cubicBezTo>
                  <a:cubicBezTo>
                    <a:pt x="68202" y="35965"/>
                    <a:pt x="68130" y="37098"/>
                    <a:pt x="68576" y="37393"/>
                  </a:cubicBezTo>
                  <a:lnTo>
                    <a:pt x="68817" y="37009"/>
                  </a:lnTo>
                  <a:cubicBezTo>
                    <a:pt x="68576" y="36813"/>
                    <a:pt x="68746" y="35091"/>
                    <a:pt x="68835" y="34172"/>
                  </a:cubicBezTo>
                  <a:cubicBezTo>
                    <a:pt x="68906" y="33378"/>
                    <a:pt x="68978" y="32629"/>
                    <a:pt x="68933" y="32219"/>
                  </a:cubicBezTo>
                  <a:cubicBezTo>
                    <a:pt x="68612" y="29221"/>
                    <a:pt x="67693" y="25697"/>
                    <a:pt x="66524" y="23030"/>
                  </a:cubicBezTo>
                  <a:cubicBezTo>
                    <a:pt x="65936" y="21683"/>
                    <a:pt x="65436" y="20256"/>
                    <a:pt x="64954" y="18873"/>
                  </a:cubicBezTo>
                  <a:cubicBezTo>
                    <a:pt x="64276" y="16919"/>
                    <a:pt x="63572" y="14894"/>
                    <a:pt x="62590" y="13047"/>
                  </a:cubicBezTo>
                  <a:cubicBezTo>
                    <a:pt x="61645" y="11263"/>
                    <a:pt x="60422" y="9648"/>
                    <a:pt x="58959" y="8248"/>
                  </a:cubicBezTo>
                  <a:cubicBezTo>
                    <a:pt x="58576" y="7891"/>
                    <a:pt x="58192" y="7490"/>
                    <a:pt x="57791" y="7088"/>
                  </a:cubicBezTo>
                  <a:cubicBezTo>
                    <a:pt x="56854" y="6134"/>
                    <a:pt x="55882" y="5143"/>
                    <a:pt x="54865" y="4430"/>
                  </a:cubicBezTo>
                  <a:cubicBezTo>
                    <a:pt x="51257" y="1886"/>
                    <a:pt x="44962" y="1"/>
                    <a:pt x="40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3839750" y="4777000"/>
              <a:ext cx="198300" cy="113925"/>
            </a:xfrm>
            <a:custGeom>
              <a:avLst/>
              <a:gdLst/>
              <a:ahLst/>
              <a:cxnLst/>
              <a:rect l="l" t="t" r="r" b="b"/>
              <a:pathLst>
                <a:path w="7932" h="4557" extrusionOk="0">
                  <a:moveTo>
                    <a:pt x="4409" y="1"/>
                  </a:moveTo>
                  <a:cubicBezTo>
                    <a:pt x="4335" y="1"/>
                    <a:pt x="4261" y="3"/>
                    <a:pt x="4185" y="7"/>
                  </a:cubicBezTo>
                  <a:cubicBezTo>
                    <a:pt x="2874" y="78"/>
                    <a:pt x="1045" y="899"/>
                    <a:pt x="376" y="2094"/>
                  </a:cubicBezTo>
                  <a:cubicBezTo>
                    <a:pt x="1" y="2764"/>
                    <a:pt x="1" y="3486"/>
                    <a:pt x="376" y="4191"/>
                  </a:cubicBezTo>
                  <a:lnTo>
                    <a:pt x="777" y="3977"/>
                  </a:lnTo>
                  <a:cubicBezTo>
                    <a:pt x="474" y="3406"/>
                    <a:pt x="474" y="2853"/>
                    <a:pt x="768" y="2318"/>
                  </a:cubicBezTo>
                  <a:cubicBezTo>
                    <a:pt x="1348" y="1292"/>
                    <a:pt x="3016" y="533"/>
                    <a:pt x="4212" y="462"/>
                  </a:cubicBezTo>
                  <a:cubicBezTo>
                    <a:pt x="4276" y="459"/>
                    <a:pt x="4339" y="457"/>
                    <a:pt x="4402" y="457"/>
                  </a:cubicBezTo>
                  <a:cubicBezTo>
                    <a:pt x="5165" y="457"/>
                    <a:pt x="5806" y="708"/>
                    <a:pt x="6317" y="1202"/>
                  </a:cubicBezTo>
                  <a:cubicBezTo>
                    <a:pt x="7058" y="1916"/>
                    <a:pt x="7468" y="3165"/>
                    <a:pt x="7432" y="4539"/>
                  </a:cubicBezTo>
                  <a:lnTo>
                    <a:pt x="7887" y="4557"/>
                  </a:lnTo>
                  <a:cubicBezTo>
                    <a:pt x="7932" y="3031"/>
                    <a:pt x="7477" y="1693"/>
                    <a:pt x="6638" y="872"/>
                  </a:cubicBezTo>
                  <a:cubicBezTo>
                    <a:pt x="6037" y="296"/>
                    <a:pt x="5292" y="1"/>
                    <a:pt x="4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3761475" y="4719550"/>
              <a:ext cx="367125" cy="164475"/>
            </a:xfrm>
            <a:custGeom>
              <a:avLst/>
              <a:gdLst/>
              <a:ahLst/>
              <a:cxnLst/>
              <a:rect l="l" t="t" r="r" b="b"/>
              <a:pathLst>
                <a:path w="14685" h="6579" extrusionOk="0">
                  <a:moveTo>
                    <a:pt x="8800" y="1"/>
                  </a:moveTo>
                  <a:cubicBezTo>
                    <a:pt x="8150" y="1"/>
                    <a:pt x="7427" y="107"/>
                    <a:pt x="6602" y="280"/>
                  </a:cubicBezTo>
                  <a:cubicBezTo>
                    <a:pt x="4934" y="619"/>
                    <a:pt x="1214" y="2394"/>
                    <a:pt x="322" y="4428"/>
                  </a:cubicBezTo>
                  <a:cubicBezTo>
                    <a:pt x="1" y="5142"/>
                    <a:pt x="45" y="5847"/>
                    <a:pt x="438" y="6498"/>
                  </a:cubicBezTo>
                  <a:lnTo>
                    <a:pt x="830" y="6266"/>
                  </a:lnTo>
                  <a:cubicBezTo>
                    <a:pt x="509" y="5740"/>
                    <a:pt x="482" y="5195"/>
                    <a:pt x="741" y="4607"/>
                  </a:cubicBezTo>
                  <a:cubicBezTo>
                    <a:pt x="1589" y="2680"/>
                    <a:pt x="5300" y="1011"/>
                    <a:pt x="6691" y="726"/>
                  </a:cubicBezTo>
                  <a:cubicBezTo>
                    <a:pt x="7491" y="561"/>
                    <a:pt x="8179" y="459"/>
                    <a:pt x="8789" y="459"/>
                  </a:cubicBezTo>
                  <a:cubicBezTo>
                    <a:pt x="10031" y="459"/>
                    <a:pt x="10954" y="883"/>
                    <a:pt x="11857" y="2073"/>
                  </a:cubicBezTo>
                  <a:cubicBezTo>
                    <a:pt x="11973" y="2216"/>
                    <a:pt x="12089" y="2367"/>
                    <a:pt x="12214" y="2528"/>
                  </a:cubicBezTo>
                  <a:cubicBezTo>
                    <a:pt x="13097" y="3652"/>
                    <a:pt x="14194" y="5062"/>
                    <a:pt x="13953" y="6498"/>
                  </a:cubicBezTo>
                  <a:lnTo>
                    <a:pt x="14408" y="6578"/>
                  </a:lnTo>
                  <a:cubicBezTo>
                    <a:pt x="14685" y="4937"/>
                    <a:pt x="13507" y="3447"/>
                    <a:pt x="12570" y="2243"/>
                  </a:cubicBezTo>
                  <a:cubicBezTo>
                    <a:pt x="12446" y="2091"/>
                    <a:pt x="12330" y="1939"/>
                    <a:pt x="12223" y="1796"/>
                  </a:cubicBezTo>
                  <a:cubicBezTo>
                    <a:pt x="11213" y="472"/>
                    <a:pt x="10166" y="1"/>
                    <a:pt x="8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3690775" y="4650125"/>
              <a:ext cx="503625" cy="264000"/>
            </a:xfrm>
            <a:custGeom>
              <a:avLst/>
              <a:gdLst/>
              <a:ahLst/>
              <a:cxnLst/>
              <a:rect l="l" t="t" r="r" b="b"/>
              <a:pathLst>
                <a:path w="20145" h="10560" extrusionOk="0">
                  <a:moveTo>
                    <a:pt x="12319" y="0"/>
                  </a:moveTo>
                  <a:cubicBezTo>
                    <a:pt x="12194" y="0"/>
                    <a:pt x="12067" y="2"/>
                    <a:pt x="11937" y="6"/>
                  </a:cubicBezTo>
                  <a:cubicBezTo>
                    <a:pt x="4390" y="238"/>
                    <a:pt x="36" y="3851"/>
                    <a:pt x="1" y="9926"/>
                  </a:cubicBezTo>
                  <a:lnTo>
                    <a:pt x="456" y="9935"/>
                  </a:lnTo>
                  <a:cubicBezTo>
                    <a:pt x="500" y="1701"/>
                    <a:pt x="8511" y="568"/>
                    <a:pt x="11946" y="461"/>
                  </a:cubicBezTo>
                  <a:cubicBezTo>
                    <a:pt x="12090" y="456"/>
                    <a:pt x="12231" y="454"/>
                    <a:pt x="12367" y="454"/>
                  </a:cubicBezTo>
                  <a:cubicBezTo>
                    <a:pt x="15515" y="454"/>
                    <a:pt x="16762" y="1733"/>
                    <a:pt x="18173" y="4324"/>
                  </a:cubicBezTo>
                  <a:cubicBezTo>
                    <a:pt x="19154" y="6144"/>
                    <a:pt x="19681" y="8517"/>
                    <a:pt x="19556" y="10533"/>
                  </a:cubicBezTo>
                  <a:lnTo>
                    <a:pt x="20011" y="10559"/>
                  </a:lnTo>
                  <a:cubicBezTo>
                    <a:pt x="20144" y="8472"/>
                    <a:pt x="19591" y="6001"/>
                    <a:pt x="18574" y="4110"/>
                  </a:cubicBezTo>
                  <a:cubicBezTo>
                    <a:pt x="17103" y="1399"/>
                    <a:pt x="15698" y="0"/>
                    <a:pt x="12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0"/>
            <p:cNvSpPr/>
            <p:nvPr/>
          </p:nvSpPr>
          <p:spPr>
            <a:xfrm>
              <a:off x="3593550" y="4618075"/>
              <a:ext cx="697425" cy="323925"/>
            </a:xfrm>
            <a:custGeom>
              <a:avLst/>
              <a:gdLst/>
              <a:ahLst/>
              <a:cxnLst/>
              <a:rect l="l" t="t" r="r" b="b"/>
              <a:pathLst>
                <a:path w="27897" h="12957" extrusionOk="0">
                  <a:moveTo>
                    <a:pt x="16254" y="0"/>
                  </a:moveTo>
                  <a:cubicBezTo>
                    <a:pt x="15431" y="0"/>
                    <a:pt x="14557" y="98"/>
                    <a:pt x="13614" y="289"/>
                  </a:cubicBezTo>
                  <a:cubicBezTo>
                    <a:pt x="13114" y="387"/>
                    <a:pt x="12570" y="485"/>
                    <a:pt x="12008" y="592"/>
                  </a:cubicBezTo>
                  <a:cubicBezTo>
                    <a:pt x="9323" y="1065"/>
                    <a:pt x="5977" y="1663"/>
                    <a:pt x="3979" y="3295"/>
                  </a:cubicBezTo>
                  <a:cubicBezTo>
                    <a:pt x="1472" y="5338"/>
                    <a:pt x="0" y="8639"/>
                    <a:pt x="36" y="12136"/>
                  </a:cubicBezTo>
                  <a:lnTo>
                    <a:pt x="500" y="12136"/>
                  </a:lnTo>
                  <a:cubicBezTo>
                    <a:pt x="455" y="8773"/>
                    <a:pt x="1865" y="5606"/>
                    <a:pt x="4264" y="3643"/>
                  </a:cubicBezTo>
                  <a:cubicBezTo>
                    <a:pt x="6173" y="2091"/>
                    <a:pt x="9448" y="1502"/>
                    <a:pt x="12088" y="1038"/>
                  </a:cubicBezTo>
                  <a:cubicBezTo>
                    <a:pt x="12659" y="931"/>
                    <a:pt x="13203" y="842"/>
                    <a:pt x="13703" y="735"/>
                  </a:cubicBezTo>
                  <a:cubicBezTo>
                    <a:pt x="14604" y="555"/>
                    <a:pt x="15440" y="462"/>
                    <a:pt x="16226" y="462"/>
                  </a:cubicBezTo>
                  <a:cubicBezTo>
                    <a:pt x="18826" y="462"/>
                    <a:pt x="20879" y="1475"/>
                    <a:pt x="22927" y="3688"/>
                  </a:cubicBezTo>
                  <a:cubicBezTo>
                    <a:pt x="24943" y="5855"/>
                    <a:pt x="26638" y="9317"/>
                    <a:pt x="27450" y="12957"/>
                  </a:cubicBezTo>
                  <a:lnTo>
                    <a:pt x="27896" y="12858"/>
                  </a:lnTo>
                  <a:cubicBezTo>
                    <a:pt x="27067" y="9147"/>
                    <a:pt x="25336" y="5597"/>
                    <a:pt x="23266" y="3375"/>
                  </a:cubicBezTo>
                  <a:cubicBezTo>
                    <a:pt x="21116" y="1068"/>
                    <a:pt x="18971" y="0"/>
                    <a:pt x="16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0"/>
            <p:cNvSpPr/>
            <p:nvPr/>
          </p:nvSpPr>
          <p:spPr>
            <a:xfrm>
              <a:off x="3523075" y="4529450"/>
              <a:ext cx="828775" cy="413900"/>
            </a:xfrm>
            <a:custGeom>
              <a:avLst/>
              <a:gdLst/>
              <a:ahLst/>
              <a:cxnLst/>
              <a:rect l="l" t="t" r="r" b="b"/>
              <a:pathLst>
                <a:path w="33151" h="16556" extrusionOk="0">
                  <a:moveTo>
                    <a:pt x="18489" y="0"/>
                  </a:moveTo>
                  <a:cubicBezTo>
                    <a:pt x="16933" y="0"/>
                    <a:pt x="15221" y="317"/>
                    <a:pt x="13480" y="952"/>
                  </a:cubicBezTo>
                  <a:cubicBezTo>
                    <a:pt x="13114" y="1086"/>
                    <a:pt x="12748" y="1220"/>
                    <a:pt x="12374" y="1354"/>
                  </a:cubicBezTo>
                  <a:cubicBezTo>
                    <a:pt x="9135" y="2505"/>
                    <a:pt x="5781" y="3700"/>
                    <a:pt x="3899" y="6715"/>
                  </a:cubicBezTo>
                  <a:lnTo>
                    <a:pt x="3684" y="7063"/>
                  </a:lnTo>
                  <a:cubicBezTo>
                    <a:pt x="1954" y="9820"/>
                    <a:pt x="0" y="12951"/>
                    <a:pt x="89" y="16305"/>
                  </a:cubicBezTo>
                  <a:lnTo>
                    <a:pt x="544" y="16287"/>
                  </a:lnTo>
                  <a:cubicBezTo>
                    <a:pt x="455" y="13076"/>
                    <a:pt x="2373" y="10007"/>
                    <a:pt x="4068" y="7304"/>
                  </a:cubicBezTo>
                  <a:lnTo>
                    <a:pt x="4291" y="6956"/>
                  </a:lnTo>
                  <a:cubicBezTo>
                    <a:pt x="6084" y="4075"/>
                    <a:pt x="9358" y="2915"/>
                    <a:pt x="12525" y="1782"/>
                  </a:cubicBezTo>
                  <a:cubicBezTo>
                    <a:pt x="12900" y="1648"/>
                    <a:pt x="13275" y="1514"/>
                    <a:pt x="13640" y="1389"/>
                  </a:cubicBezTo>
                  <a:cubicBezTo>
                    <a:pt x="15335" y="769"/>
                    <a:pt x="16996" y="459"/>
                    <a:pt x="18498" y="459"/>
                  </a:cubicBezTo>
                  <a:cubicBezTo>
                    <a:pt x="20063" y="459"/>
                    <a:pt x="21456" y="796"/>
                    <a:pt x="22535" y="1470"/>
                  </a:cubicBezTo>
                  <a:cubicBezTo>
                    <a:pt x="25827" y="3530"/>
                    <a:pt x="28235" y="6983"/>
                    <a:pt x="29671" y="9516"/>
                  </a:cubicBezTo>
                  <a:cubicBezTo>
                    <a:pt x="29921" y="9954"/>
                    <a:pt x="30207" y="10400"/>
                    <a:pt x="30474" y="10837"/>
                  </a:cubicBezTo>
                  <a:cubicBezTo>
                    <a:pt x="30938" y="11568"/>
                    <a:pt x="31411" y="12318"/>
                    <a:pt x="31750" y="13058"/>
                  </a:cubicBezTo>
                  <a:cubicBezTo>
                    <a:pt x="31973" y="13540"/>
                    <a:pt x="32098" y="14155"/>
                    <a:pt x="32214" y="14735"/>
                  </a:cubicBezTo>
                  <a:cubicBezTo>
                    <a:pt x="32348" y="15386"/>
                    <a:pt x="32482" y="16047"/>
                    <a:pt x="32749" y="16555"/>
                  </a:cubicBezTo>
                  <a:lnTo>
                    <a:pt x="33151" y="16341"/>
                  </a:lnTo>
                  <a:cubicBezTo>
                    <a:pt x="32919" y="15895"/>
                    <a:pt x="32794" y="15288"/>
                    <a:pt x="32669" y="14646"/>
                  </a:cubicBezTo>
                  <a:cubicBezTo>
                    <a:pt x="32544" y="14039"/>
                    <a:pt x="32410" y="13397"/>
                    <a:pt x="32169" y="12871"/>
                  </a:cubicBezTo>
                  <a:cubicBezTo>
                    <a:pt x="31813" y="12104"/>
                    <a:pt x="31331" y="11336"/>
                    <a:pt x="30867" y="10596"/>
                  </a:cubicBezTo>
                  <a:cubicBezTo>
                    <a:pt x="30590" y="10159"/>
                    <a:pt x="30314" y="9722"/>
                    <a:pt x="30073" y="9293"/>
                  </a:cubicBezTo>
                  <a:cubicBezTo>
                    <a:pt x="28610" y="6706"/>
                    <a:pt x="26148" y="3191"/>
                    <a:pt x="22776" y="1077"/>
                  </a:cubicBezTo>
                  <a:cubicBezTo>
                    <a:pt x="21625" y="360"/>
                    <a:pt x="20146" y="0"/>
                    <a:pt x="18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0"/>
            <p:cNvSpPr/>
            <p:nvPr/>
          </p:nvSpPr>
          <p:spPr>
            <a:xfrm>
              <a:off x="3449700" y="4463225"/>
              <a:ext cx="974650" cy="516700"/>
            </a:xfrm>
            <a:custGeom>
              <a:avLst/>
              <a:gdLst/>
              <a:ahLst/>
              <a:cxnLst/>
              <a:rect l="l" t="t" r="r" b="b"/>
              <a:pathLst>
                <a:path w="38986" h="20668" extrusionOk="0">
                  <a:moveTo>
                    <a:pt x="22626" y="0"/>
                  </a:moveTo>
                  <a:cubicBezTo>
                    <a:pt x="20145" y="0"/>
                    <a:pt x="17388" y="489"/>
                    <a:pt x="15309" y="1175"/>
                  </a:cubicBezTo>
                  <a:cubicBezTo>
                    <a:pt x="10795" y="2665"/>
                    <a:pt x="6138" y="4458"/>
                    <a:pt x="3122" y="8472"/>
                  </a:cubicBezTo>
                  <a:cubicBezTo>
                    <a:pt x="2061" y="9891"/>
                    <a:pt x="1543" y="11577"/>
                    <a:pt x="1106" y="13182"/>
                  </a:cubicBezTo>
                  <a:cubicBezTo>
                    <a:pt x="687" y="14708"/>
                    <a:pt x="0" y="17580"/>
                    <a:pt x="98" y="19570"/>
                  </a:cubicBezTo>
                  <a:lnTo>
                    <a:pt x="553" y="19552"/>
                  </a:lnTo>
                  <a:cubicBezTo>
                    <a:pt x="455" y="17616"/>
                    <a:pt x="1133" y="14806"/>
                    <a:pt x="1543" y="13298"/>
                  </a:cubicBezTo>
                  <a:cubicBezTo>
                    <a:pt x="1972" y="11737"/>
                    <a:pt x="2480" y="10105"/>
                    <a:pt x="3488" y="8749"/>
                  </a:cubicBezTo>
                  <a:cubicBezTo>
                    <a:pt x="6423" y="4832"/>
                    <a:pt x="10821" y="3137"/>
                    <a:pt x="15451" y="1612"/>
                  </a:cubicBezTo>
                  <a:cubicBezTo>
                    <a:pt x="17492" y="936"/>
                    <a:pt x="20195" y="453"/>
                    <a:pt x="22618" y="453"/>
                  </a:cubicBezTo>
                  <a:cubicBezTo>
                    <a:pt x="23871" y="453"/>
                    <a:pt x="25050" y="582"/>
                    <a:pt x="26023" y="880"/>
                  </a:cubicBezTo>
                  <a:cubicBezTo>
                    <a:pt x="28913" y="1772"/>
                    <a:pt x="32027" y="4913"/>
                    <a:pt x="35533" y="10506"/>
                  </a:cubicBezTo>
                  <a:cubicBezTo>
                    <a:pt x="36425" y="11934"/>
                    <a:pt x="36764" y="13388"/>
                    <a:pt x="37121" y="14931"/>
                  </a:cubicBezTo>
                  <a:cubicBezTo>
                    <a:pt x="37281" y="15636"/>
                    <a:pt x="37451" y="16367"/>
                    <a:pt x="37674" y="17108"/>
                  </a:cubicBezTo>
                  <a:cubicBezTo>
                    <a:pt x="37763" y="17393"/>
                    <a:pt x="37888" y="17937"/>
                    <a:pt x="38030" y="18508"/>
                  </a:cubicBezTo>
                  <a:cubicBezTo>
                    <a:pt x="38432" y="20212"/>
                    <a:pt x="38530" y="20551"/>
                    <a:pt x="38673" y="20667"/>
                  </a:cubicBezTo>
                  <a:lnTo>
                    <a:pt x="38985" y="20337"/>
                  </a:lnTo>
                  <a:cubicBezTo>
                    <a:pt x="38896" y="20185"/>
                    <a:pt x="38637" y="19115"/>
                    <a:pt x="38468" y="18401"/>
                  </a:cubicBezTo>
                  <a:cubicBezTo>
                    <a:pt x="38334" y="17821"/>
                    <a:pt x="38200" y="17268"/>
                    <a:pt x="38111" y="16974"/>
                  </a:cubicBezTo>
                  <a:cubicBezTo>
                    <a:pt x="37888" y="16251"/>
                    <a:pt x="37718" y="15529"/>
                    <a:pt x="37558" y="14824"/>
                  </a:cubicBezTo>
                  <a:cubicBezTo>
                    <a:pt x="37201" y="13245"/>
                    <a:pt x="36853" y="11755"/>
                    <a:pt x="35925" y="10265"/>
                  </a:cubicBezTo>
                  <a:cubicBezTo>
                    <a:pt x="32357" y="4574"/>
                    <a:pt x="29163" y="1362"/>
                    <a:pt x="26157" y="443"/>
                  </a:cubicBezTo>
                  <a:cubicBezTo>
                    <a:pt x="25146" y="134"/>
                    <a:pt x="23924" y="0"/>
                    <a:pt x="22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0"/>
            <p:cNvSpPr/>
            <p:nvPr/>
          </p:nvSpPr>
          <p:spPr>
            <a:xfrm>
              <a:off x="3371400" y="4359225"/>
              <a:ext cx="1108025" cy="609975"/>
            </a:xfrm>
            <a:custGeom>
              <a:avLst/>
              <a:gdLst/>
              <a:ahLst/>
              <a:cxnLst/>
              <a:rect l="l" t="t" r="r" b="b"/>
              <a:pathLst>
                <a:path w="44321" h="24399" extrusionOk="0">
                  <a:moveTo>
                    <a:pt x="27763" y="1"/>
                  </a:moveTo>
                  <a:cubicBezTo>
                    <a:pt x="23956" y="1"/>
                    <a:pt x="19585" y="1904"/>
                    <a:pt x="16201" y="3372"/>
                  </a:cubicBezTo>
                  <a:cubicBezTo>
                    <a:pt x="15845" y="3533"/>
                    <a:pt x="15488" y="3684"/>
                    <a:pt x="15158" y="3827"/>
                  </a:cubicBezTo>
                  <a:cubicBezTo>
                    <a:pt x="14819" y="3979"/>
                    <a:pt x="14453" y="4130"/>
                    <a:pt x="14078" y="4282"/>
                  </a:cubicBezTo>
                  <a:cubicBezTo>
                    <a:pt x="10456" y="5808"/>
                    <a:pt x="5496" y="7886"/>
                    <a:pt x="3828" y="11348"/>
                  </a:cubicBezTo>
                  <a:cubicBezTo>
                    <a:pt x="2222" y="14666"/>
                    <a:pt x="340" y="20144"/>
                    <a:pt x="1" y="24319"/>
                  </a:cubicBezTo>
                  <a:lnTo>
                    <a:pt x="456" y="24354"/>
                  </a:lnTo>
                  <a:cubicBezTo>
                    <a:pt x="795" y="20242"/>
                    <a:pt x="2650" y="14827"/>
                    <a:pt x="4238" y="11544"/>
                  </a:cubicBezTo>
                  <a:cubicBezTo>
                    <a:pt x="5826" y="8243"/>
                    <a:pt x="10697" y="6200"/>
                    <a:pt x="14257" y="4701"/>
                  </a:cubicBezTo>
                  <a:cubicBezTo>
                    <a:pt x="14631" y="4550"/>
                    <a:pt x="14997" y="4398"/>
                    <a:pt x="15336" y="4246"/>
                  </a:cubicBezTo>
                  <a:cubicBezTo>
                    <a:pt x="15675" y="4104"/>
                    <a:pt x="16023" y="3952"/>
                    <a:pt x="16380" y="3791"/>
                  </a:cubicBezTo>
                  <a:cubicBezTo>
                    <a:pt x="19724" y="2337"/>
                    <a:pt x="24060" y="455"/>
                    <a:pt x="27770" y="455"/>
                  </a:cubicBezTo>
                  <a:cubicBezTo>
                    <a:pt x="28702" y="455"/>
                    <a:pt x="29594" y="574"/>
                    <a:pt x="30422" y="848"/>
                  </a:cubicBezTo>
                  <a:cubicBezTo>
                    <a:pt x="35507" y="2534"/>
                    <a:pt x="39155" y="6789"/>
                    <a:pt x="41278" y="13480"/>
                  </a:cubicBezTo>
                  <a:cubicBezTo>
                    <a:pt x="41885" y="15371"/>
                    <a:pt x="42322" y="17467"/>
                    <a:pt x="42742" y="19501"/>
                  </a:cubicBezTo>
                  <a:cubicBezTo>
                    <a:pt x="43107" y="21232"/>
                    <a:pt x="43446" y="22873"/>
                    <a:pt x="43883" y="24399"/>
                  </a:cubicBezTo>
                  <a:lnTo>
                    <a:pt x="44321" y="24274"/>
                  </a:lnTo>
                  <a:cubicBezTo>
                    <a:pt x="43892" y="22766"/>
                    <a:pt x="43553" y="21134"/>
                    <a:pt x="43188" y="19403"/>
                  </a:cubicBezTo>
                  <a:cubicBezTo>
                    <a:pt x="42759" y="17369"/>
                    <a:pt x="42322" y="15255"/>
                    <a:pt x="41716" y="13337"/>
                  </a:cubicBezTo>
                  <a:cubicBezTo>
                    <a:pt x="39548" y="6503"/>
                    <a:pt x="35792" y="2150"/>
                    <a:pt x="30564" y="419"/>
                  </a:cubicBezTo>
                  <a:cubicBezTo>
                    <a:pt x="29686" y="127"/>
                    <a:pt x="28743" y="1"/>
                    <a:pt x="27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0"/>
            <p:cNvSpPr/>
            <p:nvPr/>
          </p:nvSpPr>
          <p:spPr>
            <a:xfrm>
              <a:off x="3272375" y="4299450"/>
              <a:ext cx="1257225" cy="696075"/>
            </a:xfrm>
            <a:custGeom>
              <a:avLst/>
              <a:gdLst/>
              <a:ahLst/>
              <a:cxnLst/>
              <a:rect l="l" t="t" r="r" b="b"/>
              <a:pathLst>
                <a:path w="50289" h="27843" extrusionOk="0">
                  <a:moveTo>
                    <a:pt x="32151" y="1"/>
                  </a:moveTo>
                  <a:cubicBezTo>
                    <a:pt x="29633" y="1"/>
                    <a:pt x="27188" y="610"/>
                    <a:pt x="24810" y="1205"/>
                  </a:cubicBezTo>
                  <a:lnTo>
                    <a:pt x="23972" y="1410"/>
                  </a:lnTo>
                  <a:cubicBezTo>
                    <a:pt x="18378" y="2784"/>
                    <a:pt x="10715" y="4666"/>
                    <a:pt x="6165" y="9876"/>
                  </a:cubicBezTo>
                  <a:cubicBezTo>
                    <a:pt x="5924" y="10152"/>
                    <a:pt x="5657" y="10429"/>
                    <a:pt x="5389" y="10723"/>
                  </a:cubicBezTo>
                  <a:cubicBezTo>
                    <a:pt x="4506" y="11669"/>
                    <a:pt x="3596" y="12650"/>
                    <a:pt x="3088" y="13739"/>
                  </a:cubicBezTo>
                  <a:cubicBezTo>
                    <a:pt x="2749" y="14461"/>
                    <a:pt x="2633" y="15282"/>
                    <a:pt x="2525" y="16076"/>
                  </a:cubicBezTo>
                  <a:cubicBezTo>
                    <a:pt x="2454" y="16629"/>
                    <a:pt x="2383" y="17146"/>
                    <a:pt x="2240" y="17628"/>
                  </a:cubicBezTo>
                  <a:cubicBezTo>
                    <a:pt x="2062" y="18270"/>
                    <a:pt x="1839" y="18957"/>
                    <a:pt x="1607" y="19680"/>
                  </a:cubicBezTo>
                  <a:cubicBezTo>
                    <a:pt x="857" y="22026"/>
                    <a:pt x="1" y="24694"/>
                    <a:pt x="108" y="26897"/>
                  </a:cubicBezTo>
                  <a:lnTo>
                    <a:pt x="563" y="26870"/>
                  </a:lnTo>
                  <a:cubicBezTo>
                    <a:pt x="456" y="24747"/>
                    <a:pt x="1303" y="22133"/>
                    <a:pt x="2044" y="19823"/>
                  </a:cubicBezTo>
                  <a:cubicBezTo>
                    <a:pt x="2276" y="19091"/>
                    <a:pt x="2499" y="18395"/>
                    <a:pt x="2677" y="17753"/>
                  </a:cubicBezTo>
                  <a:cubicBezTo>
                    <a:pt x="2829" y="17236"/>
                    <a:pt x="2900" y="16682"/>
                    <a:pt x="2980" y="16138"/>
                  </a:cubicBezTo>
                  <a:cubicBezTo>
                    <a:pt x="3088" y="15380"/>
                    <a:pt x="3195" y="14595"/>
                    <a:pt x="3498" y="13935"/>
                  </a:cubicBezTo>
                  <a:cubicBezTo>
                    <a:pt x="3980" y="12909"/>
                    <a:pt x="4863" y="11954"/>
                    <a:pt x="5728" y="11035"/>
                  </a:cubicBezTo>
                  <a:cubicBezTo>
                    <a:pt x="5996" y="10741"/>
                    <a:pt x="6263" y="10456"/>
                    <a:pt x="6504" y="10170"/>
                  </a:cubicBezTo>
                  <a:cubicBezTo>
                    <a:pt x="10965" y="5076"/>
                    <a:pt x="18548" y="3212"/>
                    <a:pt x="24079" y="1856"/>
                  </a:cubicBezTo>
                  <a:lnTo>
                    <a:pt x="24917" y="1642"/>
                  </a:lnTo>
                  <a:cubicBezTo>
                    <a:pt x="27270" y="1064"/>
                    <a:pt x="29690" y="456"/>
                    <a:pt x="32150" y="456"/>
                  </a:cubicBezTo>
                  <a:cubicBezTo>
                    <a:pt x="32385" y="456"/>
                    <a:pt x="32621" y="461"/>
                    <a:pt x="32857" y="473"/>
                  </a:cubicBezTo>
                  <a:cubicBezTo>
                    <a:pt x="35194" y="589"/>
                    <a:pt x="36506" y="1588"/>
                    <a:pt x="38308" y="2962"/>
                  </a:cubicBezTo>
                  <a:lnTo>
                    <a:pt x="38397" y="3033"/>
                  </a:lnTo>
                  <a:cubicBezTo>
                    <a:pt x="40279" y="4470"/>
                    <a:pt x="41974" y="5808"/>
                    <a:pt x="43571" y="7699"/>
                  </a:cubicBezTo>
                  <a:cubicBezTo>
                    <a:pt x="45115" y="9528"/>
                    <a:pt x="45873" y="11597"/>
                    <a:pt x="46667" y="13801"/>
                  </a:cubicBezTo>
                  <a:lnTo>
                    <a:pt x="46926" y="14497"/>
                  </a:lnTo>
                  <a:cubicBezTo>
                    <a:pt x="48513" y="18824"/>
                    <a:pt x="49129" y="22999"/>
                    <a:pt x="49771" y="27414"/>
                  </a:cubicBezTo>
                  <a:lnTo>
                    <a:pt x="49834" y="27843"/>
                  </a:lnTo>
                  <a:lnTo>
                    <a:pt x="50289" y="27771"/>
                  </a:lnTo>
                  <a:lnTo>
                    <a:pt x="50226" y="27352"/>
                  </a:lnTo>
                  <a:cubicBezTo>
                    <a:pt x="49575" y="22909"/>
                    <a:pt x="48960" y="18716"/>
                    <a:pt x="47354" y="14336"/>
                  </a:cubicBezTo>
                  <a:lnTo>
                    <a:pt x="47104" y="13649"/>
                  </a:lnTo>
                  <a:cubicBezTo>
                    <a:pt x="46283" y="11410"/>
                    <a:pt x="45516" y="9296"/>
                    <a:pt x="43919" y="7405"/>
                  </a:cubicBezTo>
                  <a:cubicBezTo>
                    <a:pt x="42287" y="5478"/>
                    <a:pt x="40583" y="4122"/>
                    <a:pt x="38674" y="2668"/>
                  </a:cubicBezTo>
                  <a:lnTo>
                    <a:pt x="38584" y="2605"/>
                  </a:lnTo>
                  <a:cubicBezTo>
                    <a:pt x="36711" y="1178"/>
                    <a:pt x="35364" y="143"/>
                    <a:pt x="32875" y="18"/>
                  </a:cubicBezTo>
                  <a:cubicBezTo>
                    <a:pt x="32633" y="6"/>
                    <a:pt x="32392" y="1"/>
                    <a:pt x="32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0"/>
            <p:cNvSpPr/>
            <p:nvPr/>
          </p:nvSpPr>
          <p:spPr>
            <a:xfrm>
              <a:off x="3178925" y="4221625"/>
              <a:ext cx="1446575" cy="782375"/>
            </a:xfrm>
            <a:custGeom>
              <a:avLst/>
              <a:gdLst/>
              <a:ahLst/>
              <a:cxnLst/>
              <a:rect l="l" t="t" r="r" b="b"/>
              <a:pathLst>
                <a:path w="57863" h="31295" extrusionOk="0">
                  <a:moveTo>
                    <a:pt x="31214" y="0"/>
                  </a:moveTo>
                  <a:cubicBezTo>
                    <a:pt x="27988" y="0"/>
                    <a:pt x="24874" y="608"/>
                    <a:pt x="21590" y="1829"/>
                  </a:cubicBezTo>
                  <a:cubicBezTo>
                    <a:pt x="16193" y="3827"/>
                    <a:pt x="10492" y="7458"/>
                    <a:pt x="5541" y="12052"/>
                  </a:cubicBezTo>
                  <a:cubicBezTo>
                    <a:pt x="697" y="16539"/>
                    <a:pt x="153" y="23025"/>
                    <a:pt x="1" y="29832"/>
                  </a:cubicBezTo>
                  <a:lnTo>
                    <a:pt x="456" y="29849"/>
                  </a:lnTo>
                  <a:cubicBezTo>
                    <a:pt x="608" y="23141"/>
                    <a:pt x="1134" y="16753"/>
                    <a:pt x="5844" y="12382"/>
                  </a:cubicBezTo>
                  <a:cubicBezTo>
                    <a:pt x="10760" y="7832"/>
                    <a:pt x="16407" y="4237"/>
                    <a:pt x="21741" y="2257"/>
                  </a:cubicBezTo>
                  <a:cubicBezTo>
                    <a:pt x="24975" y="1057"/>
                    <a:pt x="28039" y="460"/>
                    <a:pt x="31212" y="460"/>
                  </a:cubicBezTo>
                  <a:cubicBezTo>
                    <a:pt x="34054" y="460"/>
                    <a:pt x="36983" y="939"/>
                    <a:pt x="40199" y="1891"/>
                  </a:cubicBezTo>
                  <a:cubicBezTo>
                    <a:pt x="45257" y="3390"/>
                    <a:pt x="50396" y="8109"/>
                    <a:pt x="52135" y="12864"/>
                  </a:cubicBezTo>
                  <a:cubicBezTo>
                    <a:pt x="53393" y="16281"/>
                    <a:pt x="54330" y="19911"/>
                    <a:pt x="55240" y="23426"/>
                  </a:cubicBezTo>
                  <a:cubicBezTo>
                    <a:pt x="55918" y="26040"/>
                    <a:pt x="56614" y="28743"/>
                    <a:pt x="57435" y="31295"/>
                  </a:cubicBezTo>
                  <a:lnTo>
                    <a:pt x="57863" y="31161"/>
                  </a:lnTo>
                  <a:cubicBezTo>
                    <a:pt x="57051" y="28618"/>
                    <a:pt x="56355" y="25915"/>
                    <a:pt x="55686" y="23310"/>
                  </a:cubicBezTo>
                  <a:cubicBezTo>
                    <a:pt x="54767" y="19787"/>
                    <a:pt x="53830" y="16138"/>
                    <a:pt x="52564" y="12703"/>
                  </a:cubicBezTo>
                  <a:cubicBezTo>
                    <a:pt x="50779" y="7832"/>
                    <a:pt x="45516" y="2997"/>
                    <a:pt x="40324" y="1454"/>
                  </a:cubicBezTo>
                  <a:cubicBezTo>
                    <a:pt x="37066" y="486"/>
                    <a:pt x="34096" y="0"/>
                    <a:pt x="3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0"/>
            <p:cNvSpPr/>
            <p:nvPr/>
          </p:nvSpPr>
          <p:spPr>
            <a:xfrm>
              <a:off x="3114025" y="4117125"/>
              <a:ext cx="1576600" cy="907175"/>
            </a:xfrm>
            <a:custGeom>
              <a:avLst/>
              <a:gdLst/>
              <a:ahLst/>
              <a:cxnLst/>
              <a:rect l="l" t="t" r="r" b="b"/>
              <a:pathLst>
                <a:path w="63064" h="36287" extrusionOk="0">
                  <a:moveTo>
                    <a:pt x="37809" y="0"/>
                  </a:moveTo>
                  <a:cubicBezTo>
                    <a:pt x="36430" y="0"/>
                    <a:pt x="35068" y="179"/>
                    <a:pt x="33731" y="353"/>
                  </a:cubicBezTo>
                  <a:cubicBezTo>
                    <a:pt x="33330" y="406"/>
                    <a:pt x="32920" y="460"/>
                    <a:pt x="32509" y="513"/>
                  </a:cubicBezTo>
                  <a:cubicBezTo>
                    <a:pt x="31653" y="611"/>
                    <a:pt x="30778" y="647"/>
                    <a:pt x="29931" y="683"/>
                  </a:cubicBezTo>
                  <a:cubicBezTo>
                    <a:pt x="28539" y="745"/>
                    <a:pt x="27094" y="808"/>
                    <a:pt x="25711" y="1147"/>
                  </a:cubicBezTo>
                  <a:cubicBezTo>
                    <a:pt x="21715" y="2146"/>
                    <a:pt x="18566" y="4465"/>
                    <a:pt x="16264" y="6383"/>
                  </a:cubicBezTo>
                  <a:cubicBezTo>
                    <a:pt x="15006" y="7427"/>
                    <a:pt x="13891" y="8622"/>
                    <a:pt x="12803" y="9782"/>
                  </a:cubicBezTo>
                  <a:cubicBezTo>
                    <a:pt x="11384" y="11299"/>
                    <a:pt x="9912" y="12860"/>
                    <a:pt x="8155" y="14073"/>
                  </a:cubicBezTo>
                  <a:cubicBezTo>
                    <a:pt x="6317" y="15331"/>
                    <a:pt x="4818" y="16544"/>
                    <a:pt x="3471" y="18391"/>
                  </a:cubicBezTo>
                  <a:cubicBezTo>
                    <a:pt x="2365" y="19916"/>
                    <a:pt x="2079" y="21665"/>
                    <a:pt x="1794" y="23351"/>
                  </a:cubicBezTo>
                  <a:cubicBezTo>
                    <a:pt x="1687" y="24020"/>
                    <a:pt x="1571" y="24716"/>
                    <a:pt x="1401" y="25394"/>
                  </a:cubicBezTo>
                  <a:cubicBezTo>
                    <a:pt x="1134" y="26491"/>
                    <a:pt x="1036" y="27758"/>
                    <a:pt x="938" y="28989"/>
                  </a:cubicBezTo>
                  <a:cubicBezTo>
                    <a:pt x="804" y="30764"/>
                    <a:pt x="661" y="32593"/>
                    <a:pt x="1" y="33922"/>
                  </a:cubicBezTo>
                  <a:lnTo>
                    <a:pt x="411" y="34119"/>
                  </a:lnTo>
                  <a:cubicBezTo>
                    <a:pt x="1107" y="32718"/>
                    <a:pt x="1250" y="30836"/>
                    <a:pt x="1393" y="29025"/>
                  </a:cubicBezTo>
                  <a:cubicBezTo>
                    <a:pt x="1491" y="27811"/>
                    <a:pt x="1589" y="26563"/>
                    <a:pt x="1848" y="25501"/>
                  </a:cubicBezTo>
                  <a:cubicBezTo>
                    <a:pt x="2017" y="24814"/>
                    <a:pt x="2133" y="24109"/>
                    <a:pt x="2240" y="23431"/>
                  </a:cubicBezTo>
                  <a:cubicBezTo>
                    <a:pt x="2526" y="21718"/>
                    <a:pt x="2802" y="20095"/>
                    <a:pt x="3846" y="18659"/>
                  </a:cubicBezTo>
                  <a:cubicBezTo>
                    <a:pt x="5157" y="16865"/>
                    <a:pt x="6567" y="15715"/>
                    <a:pt x="8413" y="14448"/>
                  </a:cubicBezTo>
                  <a:cubicBezTo>
                    <a:pt x="10215" y="13208"/>
                    <a:pt x="11705" y="11620"/>
                    <a:pt x="13142" y="10094"/>
                  </a:cubicBezTo>
                  <a:cubicBezTo>
                    <a:pt x="14212" y="8944"/>
                    <a:pt x="15327" y="7757"/>
                    <a:pt x="16549" y="6740"/>
                  </a:cubicBezTo>
                  <a:cubicBezTo>
                    <a:pt x="18815" y="4849"/>
                    <a:pt x="21911" y="2565"/>
                    <a:pt x="25827" y="1593"/>
                  </a:cubicBezTo>
                  <a:cubicBezTo>
                    <a:pt x="27165" y="1263"/>
                    <a:pt x="28575" y="1200"/>
                    <a:pt x="29949" y="1138"/>
                  </a:cubicBezTo>
                  <a:cubicBezTo>
                    <a:pt x="30805" y="1102"/>
                    <a:pt x="31688" y="1066"/>
                    <a:pt x="32563" y="959"/>
                  </a:cubicBezTo>
                  <a:cubicBezTo>
                    <a:pt x="32973" y="915"/>
                    <a:pt x="33383" y="861"/>
                    <a:pt x="33794" y="808"/>
                  </a:cubicBezTo>
                  <a:cubicBezTo>
                    <a:pt x="35104" y="634"/>
                    <a:pt x="36449" y="455"/>
                    <a:pt x="37799" y="455"/>
                  </a:cubicBezTo>
                  <a:cubicBezTo>
                    <a:pt x="38251" y="455"/>
                    <a:pt x="38703" y="475"/>
                    <a:pt x="39155" y="522"/>
                  </a:cubicBezTo>
                  <a:cubicBezTo>
                    <a:pt x="41626" y="781"/>
                    <a:pt x="47764" y="1798"/>
                    <a:pt x="51484" y="5652"/>
                  </a:cubicBezTo>
                  <a:cubicBezTo>
                    <a:pt x="52376" y="6580"/>
                    <a:pt x="53991" y="8373"/>
                    <a:pt x="54731" y="9943"/>
                  </a:cubicBezTo>
                  <a:cubicBezTo>
                    <a:pt x="54963" y="10451"/>
                    <a:pt x="55169" y="10978"/>
                    <a:pt x="55365" y="11477"/>
                  </a:cubicBezTo>
                  <a:cubicBezTo>
                    <a:pt x="55740" y="12441"/>
                    <a:pt x="56123" y="13431"/>
                    <a:pt x="56765" y="14376"/>
                  </a:cubicBezTo>
                  <a:cubicBezTo>
                    <a:pt x="58630" y="17124"/>
                    <a:pt x="59460" y="20487"/>
                    <a:pt x="60263" y="23726"/>
                  </a:cubicBezTo>
                  <a:cubicBezTo>
                    <a:pt x="60387" y="24234"/>
                    <a:pt x="60512" y="24734"/>
                    <a:pt x="60637" y="25224"/>
                  </a:cubicBezTo>
                  <a:cubicBezTo>
                    <a:pt x="60726" y="25599"/>
                    <a:pt x="60825" y="25965"/>
                    <a:pt x="60923" y="26340"/>
                  </a:cubicBezTo>
                  <a:cubicBezTo>
                    <a:pt x="61387" y="28106"/>
                    <a:pt x="61868" y="29926"/>
                    <a:pt x="62056" y="31737"/>
                  </a:cubicBezTo>
                  <a:cubicBezTo>
                    <a:pt x="62100" y="32165"/>
                    <a:pt x="62118" y="32611"/>
                    <a:pt x="62127" y="33093"/>
                  </a:cubicBezTo>
                  <a:cubicBezTo>
                    <a:pt x="62154" y="34226"/>
                    <a:pt x="62181" y="35394"/>
                    <a:pt x="62662" y="36286"/>
                  </a:cubicBezTo>
                  <a:lnTo>
                    <a:pt x="63064" y="36072"/>
                  </a:lnTo>
                  <a:cubicBezTo>
                    <a:pt x="62636" y="35269"/>
                    <a:pt x="62609" y="34154"/>
                    <a:pt x="62582" y="33084"/>
                  </a:cubicBezTo>
                  <a:cubicBezTo>
                    <a:pt x="62573" y="32611"/>
                    <a:pt x="62555" y="32129"/>
                    <a:pt x="62511" y="31692"/>
                  </a:cubicBezTo>
                  <a:cubicBezTo>
                    <a:pt x="62323" y="29845"/>
                    <a:pt x="61833" y="28008"/>
                    <a:pt x="61369" y="26224"/>
                  </a:cubicBezTo>
                  <a:cubicBezTo>
                    <a:pt x="61271" y="25849"/>
                    <a:pt x="61172" y="25483"/>
                    <a:pt x="61074" y="25117"/>
                  </a:cubicBezTo>
                  <a:cubicBezTo>
                    <a:pt x="60949" y="24618"/>
                    <a:pt x="60825" y="24118"/>
                    <a:pt x="60709" y="23619"/>
                  </a:cubicBezTo>
                  <a:cubicBezTo>
                    <a:pt x="59897" y="20336"/>
                    <a:pt x="59058" y="16937"/>
                    <a:pt x="57149" y="14118"/>
                  </a:cubicBezTo>
                  <a:cubicBezTo>
                    <a:pt x="56534" y="13217"/>
                    <a:pt x="56177" y="12289"/>
                    <a:pt x="55793" y="11317"/>
                  </a:cubicBezTo>
                  <a:cubicBezTo>
                    <a:pt x="55597" y="10799"/>
                    <a:pt x="55392" y="10273"/>
                    <a:pt x="55142" y="9746"/>
                  </a:cubicBezTo>
                  <a:cubicBezTo>
                    <a:pt x="54384" y="8123"/>
                    <a:pt x="52724" y="6285"/>
                    <a:pt x="51814" y="5340"/>
                  </a:cubicBezTo>
                  <a:cubicBezTo>
                    <a:pt x="47987" y="1379"/>
                    <a:pt x="41725" y="335"/>
                    <a:pt x="39200" y="67"/>
                  </a:cubicBezTo>
                  <a:cubicBezTo>
                    <a:pt x="38734" y="20"/>
                    <a:pt x="38271" y="0"/>
                    <a:pt x="378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20"/>
          <p:cNvSpPr/>
          <p:nvPr/>
        </p:nvSpPr>
        <p:spPr>
          <a:xfrm flipH="1">
            <a:off x="6818786" y="-3275"/>
            <a:ext cx="2365088" cy="1713590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1" name="Google Shape;1841;p20"/>
          <p:cNvGrpSpPr/>
          <p:nvPr/>
        </p:nvGrpSpPr>
        <p:grpSpPr>
          <a:xfrm rot="1183790">
            <a:off x="7613310" y="235039"/>
            <a:ext cx="1261979" cy="608919"/>
            <a:chOff x="5867000" y="376300"/>
            <a:chExt cx="1185050" cy="571800"/>
          </a:xfrm>
        </p:grpSpPr>
        <p:sp>
          <p:nvSpPr>
            <p:cNvPr id="1842" name="Google Shape;1842;p20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0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0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0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0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0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0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0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0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0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0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0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0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0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0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0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0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0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0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0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2" name="Google Shape;1862;p20"/>
          <p:cNvGrpSpPr/>
          <p:nvPr/>
        </p:nvGrpSpPr>
        <p:grpSpPr>
          <a:xfrm rot="5400000">
            <a:off x="-77678" y="3562776"/>
            <a:ext cx="1581805" cy="763239"/>
            <a:chOff x="5867000" y="376300"/>
            <a:chExt cx="1185050" cy="571800"/>
          </a:xfrm>
        </p:grpSpPr>
        <p:sp>
          <p:nvSpPr>
            <p:cNvPr id="1863" name="Google Shape;1863;p20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0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0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0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0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0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0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0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0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0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0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3" name="Google Shape;1883;p20"/>
          <p:cNvSpPr/>
          <p:nvPr/>
        </p:nvSpPr>
        <p:spPr>
          <a:xfrm rot="-9832472">
            <a:off x="8151027" y="455340"/>
            <a:ext cx="977038" cy="1933859"/>
          </a:xfrm>
          <a:custGeom>
            <a:avLst/>
            <a:gdLst/>
            <a:ahLst/>
            <a:cxnLst/>
            <a:rect l="l" t="t" r="r" b="b"/>
            <a:pathLst>
              <a:path w="65271" h="129150" extrusionOk="0">
                <a:moveTo>
                  <a:pt x="64555" y="1"/>
                </a:moveTo>
                <a:cubicBezTo>
                  <a:pt x="64460" y="1"/>
                  <a:pt x="64363" y="25"/>
                  <a:pt x="64271" y="81"/>
                </a:cubicBezTo>
                <a:cubicBezTo>
                  <a:pt x="58245" y="3938"/>
                  <a:pt x="52037" y="7910"/>
                  <a:pt x="47677" y="13708"/>
                </a:cubicBezTo>
                <a:cubicBezTo>
                  <a:pt x="45805" y="16173"/>
                  <a:pt x="44276" y="18935"/>
                  <a:pt x="43409" y="21902"/>
                </a:cubicBezTo>
                <a:cubicBezTo>
                  <a:pt x="42884" y="23705"/>
                  <a:pt x="42222" y="25965"/>
                  <a:pt x="43180" y="27677"/>
                </a:cubicBezTo>
                <a:cubicBezTo>
                  <a:pt x="42003" y="29421"/>
                  <a:pt x="39881" y="31884"/>
                  <a:pt x="39358" y="33907"/>
                </a:cubicBezTo>
                <a:lnTo>
                  <a:pt x="39358" y="33907"/>
                </a:lnTo>
                <a:cubicBezTo>
                  <a:pt x="41084" y="27074"/>
                  <a:pt x="41808" y="20037"/>
                  <a:pt x="40441" y="13068"/>
                </a:cubicBezTo>
                <a:cubicBezTo>
                  <a:pt x="39734" y="9325"/>
                  <a:pt x="38729" y="5673"/>
                  <a:pt x="38684" y="1816"/>
                </a:cubicBezTo>
                <a:cubicBezTo>
                  <a:pt x="38684" y="1431"/>
                  <a:pt x="38401" y="1236"/>
                  <a:pt x="38106" y="1236"/>
                </a:cubicBezTo>
                <a:cubicBezTo>
                  <a:pt x="37858" y="1236"/>
                  <a:pt x="37601" y="1374"/>
                  <a:pt x="37497" y="1656"/>
                </a:cubicBezTo>
                <a:cubicBezTo>
                  <a:pt x="35214" y="7705"/>
                  <a:pt x="32886" y="14004"/>
                  <a:pt x="33365" y="20555"/>
                </a:cubicBezTo>
                <a:cubicBezTo>
                  <a:pt x="33708" y="25166"/>
                  <a:pt x="34689" y="30302"/>
                  <a:pt x="36949" y="34501"/>
                </a:cubicBezTo>
                <a:cubicBezTo>
                  <a:pt x="36972" y="34593"/>
                  <a:pt x="36995" y="34684"/>
                  <a:pt x="37018" y="34752"/>
                </a:cubicBezTo>
                <a:cubicBezTo>
                  <a:pt x="37177" y="35277"/>
                  <a:pt x="37428" y="35848"/>
                  <a:pt x="37565" y="36419"/>
                </a:cubicBezTo>
                <a:cubicBezTo>
                  <a:pt x="37543" y="36442"/>
                  <a:pt x="37520" y="36464"/>
                  <a:pt x="37497" y="36487"/>
                </a:cubicBezTo>
                <a:cubicBezTo>
                  <a:pt x="37314" y="36693"/>
                  <a:pt x="37314" y="36921"/>
                  <a:pt x="37406" y="37126"/>
                </a:cubicBezTo>
                <a:cubicBezTo>
                  <a:pt x="35762" y="40116"/>
                  <a:pt x="34233" y="43175"/>
                  <a:pt x="32795" y="46279"/>
                </a:cubicBezTo>
                <a:cubicBezTo>
                  <a:pt x="32544" y="37560"/>
                  <a:pt x="28846" y="28658"/>
                  <a:pt x="23824" y="21788"/>
                </a:cubicBezTo>
                <a:cubicBezTo>
                  <a:pt x="23687" y="21596"/>
                  <a:pt x="23480" y="21502"/>
                  <a:pt x="23280" y="21502"/>
                </a:cubicBezTo>
                <a:cubicBezTo>
                  <a:pt x="22981" y="21502"/>
                  <a:pt x="22697" y="21711"/>
                  <a:pt x="22683" y="22107"/>
                </a:cubicBezTo>
                <a:cubicBezTo>
                  <a:pt x="22227" y="31078"/>
                  <a:pt x="22067" y="44293"/>
                  <a:pt x="31562" y="49018"/>
                </a:cubicBezTo>
                <a:cubicBezTo>
                  <a:pt x="30398" y="51643"/>
                  <a:pt x="29325" y="54268"/>
                  <a:pt x="28298" y="56893"/>
                </a:cubicBezTo>
                <a:cubicBezTo>
                  <a:pt x="27910" y="57920"/>
                  <a:pt x="27522" y="58970"/>
                  <a:pt x="27134" y="60020"/>
                </a:cubicBezTo>
                <a:lnTo>
                  <a:pt x="27089" y="60066"/>
                </a:lnTo>
                <a:cubicBezTo>
                  <a:pt x="26427" y="55501"/>
                  <a:pt x="25514" y="50821"/>
                  <a:pt x="23893" y="46507"/>
                </a:cubicBezTo>
                <a:cubicBezTo>
                  <a:pt x="22113" y="41828"/>
                  <a:pt x="19647" y="37469"/>
                  <a:pt x="17160" y="33132"/>
                </a:cubicBezTo>
                <a:cubicBezTo>
                  <a:pt x="17037" y="32925"/>
                  <a:pt x="16864" y="32839"/>
                  <a:pt x="16690" y="32839"/>
                </a:cubicBezTo>
                <a:cubicBezTo>
                  <a:pt x="16346" y="32839"/>
                  <a:pt x="16003" y="33179"/>
                  <a:pt x="16064" y="33588"/>
                </a:cubicBezTo>
                <a:cubicBezTo>
                  <a:pt x="16954" y="39546"/>
                  <a:pt x="17411" y="45800"/>
                  <a:pt x="19008" y="51597"/>
                </a:cubicBezTo>
                <a:cubicBezTo>
                  <a:pt x="20150" y="55775"/>
                  <a:pt x="22638" y="59312"/>
                  <a:pt x="26176" y="61778"/>
                </a:cubicBezTo>
                <a:cubicBezTo>
                  <a:pt x="26176" y="61800"/>
                  <a:pt x="26176" y="61823"/>
                  <a:pt x="26198" y="61846"/>
                </a:cubicBezTo>
                <a:cubicBezTo>
                  <a:pt x="26221" y="61960"/>
                  <a:pt x="26290" y="62051"/>
                  <a:pt x="26381" y="62120"/>
                </a:cubicBezTo>
                <a:cubicBezTo>
                  <a:pt x="25536" y="64494"/>
                  <a:pt x="24760" y="66913"/>
                  <a:pt x="24030" y="69333"/>
                </a:cubicBezTo>
                <a:cubicBezTo>
                  <a:pt x="23961" y="69356"/>
                  <a:pt x="23893" y="69401"/>
                  <a:pt x="23824" y="69447"/>
                </a:cubicBezTo>
                <a:cubicBezTo>
                  <a:pt x="21542" y="59541"/>
                  <a:pt x="15060" y="51369"/>
                  <a:pt x="10495" y="42445"/>
                </a:cubicBezTo>
                <a:cubicBezTo>
                  <a:pt x="10389" y="42260"/>
                  <a:pt x="10203" y="42177"/>
                  <a:pt x="10015" y="42177"/>
                </a:cubicBezTo>
                <a:cubicBezTo>
                  <a:pt x="9714" y="42177"/>
                  <a:pt x="9408" y="42390"/>
                  <a:pt x="9422" y="42741"/>
                </a:cubicBezTo>
                <a:cubicBezTo>
                  <a:pt x="9924" y="51552"/>
                  <a:pt x="10997" y="69698"/>
                  <a:pt x="22843" y="70679"/>
                </a:cubicBezTo>
                <a:cubicBezTo>
                  <a:pt x="22889" y="70839"/>
                  <a:pt x="22911" y="70976"/>
                  <a:pt x="22934" y="71136"/>
                </a:cubicBezTo>
                <a:cubicBezTo>
                  <a:pt x="22980" y="71410"/>
                  <a:pt x="23163" y="71547"/>
                  <a:pt x="23368" y="71570"/>
                </a:cubicBezTo>
                <a:cubicBezTo>
                  <a:pt x="22660" y="73989"/>
                  <a:pt x="21998" y="76409"/>
                  <a:pt x="21382" y="78851"/>
                </a:cubicBezTo>
                <a:cubicBezTo>
                  <a:pt x="18734" y="69881"/>
                  <a:pt x="10266" y="63695"/>
                  <a:pt x="5541" y="55889"/>
                </a:cubicBezTo>
                <a:cubicBezTo>
                  <a:pt x="5415" y="55684"/>
                  <a:pt x="5227" y="55596"/>
                  <a:pt x="5040" y="55596"/>
                </a:cubicBezTo>
                <a:cubicBezTo>
                  <a:pt x="4687" y="55596"/>
                  <a:pt x="4341" y="55912"/>
                  <a:pt x="4446" y="56345"/>
                </a:cubicBezTo>
                <a:cubicBezTo>
                  <a:pt x="5610" y="61435"/>
                  <a:pt x="7094" y="66548"/>
                  <a:pt x="9673" y="71113"/>
                </a:cubicBezTo>
                <a:cubicBezTo>
                  <a:pt x="10951" y="73373"/>
                  <a:pt x="12503" y="75496"/>
                  <a:pt x="14398" y="77276"/>
                </a:cubicBezTo>
                <a:cubicBezTo>
                  <a:pt x="15333" y="78143"/>
                  <a:pt x="16338" y="78919"/>
                  <a:pt x="17411" y="79604"/>
                </a:cubicBezTo>
                <a:cubicBezTo>
                  <a:pt x="18871" y="80517"/>
                  <a:pt x="20606" y="80768"/>
                  <a:pt x="20446" y="82845"/>
                </a:cubicBezTo>
                <a:cubicBezTo>
                  <a:pt x="20332" y="83987"/>
                  <a:pt x="19899" y="85196"/>
                  <a:pt x="19647" y="86338"/>
                </a:cubicBezTo>
                <a:cubicBezTo>
                  <a:pt x="19511" y="87045"/>
                  <a:pt x="18643" y="89236"/>
                  <a:pt x="18917" y="89875"/>
                </a:cubicBezTo>
                <a:cubicBezTo>
                  <a:pt x="14991" y="80882"/>
                  <a:pt x="8874" y="73122"/>
                  <a:pt x="999" y="67164"/>
                </a:cubicBezTo>
                <a:cubicBezTo>
                  <a:pt x="909" y="67098"/>
                  <a:pt x="812" y="67069"/>
                  <a:pt x="716" y="67069"/>
                </a:cubicBezTo>
                <a:cubicBezTo>
                  <a:pt x="350" y="67069"/>
                  <a:pt x="1" y="67488"/>
                  <a:pt x="109" y="67849"/>
                </a:cubicBezTo>
                <a:cubicBezTo>
                  <a:pt x="2871" y="77093"/>
                  <a:pt x="7208" y="89716"/>
                  <a:pt x="18232" y="91405"/>
                </a:cubicBezTo>
                <a:cubicBezTo>
                  <a:pt x="18324" y="91633"/>
                  <a:pt x="18415" y="91838"/>
                  <a:pt x="18506" y="92044"/>
                </a:cubicBezTo>
                <a:cubicBezTo>
                  <a:pt x="17844" y="95513"/>
                  <a:pt x="17251" y="99006"/>
                  <a:pt x="16726" y="102498"/>
                </a:cubicBezTo>
                <a:cubicBezTo>
                  <a:pt x="15448" y="111171"/>
                  <a:pt x="14420" y="119959"/>
                  <a:pt x="14078" y="128747"/>
                </a:cubicBezTo>
                <a:cubicBezTo>
                  <a:pt x="14067" y="129018"/>
                  <a:pt x="14257" y="129149"/>
                  <a:pt x="14457" y="129149"/>
                </a:cubicBezTo>
                <a:cubicBezTo>
                  <a:pt x="14661" y="129149"/>
                  <a:pt x="14877" y="129012"/>
                  <a:pt x="14900" y="128747"/>
                </a:cubicBezTo>
                <a:cubicBezTo>
                  <a:pt x="16155" y="116490"/>
                  <a:pt x="17456" y="104301"/>
                  <a:pt x="19716" y="92226"/>
                </a:cubicBezTo>
                <a:cubicBezTo>
                  <a:pt x="19739" y="92181"/>
                  <a:pt x="19762" y="92135"/>
                  <a:pt x="19762" y="92067"/>
                </a:cubicBezTo>
                <a:cubicBezTo>
                  <a:pt x="19830" y="92044"/>
                  <a:pt x="19921" y="92021"/>
                  <a:pt x="19990" y="91953"/>
                </a:cubicBezTo>
                <a:cubicBezTo>
                  <a:pt x="23802" y="88803"/>
                  <a:pt x="29576" y="89875"/>
                  <a:pt x="34187" y="89305"/>
                </a:cubicBezTo>
                <a:cubicBezTo>
                  <a:pt x="38958" y="88689"/>
                  <a:pt x="43523" y="87251"/>
                  <a:pt x="47837" y="85151"/>
                </a:cubicBezTo>
                <a:cubicBezTo>
                  <a:pt x="48476" y="84831"/>
                  <a:pt x="48088" y="84009"/>
                  <a:pt x="47517" y="83964"/>
                </a:cubicBezTo>
                <a:cubicBezTo>
                  <a:pt x="44471" y="83616"/>
                  <a:pt x="41119" y="83286"/>
                  <a:pt x="37762" y="83286"/>
                </a:cubicBezTo>
                <a:cubicBezTo>
                  <a:pt x="31205" y="83286"/>
                  <a:pt x="24626" y="84543"/>
                  <a:pt x="20264" y="89373"/>
                </a:cubicBezTo>
                <a:cubicBezTo>
                  <a:pt x="20583" y="87798"/>
                  <a:pt x="21085" y="86201"/>
                  <a:pt x="21291" y="84626"/>
                </a:cubicBezTo>
                <a:cubicBezTo>
                  <a:pt x="21428" y="83484"/>
                  <a:pt x="21268" y="82686"/>
                  <a:pt x="22044" y="81704"/>
                </a:cubicBezTo>
                <a:cubicBezTo>
                  <a:pt x="23459" y="79946"/>
                  <a:pt x="25879" y="79444"/>
                  <a:pt x="27887" y="78737"/>
                </a:cubicBezTo>
                <a:cubicBezTo>
                  <a:pt x="30809" y="77710"/>
                  <a:pt x="33776" y="76819"/>
                  <a:pt x="36629" y="75655"/>
                </a:cubicBezTo>
                <a:cubicBezTo>
                  <a:pt x="41172" y="73784"/>
                  <a:pt x="45052" y="70794"/>
                  <a:pt x="48111" y="66982"/>
                </a:cubicBezTo>
                <a:cubicBezTo>
                  <a:pt x="48398" y="66650"/>
                  <a:pt x="48279" y="65998"/>
                  <a:pt x="47753" y="65998"/>
                </a:cubicBezTo>
                <a:cubicBezTo>
                  <a:pt x="47736" y="65998"/>
                  <a:pt x="47718" y="65999"/>
                  <a:pt x="47700" y="66000"/>
                </a:cubicBezTo>
                <a:cubicBezTo>
                  <a:pt x="38958" y="66594"/>
                  <a:pt x="29006" y="69241"/>
                  <a:pt x="23368" y="76294"/>
                </a:cubicBezTo>
                <a:cubicBezTo>
                  <a:pt x="23916" y="74217"/>
                  <a:pt x="24509" y="72163"/>
                  <a:pt x="25126" y="70109"/>
                </a:cubicBezTo>
                <a:cubicBezTo>
                  <a:pt x="32270" y="66502"/>
                  <a:pt x="40715" y="65909"/>
                  <a:pt x="46969" y="60591"/>
                </a:cubicBezTo>
                <a:cubicBezTo>
                  <a:pt x="47380" y="60225"/>
                  <a:pt x="47038" y="59586"/>
                  <a:pt x="46559" y="59564"/>
                </a:cubicBezTo>
                <a:cubicBezTo>
                  <a:pt x="46437" y="59562"/>
                  <a:pt x="46315" y="59561"/>
                  <a:pt x="46193" y="59561"/>
                </a:cubicBezTo>
                <a:cubicBezTo>
                  <a:pt x="39056" y="59561"/>
                  <a:pt x="31289" y="62183"/>
                  <a:pt x="26016" y="67233"/>
                </a:cubicBezTo>
                <a:cubicBezTo>
                  <a:pt x="26678" y="65201"/>
                  <a:pt x="27340" y="63193"/>
                  <a:pt x="28070" y="61207"/>
                </a:cubicBezTo>
                <a:cubicBezTo>
                  <a:pt x="31950" y="60066"/>
                  <a:pt x="35762" y="58856"/>
                  <a:pt x="39757" y="58080"/>
                </a:cubicBezTo>
                <a:cubicBezTo>
                  <a:pt x="43523" y="57327"/>
                  <a:pt x="47380" y="57030"/>
                  <a:pt x="50872" y="55272"/>
                </a:cubicBezTo>
                <a:cubicBezTo>
                  <a:pt x="51375" y="55021"/>
                  <a:pt x="51169" y="54337"/>
                  <a:pt x="50713" y="54177"/>
                </a:cubicBezTo>
                <a:cubicBezTo>
                  <a:pt x="48232" y="53275"/>
                  <a:pt x="45649" y="52832"/>
                  <a:pt x="43093" y="52832"/>
                </a:cubicBezTo>
                <a:cubicBezTo>
                  <a:pt x="38076" y="52832"/>
                  <a:pt x="33158" y="54540"/>
                  <a:pt x="29303" y="57852"/>
                </a:cubicBezTo>
                <a:cubicBezTo>
                  <a:pt x="30353" y="55090"/>
                  <a:pt x="31471" y="52374"/>
                  <a:pt x="32681" y="49680"/>
                </a:cubicBezTo>
                <a:cubicBezTo>
                  <a:pt x="32749" y="49657"/>
                  <a:pt x="32840" y="49657"/>
                  <a:pt x="32909" y="49612"/>
                </a:cubicBezTo>
                <a:cubicBezTo>
                  <a:pt x="32977" y="49589"/>
                  <a:pt x="33023" y="49566"/>
                  <a:pt x="33069" y="49520"/>
                </a:cubicBezTo>
                <a:cubicBezTo>
                  <a:pt x="33251" y="49452"/>
                  <a:pt x="33320" y="49315"/>
                  <a:pt x="33343" y="49178"/>
                </a:cubicBezTo>
                <a:cubicBezTo>
                  <a:pt x="34051" y="49935"/>
                  <a:pt x="36397" y="50033"/>
                  <a:pt x="38101" y="50033"/>
                </a:cubicBezTo>
                <a:cubicBezTo>
                  <a:pt x="38695" y="50033"/>
                  <a:pt x="39211" y="50021"/>
                  <a:pt x="39552" y="50021"/>
                </a:cubicBezTo>
                <a:cubicBezTo>
                  <a:pt x="39620" y="50021"/>
                  <a:pt x="39681" y="50021"/>
                  <a:pt x="39734" y="50023"/>
                </a:cubicBezTo>
                <a:cubicBezTo>
                  <a:pt x="39886" y="50024"/>
                  <a:pt x="40039" y="50025"/>
                  <a:pt x="40192" y="50025"/>
                </a:cubicBezTo>
                <a:cubicBezTo>
                  <a:pt x="42481" y="50025"/>
                  <a:pt x="44768" y="49864"/>
                  <a:pt x="47015" y="49543"/>
                </a:cubicBezTo>
                <a:cubicBezTo>
                  <a:pt x="51945" y="48836"/>
                  <a:pt x="56670" y="47284"/>
                  <a:pt x="61098" y="45024"/>
                </a:cubicBezTo>
                <a:cubicBezTo>
                  <a:pt x="61646" y="44750"/>
                  <a:pt x="61349" y="43928"/>
                  <a:pt x="60779" y="43905"/>
                </a:cubicBezTo>
                <a:cubicBezTo>
                  <a:pt x="55847" y="43749"/>
                  <a:pt x="50966" y="42279"/>
                  <a:pt x="46021" y="42279"/>
                </a:cubicBezTo>
                <a:cubicBezTo>
                  <a:pt x="45175" y="42279"/>
                  <a:pt x="44327" y="42322"/>
                  <a:pt x="43477" y="42422"/>
                </a:cubicBezTo>
                <a:cubicBezTo>
                  <a:pt x="40008" y="42833"/>
                  <a:pt x="36766" y="44248"/>
                  <a:pt x="34142" y="46507"/>
                </a:cubicBezTo>
                <a:cubicBezTo>
                  <a:pt x="35237" y="44202"/>
                  <a:pt x="36378" y="41920"/>
                  <a:pt x="37588" y="39683"/>
                </a:cubicBezTo>
                <a:cubicBezTo>
                  <a:pt x="37794" y="39295"/>
                  <a:pt x="38022" y="38907"/>
                  <a:pt x="38250" y="38519"/>
                </a:cubicBezTo>
                <a:lnTo>
                  <a:pt x="38273" y="38541"/>
                </a:lnTo>
                <a:cubicBezTo>
                  <a:pt x="38370" y="38595"/>
                  <a:pt x="38467" y="38619"/>
                  <a:pt x="38559" y="38619"/>
                </a:cubicBezTo>
                <a:cubicBezTo>
                  <a:pt x="38662" y="38619"/>
                  <a:pt x="38759" y="38590"/>
                  <a:pt x="38844" y="38541"/>
                </a:cubicBezTo>
                <a:cubicBezTo>
                  <a:pt x="39217" y="38601"/>
                  <a:pt x="39595" y="38626"/>
                  <a:pt x="39976" y="38626"/>
                </a:cubicBezTo>
                <a:cubicBezTo>
                  <a:pt x="41345" y="38626"/>
                  <a:pt x="42750" y="38304"/>
                  <a:pt x="44071" y="38108"/>
                </a:cubicBezTo>
                <a:cubicBezTo>
                  <a:pt x="46810" y="37674"/>
                  <a:pt x="49549" y="37195"/>
                  <a:pt x="52265" y="36601"/>
                </a:cubicBezTo>
                <a:cubicBezTo>
                  <a:pt x="56784" y="35597"/>
                  <a:pt x="61212" y="34068"/>
                  <a:pt x="64590" y="30758"/>
                </a:cubicBezTo>
                <a:cubicBezTo>
                  <a:pt x="65001" y="30370"/>
                  <a:pt x="64682" y="29754"/>
                  <a:pt x="64157" y="29731"/>
                </a:cubicBezTo>
                <a:cubicBezTo>
                  <a:pt x="62426" y="29611"/>
                  <a:pt x="60635" y="29531"/>
                  <a:pt x="58825" y="29531"/>
                </a:cubicBezTo>
                <a:cubicBezTo>
                  <a:pt x="52355" y="29531"/>
                  <a:pt x="45649" y="30559"/>
                  <a:pt x="40601" y="34501"/>
                </a:cubicBezTo>
                <a:cubicBezTo>
                  <a:pt x="42108" y="32036"/>
                  <a:pt x="43705" y="29617"/>
                  <a:pt x="45372" y="27243"/>
                </a:cubicBezTo>
                <a:cubicBezTo>
                  <a:pt x="55050" y="21354"/>
                  <a:pt x="62148" y="11676"/>
                  <a:pt x="65161" y="766"/>
                </a:cubicBezTo>
                <a:cubicBezTo>
                  <a:pt x="65270" y="383"/>
                  <a:pt x="64929" y="1"/>
                  <a:pt x="64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0"/>
          <p:cNvSpPr txBox="1">
            <a:spLocks noGrp="1"/>
          </p:cNvSpPr>
          <p:nvPr>
            <p:ph type="title"/>
          </p:nvPr>
        </p:nvSpPr>
        <p:spPr>
          <a:xfrm>
            <a:off x="1284600" y="1189100"/>
            <a:ext cx="65748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1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885" name="Google Shape;1885;p20"/>
          <p:cNvSpPr txBox="1">
            <a:spLocks noGrp="1"/>
          </p:cNvSpPr>
          <p:nvPr>
            <p:ph type="subTitle" idx="1"/>
          </p:nvPr>
        </p:nvSpPr>
        <p:spPr>
          <a:xfrm>
            <a:off x="2135550" y="3245863"/>
            <a:ext cx="48729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p22"/>
          <p:cNvSpPr/>
          <p:nvPr/>
        </p:nvSpPr>
        <p:spPr>
          <a:xfrm rot="10800000" flipH="1">
            <a:off x="-8" y="4241734"/>
            <a:ext cx="2604679" cy="901766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22"/>
          <p:cNvSpPr/>
          <p:nvPr/>
        </p:nvSpPr>
        <p:spPr>
          <a:xfrm flipH="1">
            <a:off x="7157449" y="11027"/>
            <a:ext cx="1986545" cy="1439322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6" name="Google Shape;2056;p22"/>
          <p:cNvGrpSpPr/>
          <p:nvPr/>
        </p:nvGrpSpPr>
        <p:grpSpPr>
          <a:xfrm rot="10800000">
            <a:off x="7419550" y="-151613"/>
            <a:ext cx="1724450" cy="986575"/>
            <a:chOff x="3056725" y="4037725"/>
            <a:chExt cx="1724450" cy="986575"/>
          </a:xfrm>
        </p:grpSpPr>
        <p:sp>
          <p:nvSpPr>
            <p:cNvPr id="2057" name="Google Shape;2057;p22"/>
            <p:cNvSpPr/>
            <p:nvPr/>
          </p:nvSpPr>
          <p:spPr>
            <a:xfrm>
              <a:off x="3056725" y="4037725"/>
              <a:ext cx="1724450" cy="934825"/>
            </a:xfrm>
            <a:custGeom>
              <a:avLst/>
              <a:gdLst/>
              <a:ahLst/>
              <a:cxnLst/>
              <a:rect l="l" t="t" r="r" b="b"/>
              <a:pathLst>
                <a:path w="68978" h="37393" extrusionOk="0">
                  <a:moveTo>
                    <a:pt x="40331" y="1"/>
                  </a:moveTo>
                  <a:cubicBezTo>
                    <a:pt x="39992" y="1"/>
                    <a:pt x="39661" y="11"/>
                    <a:pt x="39342" y="32"/>
                  </a:cubicBezTo>
                  <a:lnTo>
                    <a:pt x="38200" y="103"/>
                  </a:lnTo>
                  <a:cubicBezTo>
                    <a:pt x="33918" y="371"/>
                    <a:pt x="29484" y="647"/>
                    <a:pt x="25434" y="2030"/>
                  </a:cubicBezTo>
                  <a:cubicBezTo>
                    <a:pt x="22446" y="3038"/>
                    <a:pt x="18618" y="4590"/>
                    <a:pt x="15460" y="7588"/>
                  </a:cubicBezTo>
                  <a:lnTo>
                    <a:pt x="15014" y="8007"/>
                  </a:lnTo>
                  <a:cubicBezTo>
                    <a:pt x="13203" y="9738"/>
                    <a:pt x="11330" y="11513"/>
                    <a:pt x="9376" y="13065"/>
                  </a:cubicBezTo>
                  <a:cubicBezTo>
                    <a:pt x="9046" y="13333"/>
                    <a:pt x="8707" y="13592"/>
                    <a:pt x="8359" y="13850"/>
                  </a:cubicBezTo>
                  <a:cubicBezTo>
                    <a:pt x="7191" y="14751"/>
                    <a:pt x="5977" y="15670"/>
                    <a:pt x="5023" y="16857"/>
                  </a:cubicBezTo>
                  <a:cubicBezTo>
                    <a:pt x="18" y="23039"/>
                    <a:pt x="0" y="33048"/>
                    <a:pt x="116" y="35974"/>
                  </a:cubicBezTo>
                  <a:lnTo>
                    <a:pt x="571" y="35956"/>
                  </a:lnTo>
                  <a:cubicBezTo>
                    <a:pt x="455" y="33075"/>
                    <a:pt x="473" y="23199"/>
                    <a:pt x="5371" y="17142"/>
                  </a:cubicBezTo>
                  <a:cubicBezTo>
                    <a:pt x="6298" y="16000"/>
                    <a:pt x="7485" y="15090"/>
                    <a:pt x="8636" y="14216"/>
                  </a:cubicBezTo>
                  <a:cubicBezTo>
                    <a:pt x="8984" y="13948"/>
                    <a:pt x="9323" y="13690"/>
                    <a:pt x="9662" y="13422"/>
                  </a:cubicBezTo>
                  <a:cubicBezTo>
                    <a:pt x="11624" y="11861"/>
                    <a:pt x="13507" y="10068"/>
                    <a:pt x="15327" y="8337"/>
                  </a:cubicBezTo>
                  <a:lnTo>
                    <a:pt x="15773" y="7918"/>
                  </a:lnTo>
                  <a:cubicBezTo>
                    <a:pt x="18868" y="4983"/>
                    <a:pt x="22642" y="3457"/>
                    <a:pt x="25577" y="2458"/>
                  </a:cubicBezTo>
                  <a:cubicBezTo>
                    <a:pt x="29573" y="1102"/>
                    <a:pt x="33972" y="826"/>
                    <a:pt x="38227" y="558"/>
                  </a:cubicBezTo>
                  <a:lnTo>
                    <a:pt x="39369" y="487"/>
                  </a:lnTo>
                  <a:cubicBezTo>
                    <a:pt x="39679" y="467"/>
                    <a:pt x="39999" y="457"/>
                    <a:pt x="40329" y="457"/>
                  </a:cubicBezTo>
                  <a:cubicBezTo>
                    <a:pt x="44872" y="457"/>
                    <a:pt x="51054" y="2308"/>
                    <a:pt x="54606" y="4795"/>
                  </a:cubicBezTo>
                  <a:cubicBezTo>
                    <a:pt x="55587" y="5491"/>
                    <a:pt x="56542" y="6464"/>
                    <a:pt x="57470" y="7409"/>
                  </a:cubicBezTo>
                  <a:cubicBezTo>
                    <a:pt x="57862" y="7820"/>
                    <a:pt x="58255" y="8212"/>
                    <a:pt x="58638" y="8578"/>
                  </a:cubicBezTo>
                  <a:cubicBezTo>
                    <a:pt x="60074" y="9952"/>
                    <a:pt x="61270" y="11522"/>
                    <a:pt x="62189" y="13261"/>
                  </a:cubicBezTo>
                  <a:cubicBezTo>
                    <a:pt x="63152" y="15081"/>
                    <a:pt x="63848" y="17089"/>
                    <a:pt x="64526" y="19024"/>
                  </a:cubicBezTo>
                  <a:cubicBezTo>
                    <a:pt x="65008" y="20416"/>
                    <a:pt x="65516" y="21843"/>
                    <a:pt x="66105" y="23217"/>
                  </a:cubicBezTo>
                  <a:cubicBezTo>
                    <a:pt x="67256" y="25840"/>
                    <a:pt x="68166" y="29310"/>
                    <a:pt x="68478" y="32263"/>
                  </a:cubicBezTo>
                  <a:cubicBezTo>
                    <a:pt x="68523" y="32629"/>
                    <a:pt x="68451" y="33360"/>
                    <a:pt x="68380" y="34128"/>
                  </a:cubicBezTo>
                  <a:cubicBezTo>
                    <a:pt x="68202" y="35965"/>
                    <a:pt x="68130" y="37098"/>
                    <a:pt x="68576" y="37393"/>
                  </a:cubicBezTo>
                  <a:lnTo>
                    <a:pt x="68817" y="37009"/>
                  </a:lnTo>
                  <a:cubicBezTo>
                    <a:pt x="68576" y="36813"/>
                    <a:pt x="68746" y="35091"/>
                    <a:pt x="68835" y="34172"/>
                  </a:cubicBezTo>
                  <a:cubicBezTo>
                    <a:pt x="68906" y="33378"/>
                    <a:pt x="68978" y="32629"/>
                    <a:pt x="68933" y="32219"/>
                  </a:cubicBezTo>
                  <a:cubicBezTo>
                    <a:pt x="68612" y="29221"/>
                    <a:pt x="67693" y="25697"/>
                    <a:pt x="66524" y="23030"/>
                  </a:cubicBezTo>
                  <a:cubicBezTo>
                    <a:pt x="65936" y="21683"/>
                    <a:pt x="65436" y="20256"/>
                    <a:pt x="64954" y="18873"/>
                  </a:cubicBezTo>
                  <a:cubicBezTo>
                    <a:pt x="64276" y="16919"/>
                    <a:pt x="63572" y="14894"/>
                    <a:pt x="62590" y="13047"/>
                  </a:cubicBezTo>
                  <a:cubicBezTo>
                    <a:pt x="61645" y="11263"/>
                    <a:pt x="60422" y="9648"/>
                    <a:pt x="58959" y="8248"/>
                  </a:cubicBezTo>
                  <a:cubicBezTo>
                    <a:pt x="58576" y="7891"/>
                    <a:pt x="58192" y="7490"/>
                    <a:pt x="57791" y="7088"/>
                  </a:cubicBezTo>
                  <a:cubicBezTo>
                    <a:pt x="56854" y="6134"/>
                    <a:pt x="55882" y="5143"/>
                    <a:pt x="54865" y="4430"/>
                  </a:cubicBezTo>
                  <a:cubicBezTo>
                    <a:pt x="51257" y="1886"/>
                    <a:pt x="44962" y="1"/>
                    <a:pt x="40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2"/>
            <p:cNvSpPr/>
            <p:nvPr/>
          </p:nvSpPr>
          <p:spPr>
            <a:xfrm>
              <a:off x="3839750" y="4777000"/>
              <a:ext cx="198300" cy="113925"/>
            </a:xfrm>
            <a:custGeom>
              <a:avLst/>
              <a:gdLst/>
              <a:ahLst/>
              <a:cxnLst/>
              <a:rect l="l" t="t" r="r" b="b"/>
              <a:pathLst>
                <a:path w="7932" h="4557" extrusionOk="0">
                  <a:moveTo>
                    <a:pt x="4409" y="1"/>
                  </a:moveTo>
                  <a:cubicBezTo>
                    <a:pt x="4335" y="1"/>
                    <a:pt x="4261" y="3"/>
                    <a:pt x="4185" y="7"/>
                  </a:cubicBezTo>
                  <a:cubicBezTo>
                    <a:pt x="2874" y="78"/>
                    <a:pt x="1045" y="899"/>
                    <a:pt x="376" y="2094"/>
                  </a:cubicBezTo>
                  <a:cubicBezTo>
                    <a:pt x="1" y="2764"/>
                    <a:pt x="1" y="3486"/>
                    <a:pt x="376" y="4191"/>
                  </a:cubicBezTo>
                  <a:lnTo>
                    <a:pt x="777" y="3977"/>
                  </a:lnTo>
                  <a:cubicBezTo>
                    <a:pt x="474" y="3406"/>
                    <a:pt x="474" y="2853"/>
                    <a:pt x="768" y="2318"/>
                  </a:cubicBezTo>
                  <a:cubicBezTo>
                    <a:pt x="1348" y="1292"/>
                    <a:pt x="3016" y="533"/>
                    <a:pt x="4212" y="462"/>
                  </a:cubicBezTo>
                  <a:cubicBezTo>
                    <a:pt x="4276" y="459"/>
                    <a:pt x="4339" y="457"/>
                    <a:pt x="4402" y="457"/>
                  </a:cubicBezTo>
                  <a:cubicBezTo>
                    <a:pt x="5165" y="457"/>
                    <a:pt x="5806" y="708"/>
                    <a:pt x="6317" y="1202"/>
                  </a:cubicBezTo>
                  <a:cubicBezTo>
                    <a:pt x="7058" y="1916"/>
                    <a:pt x="7468" y="3165"/>
                    <a:pt x="7432" y="4539"/>
                  </a:cubicBezTo>
                  <a:lnTo>
                    <a:pt x="7887" y="4557"/>
                  </a:lnTo>
                  <a:cubicBezTo>
                    <a:pt x="7932" y="3031"/>
                    <a:pt x="7477" y="1693"/>
                    <a:pt x="6638" y="872"/>
                  </a:cubicBezTo>
                  <a:cubicBezTo>
                    <a:pt x="6037" y="296"/>
                    <a:pt x="5292" y="1"/>
                    <a:pt x="4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2"/>
            <p:cNvSpPr/>
            <p:nvPr/>
          </p:nvSpPr>
          <p:spPr>
            <a:xfrm>
              <a:off x="3761475" y="4719550"/>
              <a:ext cx="367125" cy="164475"/>
            </a:xfrm>
            <a:custGeom>
              <a:avLst/>
              <a:gdLst/>
              <a:ahLst/>
              <a:cxnLst/>
              <a:rect l="l" t="t" r="r" b="b"/>
              <a:pathLst>
                <a:path w="14685" h="6579" extrusionOk="0">
                  <a:moveTo>
                    <a:pt x="8800" y="1"/>
                  </a:moveTo>
                  <a:cubicBezTo>
                    <a:pt x="8150" y="1"/>
                    <a:pt x="7427" y="107"/>
                    <a:pt x="6602" y="280"/>
                  </a:cubicBezTo>
                  <a:cubicBezTo>
                    <a:pt x="4934" y="619"/>
                    <a:pt x="1214" y="2394"/>
                    <a:pt x="322" y="4428"/>
                  </a:cubicBezTo>
                  <a:cubicBezTo>
                    <a:pt x="1" y="5142"/>
                    <a:pt x="45" y="5847"/>
                    <a:pt x="438" y="6498"/>
                  </a:cubicBezTo>
                  <a:lnTo>
                    <a:pt x="830" y="6266"/>
                  </a:lnTo>
                  <a:cubicBezTo>
                    <a:pt x="509" y="5740"/>
                    <a:pt x="482" y="5195"/>
                    <a:pt x="741" y="4607"/>
                  </a:cubicBezTo>
                  <a:cubicBezTo>
                    <a:pt x="1589" y="2680"/>
                    <a:pt x="5300" y="1011"/>
                    <a:pt x="6691" y="726"/>
                  </a:cubicBezTo>
                  <a:cubicBezTo>
                    <a:pt x="7491" y="561"/>
                    <a:pt x="8179" y="459"/>
                    <a:pt x="8789" y="459"/>
                  </a:cubicBezTo>
                  <a:cubicBezTo>
                    <a:pt x="10031" y="459"/>
                    <a:pt x="10954" y="883"/>
                    <a:pt x="11857" y="2073"/>
                  </a:cubicBezTo>
                  <a:cubicBezTo>
                    <a:pt x="11973" y="2216"/>
                    <a:pt x="12089" y="2367"/>
                    <a:pt x="12214" y="2528"/>
                  </a:cubicBezTo>
                  <a:cubicBezTo>
                    <a:pt x="13097" y="3652"/>
                    <a:pt x="14194" y="5062"/>
                    <a:pt x="13953" y="6498"/>
                  </a:cubicBezTo>
                  <a:lnTo>
                    <a:pt x="14408" y="6578"/>
                  </a:lnTo>
                  <a:cubicBezTo>
                    <a:pt x="14685" y="4937"/>
                    <a:pt x="13507" y="3447"/>
                    <a:pt x="12570" y="2243"/>
                  </a:cubicBezTo>
                  <a:cubicBezTo>
                    <a:pt x="12446" y="2091"/>
                    <a:pt x="12330" y="1939"/>
                    <a:pt x="12223" y="1796"/>
                  </a:cubicBezTo>
                  <a:cubicBezTo>
                    <a:pt x="11213" y="472"/>
                    <a:pt x="10166" y="1"/>
                    <a:pt x="88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2"/>
            <p:cNvSpPr/>
            <p:nvPr/>
          </p:nvSpPr>
          <p:spPr>
            <a:xfrm>
              <a:off x="3690775" y="4650125"/>
              <a:ext cx="503625" cy="264000"/>
            </a:xfrm>
            <a:custGeom>
              <a:avLst/>
              <a:gdLst/>
              <a:ahLst/>
              <a:cxnLst/>
              <a:rect l="l" t="t" r="r" b="b"/>
              <a:pathLst>
                <a:path w="20145" h="10560" extrusionOk="0">
                  <a:moveTo>
                    <a:pt x="12319" y="0"/>
                  </a:moveTo>
                  <a:cubicBezTo>
                    <a:pt x="12194" y="0"/>
                    <a:pt x="12067" y="2"/>
                    <a:pt x="11937" y="6"/>
                  </a:cubicBezTo>
                  <a:cubicBezTo>
                    <a:pt x="4390" y="238"/>
                    <a:pt x="36" y="3851"/>
                    <a:pt x="1" y="9926"/>
                  </a:cubicBezTo>
                  <a:lnTo>
                    <a:pt x="456" y="9935"/>
                  </a:lnTo>
                  <a:cubicBezTo>
                    <a:pt x="500" y="1701"/>
                    <a:pt x="8511" y="568"/>
                    <a:pt x="11946" y="461"/>
                  </a:cubicBezTo>
                  <a:cubicBezTo>
                    <a:pt x="12090" y="456"/>
                    <a:pt x="12231" y="454"/>
                    <a:pt x="12367" y="454"/>
                  </a:cubicBezTo>
                  <a:cubicBezTo>
                    <a:pt x="15515" y="454"/>
                    <a:pt x="16762" y="1733"/>
                    <a:pt x="18173" y="4324"/>
                  </a:cubicBezTo>
                  <a:cubicBezTo>
                    <a:pt x="19154" y="6144"/>
                    <a:pt x="19681" y="8517"/>
                    <a:pt x="19556" y="10533"/>
                  </a:cubicBezTo>
                  <a:lnTo>
                    <a:pt x="20011" y="10559"/>
                  </a:lnTo>
                  <a:cubicBezTo>
                    <a:pt x="20144" y="8472"/>
                    <a:pt x="19591" y="6001"/>
                    <a:pt x="18574" y="4110"/>
                  </a:cubicBezTo>
                  <a:cubicBezTo>
                    <a:pt x="17103" y="1399"/>
                    <a:pt x="15698" y="0"/>
                    <a:pt x="12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2"/>
            <p:cNvSpPr/>
            <p:nvPr/>
          </p:nvSpPr>
          <p:spPr>
            <a:xfrm>
              <a:off x="3593550" y="4618075"/>
              <a:ext cx="697425" cy="323925"/>
            </a:xfrm>
            <a:custGeom>
              <a:avLst/>
              <a:gdLst/>
              <a:ahLst/>
              <a:cxnLst/>
              <a:rect l="l" t="t" r="r" b="b"/>
              <a:pathLst>
                <a:path w="27897" h="12957" extrusionOk="0">
                  <a:moveTo>
                    <a:pt x="16254" y="0"/>
                  </a:moveTo>
                  <a:cubicBezTo>
                    <a:pt x="15431" y="0"/>
                    <a:pt x="14557" y="98"/>
                    <a:pt x="13614" y="289"/>
                  </a:cubicBezTo>
                  <a:cubicBezTo>
                    <a:pt x="13114" y="387"/>
                    <a:pt x="12570" y="485"/>
                    <a:pt x="12008" y="592"/>
                  </a:cubicBezTo>
                  <a:cubicBezTo>
                    <a:pt x="9323" y="1065"/>
                    <a:pt x="5977" y="1663"/>
                    <a:pt x="3979" y="3295"/>
                  </a:cubicBezTo>
                  <a:cubicBezTo>
                    <a:pt x="1472" y="5338"/>
                    <a:pt x="0" y="8639"/>
                    <a:pt x="36" y="12136"/>
                  </a:cubicBezTo>
                  <a:lnTo>
                    <a:pt x="500" y="12136"/>
                  </a:lnTo>
                  <a:cubicBezTo>
                    <a:pt x="455" y="8773"/>
                    <a:pt x="1865" y="5606"/>
                    <a:pt x="4264" y="3643"/>
                  </a:cubicBezTo>
                  <a:cubicBezTo>
                    <a:pt x="6173" y="2091"/>
                    <a:pt x="9448" y="1502"/>
                    <a:pt x="12088" y="1038"/>
                  </a:cubicBezTo>
                  <a:cubicBezTo>
                    <a:pt x="12659" y="931"/>
                    <a:pt x="13203" y="842"/>
                    <a:pt x="13703" y="735"/>
                  </a:cubicBezTo>
                  <a:cubicBezTo>
                    <a:pt x="14604" y="555"/>
                    <a:pt x="15440" y="462"/>
                    <a:pt x="16226" y="462"/>
                  </a:cubicBezTo>
                  <a:cubicBezTo>
                    <a:pt x="18826" y="462"/>
                    <a:pt x="20879" y="1475"/>
                    <a:pt x="22927" y="3688"/>
                  </a:cubicBezTo>
                  <a:cubicBezTo>
                    <a:pt x="24943" y="5855"/>
                    <a:pt x="26638" y="9317"/>
                    <a:pt x="27450" y="12957"/>
                  </a:cubicBezTo>
                  <a:lnTo>
                    <a:pt x="27896" y="12858"/>
                  </a:lnTo>
                  <a:cubicBezTo>
                    <a:pt x="27067" y="9147"/>
                    <a:pt x="25336" y="5597"/>
                    <a:pt x="23266" y="3375"/>
                  </a:cubicBezTo>
                  <a:cubicBezTo>
                    <a:pt x="21116" y="1068"/>
                    <a:pt x="18971" y="0"/>
                    <a:pt x="16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2"/>
            <p:cNvSpPr/>
            <p:nvPr/>
          </p:nvSpPr>
          <p:spPr>
            <a:xfrm>
              <a:off x="3523075" y="4529450"/>
              <a:ext cx="828775" cy="413900"/>
            </a:xfrm>
            <a:custGeom>
              <a:avLst/>
              <a:gdLst/>
              <a:ahLst/>
              <a:cxnLst/>
              <a:rect l="l" t="t" r="r" b="b"/>
              <a:pathLst>
                <a:path w="33151" h="16556" extrusionOk="0">
                  <a:moveTo>
                    <a:pt x="18489" y="0"/>
                  </a:moveTo>
                  <a:cubicBezTo>
                    <a:pt x="16933" y="0"/>
                    <a:pt x="15221" y="317"/>
                    <a:pt x="13480" y="952"/>
                  </a:cubicBezTo>
                  <a:cubicBezTo>
                    <a:pt x="13114" y="1086"/>
                    <a:pt x="12748" y="1220"/>
                    <a:pt x="12374" y="1354"/>
                  </a:cubicBezTo>
                  <a:cubicBezTo>
                    <a:pt x="9135" y="2505"/>
                    <a:pt x="5781" y="3700"/>
                    <a:pt x="3899" y="6715"/>
                  </a:cubicBezTo>
                  <a:lnTo>
                    <a:pt x="3684" y="7063"/>
                  </a:lnTo>
                  <a:cubicBezTo>
                    <a:pt x="1954" y="9820"/>
                    <a:pt x="0" y="12951"/>
                    <a:pt x="89" y="16305"/>
                  </a:cubicBezTo>
                  <a:lnTo>
                    <a:pt x="544" y="16287"/>
                  </a:lnTo>
                  <a:cubicBezTo>
                    <a:pt x="455" y="13076"/>
                    <a:pt x="2373" y="10007"/>
                    <a:pt x="4068" y="7304"/>
                  </a:cubicBezTo>
                  <a:lnTo>
                    <a:pt x="4291" y="6956"/>
                  </a:lnTo>
                  <a:cubicBezTo>
                    <a:pt x="6084" y="4075"/>
                    <a:pt x="9358" y="2915"/>
                    <a:pt x="12525" y="1782"/>
                  </a:cubicBezTo>
                  <a:cubicBezTo>
                    <a:pt x="12900" y="1648"/>
                    <a:pt x="13275" y="1514"/>
                    <a:pt x="13640" y="1389"/>
                  </a:cubicBezTo>
                  <a:cubicBezTo>
                    <a:pt x="15335" y="769"/>
                    <a:pt x="16996" y="459"/>
                    <a:pt x="18498" y="459"/>
                  </a:cubicBezTo>
                  <a:cubicBezTo>
                    <a:pt x="20063" y="459"/>
                    <a:pt x="21456" y="796"/>
                    <a:pt x="22535" y="1470"/>
                  </a:cubicBezTo>
                  <a:cubicBezTo>
                    <a:pt x="25827" y="3530"/>
                    <a:pt x="28235" y="6983"/>
                    <a:pt x="29671" y="9516"/>
                  </a:cubicBezTo>
                  <a:cubicBezTo>
                    <a:pt x="29921" y="9954"/>
                    <a:pt x="30207" y="10400"/>
                    <a:pt x="30474" y="10837"/>
                  </a:cubicBezTo>
                  <a:cubicBezTo>
                    <a:pt x="30938" y="11568"/>
                    <a:pt x="31411" y="12318"/>
                    <a:pt x="31750" y="13058"/>
                  </a:cubicBezTo>
                  <a:cubicBezTo>
                    <a:pt x="31973" y="13540"/>
                    <a:pt x="32098" y="14155"/>
                    <a:pt x="32214" y="14735"/>
                  </a:cubicBezTo>
                  <a:cubicBezTo>
                    <a:pt x="32348" y="15386"/>
                    <a:pt x="32482" y="16047"/>
                    <a:pt x="32749" y="16555"/>
                  </a:cubicBezTo>
                  <a:lnTo>
                    <a:pt x="33151" y="16341"/>
                  </a:lnTo>
                  <a:cubicBezTo>
                    <a:pt x="32919" y="15895"/>
                    <a:pt x="32794" y="15288"/>
                    <a:pt x="32669" y="14646"/>
                  </a:cubicBezTo>
                  <a:cubicBezTo>
                    <a:pt x="32544" y="14039"/>
                    <a:pt x="32410" y="13397"/>
                    <a:pt x="32169" y="12871"/>
                  </a:cubicBezTo>
                  <a:cubicBezTo>
                    <a:pt x="31813" y="12104"/>
                    <a:pt x="31331" y="11336"/>
                    <a:pt x="30867" y="10596"/>
                  </a:cubicBezTo>
                  <a:cubicBezTo>
                    <a:pt x="30590" y="10159"/>
                    <a:pt x="30314" y="9722"/>
                    <a:pt x="30073" y="9293"/>
                  </a:cubicBezTo>
                  <a:cubicBezTo>
                    <a:pt x="28610" y="6706"/>
                    <a:pt x="26148" y="3191"/>
                    <a:pt x="22776" y="1077"/>
                  </a:cubicBezTo>
                  <a:cubicBezTo>
                    <a:pt x="21625" y="360"/>
                    <a:pt x="20146" y="0"/>
                    <a:pt x="18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2"/>
            <p:cNvSpPr/>
            <p:nvPr/>
          </p:nvSpPr>
          <p:spPr>
            <a:xfrm>
              <a:off x="3449700" y="4463225"/>
              <a:ext cx="974650" cy="516700"/>
            </a:xfrm>
            <a:custGeom>
              <a:avLst/>
              <a:gdLst/>
              <a:ahLst/>
              <a:cxnLst/>
              <a:rect l="l" t="t" r="r" b="b"/>
              <a:pathLst>
                <a:path w="38986" h="20668" extrusionOk="0">
                  <a:moveTo>
                    <a:pt x="22626" y="0"/>
                  </a:moveTo>
                  <a:cubicBezTo>
                    <a:pt x="20145" y="0"/>
                    <a:pt x="17388" y="489"/>
                    <a:pt x="15309" y="1175"/>
                  </a:cubicBezTo>
                  <a:cubicBezTo>
                    <a:pt x="10795" y="2665"/>
                    <a:pt x="6138" y="4458"/>
                    <a:pt x="3122" y="8472"/>
                  </a:cubicBezTo>
                  <a:cubicBezTo>
                    <a:pt x="2061" y="9891"/>
                    <a:pt x="1543" y="11577"/>
                    <a:pt x="1106" y="13182"/>
                  </a:cubicBezTo>
                  <a:cubicBezTo>
                    <a:pt x="687" y="14708"/>
                    <a:pt x="0" y="17580"/>
                    <a:pt x="98" y="19570"/>
                  </a:cubicBezTo>
                  <a:lnTo>
                    <a:pt x="553" y="19552"/>
                  </a:lnTo>
                  <a:cubicBezTo>
                    <a:pt x="455" y="17616"/>
                    <a:pt x="1133" y="14806"/>
                    <a:pt x="1543" y="13298"/>
                  </a:cubicBezTo>
                  <a:cubicBezTo>
                    <a:pt x="1972" y="11737"/>
                    <a:pt x="2480" y="10105"/>
                    <a:pt x="3488" y="8749"/>
                  </a:cubicBezTo>
                  <a:cubicBezTo>
                    <a:pt x="6423" y="4832"/>
                    <a:pt x="10821" y="3137"/>
                    <a:pt x="15451" y="1612"/>
                  </a:cubicBezTo>
                  <a:cubicBezTo>
                    <a:pt x="17492" y="936"/>
                    <a:pt x="20195" y="453"/>
                    <a:pt x="22618" y="453"/>
                  </a:cubicBezTo>
                  <a:cubicBezTo>
                    <a:pt x="23871" y="453"/>
                    <a:pt x="25050" y="582"/>
                    <a:pt x="26023" y="880"/>
                  </a:cubicBezTo>
                  <a:cubicBezTo>
                    <a:pt x="28913" y="1772"/>
                    <a:pt x="32027" y="4913"/>
                    <a:pt x="35533" y="10506"/>
                  </a:cubicBezTo>
                  <a:cubicBezTo>
                    <a:pt x="36425" y="11934"/>
                    <a:pt x="36764" y="13388"/>
                    <a:pt x="37121" y="14931"/>
                  </a:cubicBezTo>
                  <a:cubicBezTo>
                    <a:pt x="37281" y="15636"/>
                    <a:pt x="37451" y="16367"/>
                    <a:pt x="37674" y="17108"/>
                  </a:cubicBezTo>
                  <a:cubicBezTo>
                    <a:pt x="37763" y="17393"/>
                    <a:pt x="37888" y="17937"/>
                    <a:pt x="38030" y="18508"/>
                  </a:cubicBezTo>
                  <a:cubicBezTo>
                    <a:pt x="38432" y="20212"/>
                    <a:pt x="38530" y="20551"/>
                    <a:pt x="38673" y="20667"/>
                  </a:cubicBezTo>
                  <a:lnTo>
                    <a:pt x="38985" y="20337"/>
                  </a:lnTo>
                  <a:cubicBezTo>
                    <a:pt x="38896" y="20185"/>
                    <a:pt x="38637" y="19115"/>
                    <a:pt x="38468" y="18401"/>
                  </a:cubicBezTo>
                  <a:cubicBezTo>
                    <a:pt x="38334" y="17821"/>
                    <a:pt x="38200" y="17268"/>
                    <a:pt x="38111" y="16974"/>
                  </a:cubicBezTo>
                  <a:cubicBezTo>
                    <a:pt x="37888" y="16251"/>
                    <a:pt x="37718" y="15529"/>
                    <a:pt x="37558" y="14824"/>
                  </a:cubicBezTo>
                  <a:cubicBezTo>
                    <a:pt x="37201" y="13245"/>
                    <a:pt x="36853" y="11755"/>
                    <a:pt x="35925" y="10265"/>
                  </a:cubicBezTo>
                  <a:cubicBezTo>
                    <a:pt x="32357" y="4574"/>
                    <a:pt x="29163" y="1362"/>
                    <a:pt x="26157" y="443"/>
                  </a:cubicBezTo>
                  <a:cubicBezTo>
                    <a:pt x="25146" y="134"/>
                    <a:pt x="23924" y="0"/>
                    <a:pt x="22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2"/>
            <p:cNvSpPr/>
            <p:nvPr/>
          </p:nvSpPr>
          <p:spPr>
            <a:xfrm>
              <a:off x="3371400" y="4359225"/>
              <a:ext cx="1108025" cy="609975"/>
            </a:xfrm>
            <a:custGeom>
              <a:avLst/>
              <a:gdLst/>
              <a:ahLst/>
              <a:cxnLst/>
              <a:rect l="l" t="t" r="r" b="b"/>
              <a:pathLst>
                <a:path w="44321" h="24399" extrusionOk="0">
                  <a:moveTo>
                    <a:pt x="27763" y="1"/>
                  </a:moveTo>
                  <a:cubicBezTo>
                    <a:pt x="23956" y="1"/>
                    <a:pt x="19585" y="1904"/>
                    <a:pt x="16201" y="3372"/>
                  </a:cubicBezTo>
                  <a:cubicBezTo>
                    <a:pt x="15845" y="3533"/>
                    <a:pt x="15488" y="3684"/>
                    <a:pt x="15158" y="3827"/>
                  </a:cubicBezTo>
                  <a:cubicBezTo>
                    <a:pt x="14819" y="3979"/>
                    <a:pt x="14453" y="4130"/>
                    <a:pt x="14078" y="4282"/>
                  </a:cubicBezTo>
                  <a:cubicBezTo>
                    <a:pt x="10456" y="5808"/>
                    <a:pt x="5496" y="7886"/>
                    <a:pt x="3828" y="11348"/>
                  </a:cubicBezTo>
                  <a:cubicBezTo>
                    <a:pt x="2222" y="14666"/>
                    <a:pt x="340" y="20144"/>
                    <a:pt x="1" y="24319"/>
                  </a:cubicBezTo>
                  <a:lnTo>
                    <a:pt x="456" y="24354"/>
                  </a:lnTo>
                  <a:cubicBezTo>
                    <a:pt x="795" y="20242"/>
                    <a:pt x="2650" y="14827"/>
                    <a:pt x="4238" y="11544"/>
                  </a:cubicBezTo>
                  <a:cubicBezTo>
                    <a:pt x="5826" y="8243"/>
                    <a:pt x="10697" y="6200"/>
                    <a:pt x="14257" y="4701"/>
                  </a:cubicBezTo>
                  <a:cubicBezTo>
                    <a:pt x="14631" y="4550"/>
                    <a:pt x="14997" y="4398"/>
                    <a:pt x="15336" y="4246"/>
                  </a:cubicBezTo>
                  <a:cubicBezTo>
                    <a:pt x="15675" y="4104"/>
                    <a:pt x="16023" y="3952"/>
                    <a:pt x="16380" y="3791"/>
                  </a:cubicBezTo>
                  <a:cubicBezTo>
                    <a:pt x="19724" y="2337"/>
                    <a:pt x="24060" y="455"/>
                    <a:pt x="27770" y="455"/>
                  </a:cubicBezTo>
                  <a:cubicBezTo>
                    <a:pt x="28702" y="455"/>
                    <a:pt x="29594" y="574"/>
                    <a:pt x="30422" y="848"/>
                  </a:cubicBezTo>
                  <a:cubicBezTo>
                    <a:pt x="35507" y="2534"/>
                    <a:pt x="39155" y="6789"/>
                    <a:pt x="41278" y="13480"/>
                  </a:cubicBezTo>
                  <a:cubicBezTo>
                    <a:pt x="41885" y="15371"/>
                    <a:pt x="42322" y="17467"/>
                    <a:pt x="42742" y="19501"/>
                  </a:cubicBezTo>
                  <a:cubicBezTo>
                    <a:pt x="43107" y="21232"/>
                    <a:pt x="43446" y="22873"/>
                    <a:pt x="43883" y="24399"/>
                  </a:cubicBezTo>
                  <a:lnTo>
                    <a:pt x="44321" y="24274"/>
                  </a:lnTo>
                  <a:cubicBezTo>
                    <a:pt x="43892" y="22766"/>
                    <a:pt x="43553" y="21134"/>
                    <a:pt x="43188" y="19403"/>
                  </a:cubicBezTo>
                  <a:cubicBezTo>
                    <a:pt x="42759" y="17369"/>
                    <a:pt x="42322" y="15255"/>
                    <a:pt x="41716" y="13337"/>
                  </a:cubicBezTo>
                  <a:cubicBezTo>
                    <a:pt x="39548" y="6503"/>
                    <a:pt x="35792" y="2150"/>
                    <a:pt x="30564" y="419"/>
                  </a:cubicBezTo>
                  <a:cubicBezTo>
                    <a:pt x="29686" y="127"/>
                    <a:pt x="28743" y="1"/>
                    <a:pt x="27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2"/>
            <p:cNvSpPr/>
            <p:nvPr/>
          </p:nvSpPr>
          <p:spPr>
            <a:xfrm>
              <a:off x="3272375" y="4299450"/>
              <a:ext cx="1257225" cy="696075"/>
            </a:xfrm>
            <a:custGeom>
              <a:avLst/>
              <a:gdLst/>
              <a:ahLst/>
              <a:cxnLst/>
              <a:rect l="l" t="t" r="r" b="b"/>
              <a:pathLst>
                <a:path w="50289" h="27843" extrusionOk="0">
                  <a:moveTo>
                    <a:pt x="32151" y="1"/>
                  </a:moveTo>
                  <a:cubicBezTo>
                    <a:pt x="29633" y="1"/>
                    <a:pt x="27188" y="610"/>
                    <a:pt x="24810" y="1205"/>
                  </a:cubicBezTo>
                  <a:lnTo>
                    <a:pt x="23972" y="1410"/>
                  </a:lnTo>
                  <a:cubicBezTo>
                    <a:pt x="18378" y="2784"/>
                    <a:pt x="10715" y="4666"/>
                    <a:pt x="6165" y="9876"/>
                  </a:cubicBezTo>
                  <a:cubicBezTo>
                    <a:pt x="5924" y="10152"/>
                    <a:pt x="5657" y="10429"/>
                    <a:pt x="5389" y="10723"/>
                  </a:cubicBezTo>
                  <a:cubicBezTo>
                    <a:pt x="4506" y="11669"/>
                    <a:pt x="3596" y="12650"/>
                    <a:pt x="3088" y="13739"/>
                  </a:cubicBezTo>
                  <a:cubicBezTo>
                    <a:pt x="2749" y="14461"/>
                    <a:pt x="2633" y="15282"/>
                    <a:pt x="2525" y="16076"/>
                  </a:cubicBezTo>
                  <a:cubicBezTo>
                    <a:pt x="2454" y="16629"/>
                    <a:pt x="2383" y="17146"/>
                    <a:pt x="2240" y="17628"/>
                  </a:cubicBezTo>
                  <a:cubicBezTo>
                    <a:pt x="2062" y="18270"/>
                    <a:pt x="1839" y="18957"/>
                    <a:pt x="1607" y="19680"/>
                  </a:cubicBezTo>
                  <a:cubicBezTo>
                    <a:pt x="857" y="22026"/>
                    <a:pt x="1" y="24694"/>
                    <a:pt x="108" y="26897"/>
                  </a:cubicBezTo>
                  <a:lnTo>
                    <a:pt x="563" y="26870"/>
                  </a:lnTo>
                  <a:cubicBezTo>
                    <a:pt x="456" y="24747"/>
                    <a:pt x="1303" y="22133"/>
                    <a:pt x="2044" y="19823"/>
                  </a:cubicBezTo>
                  <a:cubicBezTo>
                    <a:pt x="2276" y="19091"/>
                    <a:pt x="2499" y="18395"/>
                    <a:pt x="2677" y="17753"/>
                  </a:cubicBezTo>
                  <a:cubicBezTo>
                    <a:pt x="2829" y="17236"/>
                    <a:pt x="2900" y="16682"/>
                    <a:pt x="2980" y="16138"/>
                  </a:cubicBezTo>
                  <a:cubicBezTo>
                    <a:pt x="3088" y="15380"/>
                    <a:pt x="3195" y="14595"/>
                    <a:pt x="3498" y="13935"/>
                  </a:cubicBezTo>
                  <a:cubicBezTo>
                    <a:pt x="3980" y="12909"/>
                    <a:pt x="4863" y="11954"/>
                    <a:pt x="5728" y="11035"/>
                  </a:cubicBezTo>
                  <a:cubicBezTo>
                    <a:pt x="5996" y="10741"/>
                    <a:pt x="6263" y="10456"/>
                    <a:pt x="6504" y="10170"/>
                  </a:cubicBezTo>
                  <a:cubicBezTo>
                    <a:pt x="10965" y="5076"/>
                    <a:pt x="18548" y="3212"/>
                    <a:pt x="24079" y="1856"/>
                  </a:cubicBezTo>
                  <a:lnTo>
                    <a:pt x="24917" y="1642"/>
                  </a:lnTo>
                  <a:cubicBezTo>
                    <a:pt x="27270" y="1064"/>
                    <a:pt x="29690" y="456"/>
                    <a:pt x="32150" y="456"/>
                  </a:cubicBezTo>
                  <a:cubicBezTo>
                    <a:pt x="32385" y="456"/>
                    <a:pt x="32621" y="461"/>
                    <a:pt x="32857" y="473"/>
                  </a:cubicBezTo>
                  <a:cubicBezTo>
                    <a:pt x="35194" y="589"/>
                    <a:pt x="36506" y="1588"/>
                    <a:pt x="38308" y="2962"/>
                  </a:cubicBezTo>
                  <a:lnTo>
                    <a:pt x="38397" y="3033"/>
                  </a:lnTo>
                  <a:cubicBezTo>
                    <a:pt x="40279" y="4470"/>
                    <a:pt x="41974" y="5808"/>
                    <a:pt x="43571" y="7699"/>
                  </a:cubicBezTo>
                  <a:cubicBezTo>
                    <a:pt x="45115" y="9528"/>
                    <a:pt x="45873" y="11597"/>
                    <a:pt x="46667" y="13801"/>
                  </a:cubicBezTo>
                  <a:lnTo>
                    <a:pt x="46926" y="14497"/>
                  </a:lnTo>
                  <a:cubicBezTo>
                    <a:pt x="48513" y="18824"/>
                    <a:pt x="49129" y="22999"/>
                    <a:pt x="49771" y="27414"/>
                  </a:cubicBezTo>
                  <a:lnTo>
                    <a:pt x="49834" y="27843"/>
                  </a:lnTo>
                  <a:lnTo>
                    <a:pt x="50289" y="27771"/>
                  </a:lnTo>
                  <a:lnTo>
                    <a:pt x="50226" y="27352"/>
                  </a:lnTo>
                  <a:cubicBezTo>
                    <a:pt x="49575" y="22909"/>
                    <a:pt x="48960" y="18716"/>
                    <a:pt x="47354" y="14336"/>
                  </a:cubicBezTo>
                  <a:lnTo>
                    <a:pt x="47104" y="13649"/>
                  </a:lnTo>
                  <a:cubicBezTo>
                    <a:pt x="46283" y="11410"/>
                    <a:pt x="45516" y="9296"/>
                    <a:pt x="43919" y="7405"/>
                  </a:cubicBezTo>
                  <a:cubicBezTo>
                    <a:pt x="42287" y="5478"/>
                    <a:pt x="40583" y="4122"/>
                    <a:pt x="38674" y="2668"/>
                  </a:cubicBezTo>
                  <a:lnTo>
                    <a:pt x="38584" y="2605"/>
                  </a:lnTo>
                  <a:cubicBezTo>
                    <a:pt x="36711" y="1178"/>
                    <a:pt x="35364" y="143"/>
                    <a:pt x="32875" y="18"/>
                  </a:cubicBezTo>
                  <a:cubicBezTo>
                    <a:pt x="32633" y="6"/>
                    <a:pt x="32392" y="1"/>
                    <a:pt x="32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2"/>
            <p:cNvSpPr/>
            <p:nvPr/>
          </p:nvSpPr>
          <p:spPr>
            <a:xfrm>
              <a:off x="3178925" y="4221625"/>
              <a:ext cx="1446575" cy="782375"/>
            </a:xfrm>
            <a:custGeom>
              <a:avLst/>
              <a:gdLst/>
              <a:ahLst/>
              <a:cxnLst/>
              <a:rect l="l" t="t" r="r" b="b"/>
              <a:pathLst>
                <a:path w="57863" h="31295" extrusionOk="0">
                  <a:moveTo>
                    <a:pt x="31214" y="0"/>
                  </a:moveTo>
                  <a:cubicBezTo>
                    <a:pt x="27988" y="0"/>
                    <a:pt x="24874" y="608"/>
                    <a:pt x="21590" y="1829"/>
                  </a:cubicBezTo>
                  <a:cubicBezTo>
                    <a:pt x="16193" y="3827"/>
                    <a:pt x="10492" y="7458"/>
                    <a:pt x="5541" y="12052"/>
                  </a:cubicBezTo>
                  <a:cubicBezTo>
                    <a:pt x="697" y="16539"/>
                    <a:pt x="153" y="23025"/>
                    <a:pt x="1" y="29832"/>
                  </a:cubicBezTo>
                  <a:lnTo>
                    <a:pt x="456" y="29849"/>
                  </a:lnTo>
                  <a:cubicBezTo>
                    <a:pt x="608" y="23141"/>
                    <a:pt x="1134" y="16753"/>
                    <a:pt x="5844" y="12382"/>
                  </a:cubicBezTo>
                  <a:cubicBezTo>
                    <a:pt x="10760" y="7832"/>
                    <a:pt x="16407" y="4237"/>
                    <a:pt x="21741" y="2257"/>
                  </a:cubicBezTo>
                  <a:cubicBezTo>
                    <a:pt x="24975" y="1057"/>
                    <a:pt x="28039" y="460"/>
                    <a:pt x="31212" y="460"/>
                  </a:cubicBezTo>
                  <a:cubicBezTo>
                    <a:pt x="34054" y="460"/>
                    <a:pt x="36983" y="939"/>
                    <a:pt x="40199" y="1891"/>
                  </a:cubicBezTo>
                  <a:cubicBezTo>
                    <a:pt x="45257" y="3390"/>
                    <a:pt x="50396" y="8109"/>
                    <a:pt x="52135" y="12864"/>
                  </a:cubicBezTo>
                  <a:cubicBezTo>
                    <a:pt x="53393" y="16281"/>
                    <a:pt x="54330" y="19911"/>
                    <a:pt x="55240" y="23426"/>
                  </a:cubicBezTo>
                  <a:cubicBezTo>
                    <a:pt x="55918" y="26040"/>
                    <a:pt x="56614" y="28743"/>
                    <a:pt x="57435" y="31295"/>
                  </a:cubicBezTo>
                  <a:lnTo>
                    <a:pt x="57863" y="31161"/>
                  </a:lnTo>
                  <a:cubicBezTo>
                    <a:pt x="57051" y="28618"/>
                    <a:pt x="56355" y="25915"/>
                    <a:pt x="55686" y="23310"/>
                  </a:cubicBezTo>
                  <a:cubicBezTo>
                    <a:pt x="54767" y="19787"/>
                    <a:pt x="53830" y="16138"/>
                    <a:pt x="52564" y="12703"/>
                  </a:cubicBezTo>
                  <a:cubicBezTo>
                    <a:pt x="50779" y="7832"/>
                    <a:pt x="45516" y="2997"/>
                    <a:pt x="40324" y="1454"/>
                  </a:cubicBezTo>
                  <a:cubicBezTo>
                    <a:pt x="37066" y="486"/>
                    <a:pt x="34096" y="0"/>
                    <a:pt x="31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2"/>
            <p:cNvSpPr/>
            <p:nvPr/>
          </p:nvSpPr>
          <p:spPr>
            <a:xfrm>
              <a:off x="3114025" y="4117125"/>
              <a:ext cx="1576600" cy="907175"/>
            </a:xfrm>
            <a:custGeom>
              <a:avLst/>
              <a:gdLst/>
              <a:ahLst/>
              <a:cxnLst/>
              <a:rect l="l" t="t" r="r" b="b"/>
              <a:pathLst>
                <a:path w="63064" h="36287" extrusionOk="0">
                  <a:moveTo>
                    <a:pt x="37809" y="0"/>
                  </a:moveTo>
                  <a:cubicBezTo>
                    <a:pt x="36430" y="0"/>
                    <a:pt x="35068" y="179"/>
                    <a:pt x="33731" y="353"/>
                  </a:cubicBezTo>
                  <a:cubicBezTo>
                    <a:pt x="33330" y="406"/>
                    <a:pt x="32920" y="460"/>
                    <a:pt x="32509" y="513"/>
                  </a:cubicBezTo>
                  <a:cubicBezTo>
                    <a:pt x="31653" y="611"/>
                    <a:pt x="30778" y="647"/>
                    <a:pt x="29931" y="683"/>
                  </a:cubicBezTo>
                  <a:cubicBezTo>
                    <a:pt x="28539" y="745"/>
                    <a:pt x="27094" y="808"/>
                    <a:pt x="25711" y="1147"/>
                  </a:cubicBezTo>
                  <a:cubicBezTo>
                    <a:pt x="21715" y="2146"/>
                    <a:pt x="18566" y="4465"/>
                    <a:pt x="16264" y="6383"/>
                  </a:cubicBezTo>
                  <a:cubicBezTo>
                    <a:pt x="15006" y="7427"/>
                    <a:pt x="13891" y="8622"/>
                    <a:pt x="12803" y="9782"/>
                  </a:cubicBezTo>
                  <a:cubicBezTo>
                    <a:pt x="11384" y="11299"/>
                    <a:pt x="9912" y="12860"/>
                    <a:pt x="8155" y="14073"/>
                  </a:cubicBezTo>
                  <a:cubicBezTo>
                    <a:pt x="6317" y="15331"/>
                    <a:pt x="4818" y="16544"/>
                    <a:pt x="3471" y="18391"/>
                  </a:cubicBezTo>
                  <a:cubicBezTo>
                    <a:pt x="2365" y="19916"/>
                    <a:pt x="2079" y="21665"/>
                    <a:pt x="1794" y="23351"/>
                  </a:cubicBezTo>
                  <a:cubicBezTo>
                    <a:pt x="1687" y="24020"/>
                    <a:pt x="1571" y="24716"/>
                    <a:pt x="1401" y="25394"/>
                  </a:cubicBezTo>
                  <a:cubicBezTo>
                    <a:pt x="1134" y="26491"/>
                    <a:pt x="1036" y="27758"/>
                    <a:pt x="938" y="28989"/>
                  </a:cubicBezTo>
                  <a:cubicBezTo>
                    <a:pt x="804" y="30764"/>
                    <a:pt x="661" y="32593"/>
                    <a:pt x="1" y="33922"/>
                  </a:cubicBezTo>
                  <a:lnTo>
                    <a:pt x="411" y="34119"/>
                  </a:lnTo>
                  <a:cubicBezTo>
                    <a:pt x="1107" y="32718"/>
                    <a:pt x="1250" y="30836"/>
                    <a:pt x="1393" y="29025"/>
                  </a:cubicBezTo>
                  <a:cubicBezTo>
                    <a:pt x="1491" y="27811"/>
                    <a:pt x="1589" y="26563"/>
                    <a:pt x="1848" y="25501"/>
                  </a:cubicBezTo>
                  <a:cubicBezTo>
                    <a:pt x="2017" y="24814"/>
                    <a:pt x="2133" y="24109"/>
                    <a:pt x="2240" y="23431"/>
                  </a:cubicBezTo>
                  <a:cubicBezTo>
                    <a:pt x="2526" y="21718"/>
                    <a:pt x="2802" y="20095"/>
                    <a:pt x="3846" y="18659"/>
                  </a:cubicBezTo>
                  <a:cubicBezTo>
                    <a:pt x="5157" y="16865"/>
                    <a:pt x="6567" y="15715"/>
                    <a:pt x="8413" y="14448"/>
                  </a:cubicBezTo>
                  <a:cubicBezTo>
                    <a:pt x="10215" y="13208"/>
                    <a:pt x="11705" y="11620"/>
                    <a:pt x="13142" y="10094"/>
                  </a:cubicBezTo>
                  <a:cubicBezTo>
                    <a:pt x="14212" y="8944"/>
                    <a:pt x="15327" y="7757"/>
                    <a:pt x="16549" y="6740"/>
                  </a:cubicBezTo>
                  <a:cubicBezTo>
                    <a:pt x="18815" y="4849"/>
                    <a:pt x="21911" y="2565"/>
                    <a:pt x="25827" y="1593"/>
                  </a:cubicBezTo>
                  <a:cubicBezTo>
                    <a:pt x="27165" y="1263"/>
                    <a:pt x="28575" y="1200"/>
                    <a:pt x="29949" y="1138"/>
                  </a:cubicBezTo>
                  <a:cubicBezTo>
                    <a:pt x="30805" y="1102"/>
                    <a:pt x="31688" y="1066"/>
                    <a:pt x="32563" y="959"/>
                  </a:cubicBezTo>
                  <a:cubicBezTo>
                    <a:pt x="32973" y="915"/>
                    <a:pt x="33383" y="861"/>
                    <a:pt x="33794" y="808"/>
                  </a:cubicBezTo>
                  <a:cubicBezTo>
                    <a:pt x="35104" y="634"/>
                    <a:pt x="36449" y="455"/>
                    <a:pt x="37799" y="455"/>
                  </a:cubicBezTo>
                  <a:cubicBezTo>
                    <a:pt x="38251" y="455"/>
                    <a:pt x="38703" y="475"/>
                    <a:pt x="39155" y="522"/>
                  </a:cubicBezTo>
                  <a:cubicBezTo>
                    <a:pt x="41626" y="781"/>
                    <a:pt x="47764" y="1798"/>
                    <a:pt x="51484" y="5652"/>
                  </a:cubicBezTo>
                  <a:cubicBezTo>
                    <a:pt x="52376" y="6580"/>
                    <a:pt x="53991" y="8373"/>
                    <a:pt x="54731" y="9943"/>
                  </a:cubicBezTo>
                  <a:cubicBezTo>
                    <a:pt x="54963" y="10451"/>
                    <a:pt x="55169" y="10978"/>
                    <a:pt x="55365" y="11477"/>
                  </a:cubicBezTo>
                  <a:cubicBezTo>
                    <a:pt x="55740" y="12441"/>
                    <a:pt x="56123" y="13431"/>
                    <a:pt x="56765" y="14376"/>
                  </a:cubicBezTo>
                  <a:cubicBezTo>
                    <a:pt x="58630" y="17124"/>
                    <a:pt x="59460" y="20487"/>
                    <a:pt x="60263" y="23726"/>
                  </a:cubicBezTo>
                  <a:cubicBezTo>
                    <a:pt x="60387" y="24234"/>
                    <a:pt x="60512" y="24734"/>
                    <a:pt x="60637" y="25224"/>
                  </a:cubicBezTo>
                  <a:cubicBezTo>
                    <a:pt x="60726" y="25599"/>
                    <a:pt x="60825" y="25965"/>
                    <a:pt x="60923" y="26340"/>
                  </a:cubicBezTo>
                  <a:cubicBezTo>
                    <a:pt x="61387" y="28106"/>
                    <a:pt x="61868" y="29926"/>
                    <a:pt x="62056" y="31737"/>
                  </a:cubicBezTo>
                  <a:cubicBezTo>
                    <a:pt x="62100" y="32165"/>
                    <a:pt x="62118" y="32611"/>
                    <a:pt x="62127" y="33093"/>
                  </a:cubicBezTo>
                  <a:cubicBezTo>
                    <a:pt x="62154" y="34226"/>
                    <a:pt x="62181" y="35394"/>
                    <a:pt x="62662" y="36286"/>
                  </a:cubicBezTo>
                  <a:lnTo>
                    <a:pt x="63064" y="36072"/>
                  </a:lnTo>
                  <a:cubicBezTo>
                    <a:pt x="62636" y="35269"/>
                    <a:pt x="62609" y="34154"/>
                    <a:pt x="62582" y="33084"/>
                  </a:cubicBezTo>
                  <a:cubicBezTo>
                    <a:pt x="62573" y="32611"/>
                    <a:pt x="62555" y="32129"/>
                    <a:pt x="62511" y="31692"/>
                  </a:cubicBezTo>
                  <a:cubicBezTo>
                    <a:pt x="62323" y="29845"/>
                    <a:pt x="61833" y="28008"/>
                    <a:pt x="61369" y="26224"/>
                  </a:cubicBezTo>
                  <a:cubicBezTo>
                    <a:pt x="61271" y="25849"/>
                    <a:pt x="61172" y="25483"/>
                    <a:pt x="61074" y="25117"/>
                  </a:cubicBezTo>
                  <a:cubicBezTo>
                    <a:pt x="60949" y="24618"/>
                    <a:pt x="60825" y="24118"/>
                    <a:pt x="60709" y="23619"/>
                  </a:cubicBezTo>
                  <a:cubicBezTo>
                    <a:pt x="59897" y="20336"/>
                    <a:pt x="59058" y="16937"/>
                    <a:pt x="57149" y="14118"/>
                  </a:cubicBezTo>
                  <a:cubicBezTo>
                    <a:pt x="56534" y="13217"/>
                    <a:pt x="56177" y="12289"/>
                    <a:pt x="55793" y="11317"/>
                  </a:cubicBezTo>
                  <a:cubicBezTo>
                    <a:pt x="55597" y="10799"/>
                    <a:pt x="55392" y="10273"/>
                    <a:pt x="55142" y="9746"/>
                  </a:cubicBezTo>
                  <a:cubicBezTo>
                    <a:pt x="54384" y="8123"/>
                    <a:pt x="52724" y="6285"/>
                    <a:pt x="51814" y="5340"/>
                  </a:cubicBezTo>
                  <a:cubicBezTo>
                    <a:pt x="47987" y="1379"/>
                    <a:pt x="41725" y="335"/>
                    <a:pt x="39200" y="67"/>
                  </a:cubicBezTo>
                  <a:cubicBezTo>
                    <a:pt x="38734" y="20"/>
                    <a:pt x="38271" y="0"/>
                    <a:pt x="378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8" name="Google Shape;2068;p22"/>
          <p:cNvSpPr/>
          <p:nvPr/>
        </p:nvSpPr>
        <p:spPr>
          <a:xfrm rot="-8929411" flipH="1">
            <a:off x="8154727" y="-76276"/>
            <a:ext cx="1115534" cy="2207721"/>
          </a:xfrm>
          <a:custGeom>
            <a:avLst/>
            <a:gdLst/>
            <a:ahLst/>
            <a:cxnLst/>
            <a:rect l="l" t="t" r="r" b="b"/>
            <a:pathLst>
              <a:path w="65271" h="129150" extrusionOk="0">
                <a:moveTo>
                  <a:pt x="64555" y="1"/>
                </a:moveTo>
                <a:cubicBezTo>
                  <a:pt x="64460" y="1"/>
                  <a:pt x="64363" y="25"/>
                  <a:pt x="64271" y="81"/>
                </a:cubicBezTo>
                <a:cubicBezTo>
                  <a:pt x="58245" y="3938"/>
                  <a:pt x="52037" y="7910"/>
                  <a:pt x="47677" y="13708"/>
                </a:cubicBezTo>
                <a:cubicBezTo>
                  <a:pt x="45805" y="16173"/>
                  <a:pt x="44276" y="18935"/>
                  <a:pt x="43409" y="21902"/>
                </a:cubicBezTo>
                <a:cubicBezTo>
                  <a:pt x="42884" y="23705"/>
                  <a:pt x="42222" y="25965"/>
                  <a:pt x="43180" y="27677"/>
                </a:cubicBezTo>
                <a:cubicBezTo>
                  <a:pt x="42003" y="29421"/>
                  <a:pt x="39881" y="31884"/>
                  <a:pt x="39358" y="33907"/>
                </a:cubicBezTo>
                <a:lnTo>
                  <a:pt x="39358" y="33907"/>
                </a:lnTo>
                <a:cubicBezTo>
                  <a:pt x="41084" y="27074"/>
                  <a:pt x="41808" y="20037"/>
                  <a:pt x="40441" y="13068"/>
                </a:cubicBezTo>
                <a:cubicBezTo>
                  <a:pt x="39734" y="9325"/>
                  <a:pt x="38729" y="5673"/>
                  <a:pt x="38684" y="1816"/>
                </a:cubicBezTo>
                <a:cubicBezTo>
                  <a:pt x="38684" y="1431"/>
                  <a:pt x="38401" y="1236"/>
                  <a:pt x="38106" y="1236"/>
                </a:cubicBezTo>
                <a:cubicBezTo>
                  <a:pt x="37858" y="1236"/>
                  <a:pt x="37601" y="1374"/>
                  <a:pt x="37497" y="1656"/>
                </a:cubicBezTo>
                <a:cubicBezTo>
                  <a:pt x="35214" y="7705"/>
                  <a:pt x="32886" y="14004"/>
                  <a:pt x="33365" y="20555"/>
                </a:cubicBezTo>
                <a:cubicBezTo>
                  <a:pt x="33708" y="25166"/>
                  <a:pt x="34689" y="30302"/>
                  <a:pt x="36949" y="34501"/>
                </a:cubicBezTo>
                <a:cubicBezTo>
                  <a:pt x="36972" y="34593"/>
                  <a:pt x="36995" y="34684"/>
                  <a:pt x="37018" y="34752"/>
                </a:cubicBezTo>
                <a:cubicBezTo>
                  <a:pt x="37177" y="35277"/>
                  <a:pt x="37428" y="35848"/>
                  <a:pt x="37565" y="36419"/>
                </a:cubicBezTo>
                <a:cubicBezTo>
                  <a:pt x="37543" y="36442"/>
                  <a:pt x="37520" y="36464"/>
                  <a:pt x="37497" y="36487"/>
                </a:cubicBezTo>
                <a:cubicBezTo>
                  <a:pt x="37314" y="36693"/>
                  <a:pt x="37314" y="36921"/>
                  <a:pt x="37406" y="37126"/>
                </a:cubicBezTo>
                <a:cubicBezTo>
                  <a:pt x="35762" y="40116"/>
                  <a:pt x="34233" y="43175"/>
                  <a:pt x="32795" y="46279"/>
                </a:cubicBezTo>
                <a:cubicBezTo>
                  <a:pt x="32544" y="37560"/>
                  <a:pt x="28846" y="28658"/>
                  <a:pt x="23824" y="21788"/>
                </a:cubicBezTo>
                <a:cubicBezTo>
                  <a:pt x="23687" y="21596"/>
                  <a:pt x="23480" y="21502"/>
                  <a:pt x="23280" y="21502"/>
                </a:cubicBezTo>
                <a:cubicBezTo>
                  <a:pt x="22981" y="21502"/>
                  <a:pt x="22697" y="21711"/>
                  <a:pt x="22683" y="22107"/>
                </a:cubicBezTo>
                <a:cubicBezTo>
                  <a:pt x="22227" y="31078"/>
                  <a:pt x="22067" y="44293"/>
                  <a:pt x="31562" y="49018"/>
                </a:cubicBezTo>
                <a:cubicBezTo>
                  <a:pt x="30398" y="51643"/>
                  <a:pt x="29325" y="54268"/>
                  <a:pt x="28298" y="56893"/>
                </a:cubicBezTo>
                <a:cubicBezTo>
                  <a:pt x="27910" y="57920"/>
                  <a:pt x="27522" y="58970"/>
                  <a:pt x="27134" y="60020"/>
                </a:cubicBezTo>
                <a:lnTo>
                  <a:pt x="27089" y="60066"/>
                </a:lnTo>
                <a:cubicBezTo>
                  <a:pt x="26427" y="55501"/>
                  <a:pt x="25514" y="50821"/>
                  <a:pt x="23893" y="46507"/>
                </a:cubicBezTo>
                <a:cubicBezTo>
                  <a:pt x="22113" y="41828"/>
                  <a:pt x="19647" y="37469"/>
                  <a:pt x="17160" y="33132"/>
                </a:cubicBezTo>
                <a:cubicBezTo>
                  <a:pt x="17037" y="32925"/>
                  <a:pt x="16864" y="32839"/>
                  <a:pt x="16690" y="32839"/>
                </a:cubicBezTo>
                <a:cubicBezTo>
                  <a:pt x="16346" y="32839"/>
                  <a:pt x="16003" y="33179"/>
                  <a:pt x="16064" y="33588"/>
                </a:cubicBezTo>
                <a:cubicBezTo>
                  <a:pt x="16954" y="39546"/>
                  <a:pt x="17411" y="45800"/>
                  <a:pt x="19008" y="51597"/>
                </a:cubicBezTo>
                <a:cubicBezTo>
                  <a:pt x="20150" y="55775"/>
                  <a:pt x="22638" y="59312"/>
                  <a:pt x="26176" y="61778"/>
                </a:cubicBezTo>
                <a:cubicBezTo>
                  <a:pt x="26176" y="61800"/>
                  <a:pt x="26176" y="61823"/>
                  <a:pt x="26198" y="61846"/>
                </a:cubicBezTo>
                <a:cubicBezTo>
                  <a:pt x="26221" y="61960"/>
                  <a:pt x="26290" y="62051"/>
                  <a:pt x="26381" y="62120"/>
                </a:cubicBezTo>
                <a:cubicBezTo>
                  <a:pt x="25536" y="64494"/>
                  <a:pt x="24760" y="66913"/>
                  <a:pt x="24030" y="69333"/>
                </a:cubicBezTo>
                <a:cubicBezTo>
                  <a:pt x="23961" y="69356"/>
                  <a:pt x="23893" y="69401"/>
                  <a:pt x="23824" y="69447"/>
                </a:cubicBezTo>
                <a:cubicBezTo>
                  <a:pt x="21542" y="59541"/>
                  <a:pt x="15060" y="51369"/>
                  <a:pt x="10495" y="42445"/>
                </a:cubicBezTo>
                <a:cubicBezTo>
                  <a:pt x="10389" y="42260"/>
                  <a:pt x="10203" y="42177"/>
                  <a:pt x="10015" y="42177"/>
                </a:cubicBezTo>
                <a:cubicBezTo>
                  <a:pt x="9714" y="42177"/>
                  <a:pt x="9408" y="42390"/>
                  <a:pt x="9422" y="42741"/>
                </a:cubicBezTo>
                <a:cubicBezTo>
                  <a:pt x="9924" y="51552"/>
                  <a:pt x="10997" y="69698"/>
                  <a:pt x="22843" y="70679"/>
                </a:cubicBezTo>
                <a:cubicBezTo>
                  <a:pt x="22889" y="70839"/>
                  <a:pt x="22911" y="70976"/>
                  <a:pt x="22934" y="71136"/>
                </a:cubicBezTo>
                <a:cubicBezTo>
                  <a:pt x="22980" y="71410"/>
                  <a:pt x="23163" y="71547"/>
                  <a:pt x="23368" y="71570"/>
                </a:cubicBezTo>
                <a:cubicBezTo>
                  <a:pt x="22660" y="73989"/>
                  <a:pt x="21998" y="76409"/>
                  <a:pt x="21382" y="78851"/>
                </a:cubicBezTo>
                <a:cubicBezTo>
                  <a:pt x="18734" y="69881"/>
                  <a:pt x="10266" y="63695"/>
                  <a:pt x="5541" y="55889"/>
                </a:cubicBezTo>
                <a:cubicBezTo>
                  <a:pt x="5415" y="55684"/>
                  <a:pt x="5227" y="55596"/>
                  <a:pt x="5040" y="55596"/>
                </a:cubicBezTo>
                <a:cubicBezTo>
                  <a:pt x="4687" y="55596"/>
                  <a:pt x="4341" y="55912"/>
                  <a:pt x="4446" y="56345"/>
                </a:cubicBezTo>
                <a:cubicBezTo>
                  <a:pt x="5610" y="61435"/>
                  <a:pt x="7094" y="66548"/>
                  <a:pt x="9673" y="71113"/>
                </a:cubicBezTo>
                <a:cubicBezTo>
                  <a:pt x="10951" y="73373"/>
                  <a:pt x="12503" y="75496"/>
                  <a:pt x="14398" y="77276"/>
                </a:cubicBezTo>
                <a:cubicBezTo>
                  <a:pt x="15333" y="78143"/>
                  <a:pt x="16338" y="78919"/>
                  <a:pt x="17411" y="79604"/>
                </a:cubicBezTo>
                <a:cubicBezTo>
                  <a:pt x="18871" y="80517"/>
                  <a:pt x="20606" y="80768"/>
                  <a:pt x="20446" y="82845"/>
                </a:cubicBezTo>
                <a:cubicBezTo>
                  <a:pt x="20332" y="83987"/>
                  <a:pt x="19899" y="85196"/>
                  <a:pt x="19647" y="86338"/>
                </a:cubicBezTo>
                <a:cubicBezTo>
                  <a:pt x="19511" y="87045"/>
                  <a:pt x="18643" y="89236"/>
                  <a:pt x="18917" y="89875"/>
                </a:cubicBezTo>
                <a:cubicBezTo>
                  <a:pt x="14991" y="80882"/>
                  <a:pt x="8874" y="73122"/>
                  <a:pt x="999" y="67164"/>
                </a:cubicBezTo>
                <a:cubicBezTo>
                  <a:pt x="909" y="67098"/>
                  <a:pt x="812" y="67069"/>
                  <a:pt x="716" y="67069"/>
                </a:cubicBezTo>
                <a:cubicBezTo>
                  <a:pt x="350" y="67069"/>
                  <a:pt x="1" y="67488"/>
                  <a:pt x="109" y="67849"/>
                </a:cubicBezTo>
                <a:cubicBezTo>
                  <a:pt x="2871" y="77093"/>
                  <a:pt x="7208" y="89716"/>
                  <a:pt x="18232" y="91405"/>
                </a:cubicBezTo>
                <a:cubicBezTo>
                  <a:pt x="18324" y="91633"/>
                  <a:pt x="18415" y="91838"/>
                  <a:pt x="18506" y="92044"/>
                </a:cubicBezTo>
                <a:cubicBezTo>
                  <a:pt x="17844" y="95513"/>
                  <a:pt x="17251" y="99006"/>
                  <a:pt x="16726" y="102498"/>
                </a:cubicBezTo>
                <a:cubicBezTo>
                  <a:pt x="15448" y="111171"/>
                  <a:pt x="14420" y="119959"/>
                  <a:pt x="14078" y="128747"/>
                </a:cubicBezTo>
                <a:cubicBezTo>
                  <a:pt x="14067" y="129018"/>
                  <a:pt x="14257" y="129149"/>
                  <a:pt x="14457" y="129149"/>
                </a:cubicBezTo>
                <a:cubicBezTo>
                  <a:pt x="14661" y="129149"/>
                  <a:pt x="14877" y="129012"/>
                  <a:pt x="14900" y="128747"/>
                </a:cubicBezTo>
                <a:cubicBezTo>
                  <a:pt x="16155" y="116490"/>
                  <a:pt x="17456" y="104301"/>
                  <a:pt x="19716" y="92226"/>
                </a:cubicBezTo>
                <a:cubicBezTo>
                  <a:pt x="19739" y="92181"/>
                  <a:pt x="19762" y="92135"/>
                  <a:pt x="19762" y="92067"/>
                </a:cubicBezTo>
                <a:cubicBezTo>
                  <a:pt x="19830" y="92044"/>
                  <a:pt x="19921" y="92021"/>
                  <a:pt x="19990" y="91953"/>
                </a:cubicBezTo>
                <a:cubicBezTo>
                  <a:pt x="23802" y="88803"/>
                  <a:pt x="29576" y="89875"/>
                  <a:pt x="34187" y="89305"/>
                </a:cubicBezTo>
                <a:cubicBezTo>
                  <a:pt x="38958" y="88689"/>
                  <a:pt x="43523" y="87251"/>
                  <a:pt x="47837" y="85151"/>
                </a:cubicBezTo>
                <a:cubicBezTo>
                  <a:pt x="48476" y="84831"/>
                  <a:pt x="48088" y="84009"/>
                  <a:pt x="47517" y="83964"/>
                </a:cubicBezTo>
                <a:cubicBezTo>
                  <a:pt x="44471" y="83616"/>
                  <a:pt x="41119" y="83286"/>
                  <a:pt x="37762" y="83286"/>
                </a:cubicBezTo>
                <a:cubicBezTo>
                  <a:pt x="31205" y="83286"/>
                  <a:pt x="24626" y="84543"/>
                  <a:pt x="20264" y="89373"/>
                </a:cubicBezTo>
                <a:cubicBezTo>
                  <a:pt x="20583" y="87798"/>
                  <a:pt x="21085" y="86201"/>
                  <a:pt x="21291" y="84626"/>
                </a:cubicBezTo>
                <a:cubicBezTo>
                  <a:pt x="21428" y="83484"/>
                  <a:pt x="21268" y="82686"/>
                  <a:pt x="22044" y="81704"/>
                </a:cubicBezTo>
                <a:cubicBezTo>
                  <a:pt x="23459" y="79946"/>
                  <a:pt x="25879" y="79444"/>
                  <a:pt x="27887" y="78737"/>
                </a:cubicBezTo>
                <a:cubicBezTo>
                  <a:pt x="30809" y="77710"/>
                  <a:pt x="33776" y="76819"/>
                  <a:pt x="36629" y="75655"/>
                </a:cubicBezTo>
                <a:cubicBezTo>
                  <a:pt x="41172" y="73784"/>
                  <a:pt x="45052" y="70794"/>
                  <a:pt x="48111" y="66982"/>
                </a:cubicBezTo>
                <a:cubicBezTo>
                  <a:pt x="48398" y="66650"/>
                  <a:pt x="48279" y="65998"/>
                  <a:pt x="47753" y="65998"/>
                </a:cubicBezTo>
                <a:cubicBezTo>
                  <a:pt x="47736" y="65998"/>
                  <a:pt x="47718" y="65999"/>
                  <a:pt x="47700" y="66000"/>
                </a:cubicBezTo>
                <a:cubicBezTo>
                  <a:pt x="38958" y="66594"/>
                  <a:pt x="29006" y="69241"/>
                  <a:pt x="23368" y="76294"/>
                </a:cubicBezTo>
                <a:cubicBezTo>
                  <a:pt x="23916" y="74217"/>
                  <a:pt x="24509" y="72163"/>
                  <a:pt x="25126" y="70109"/>
                </a:cubicBezTo>
                <a:cubicBezTo>
                  <a:pt x="32270" y="66502"/>
                  <a:pt x="40715" y="65909"/>
                  <a:pt x="46969" y="60591"/>
                </a:cubicBezTo>
                <a:cubicBezTo>
                  <a:pt x="47380" y="60225"/>
                  <a:pt x="47038" y="59586"/>
                  <a:pt x="46559" y="59564"/>
                </a:cubicBezTo>
                <a:cubicBezTo>
                  <a:pt x="46437" y="59562"/>
                  <a:pt x="46315" y="59561"/>
                  <a:pt x="46193" y="59561"/>
                </a:cubicBezTo>
                <a:cubicBezTo>
                  <a:pt x="39056" y="59561"/>
                  <a:pt x="31289" y="62183"/>
                  <a:pt x="26016" y="67233"/>
                </a:cubicBezTo>
                <a:cubicBezTo>
                  <a:pt x="26678" y="65201"/>
                  <a:pt x="27340" y="63193"/>
                  <a:pt x="28070" y="61207"/>
                </a:cubicBezTo>
                <a:cubicBezTo>
                  <a:pt x="31950" y="60066"/>
                  <a:pt x="35762" y="58856"/>
                  <a:pt x="39757" y="58080"/>
                </a:cubicBezTo>
                <a:cubicBezTo>
                  <a:pt x="43523" y="57327"/>
                  <a:pt x="47380" y="57030"/>
                  <a:pt x="50872" y="55272"/>
                </a:cubicBezTo>
                <a:cubicBezTo>
                  <a:pt x="51375" y="55021"/>
                  <a:pt x="51169" y="54337"/>
                  <a:pt x="50713" y="54177"/>
                </a:cubicBezTo>
                <a:cubicBezTo>
                  <a:pt x="48232" y="53275"/>
                  <a:pt x="45649" y="52832"/>
                  <a:pt x="43093" y="52832"/>
                </a:cubicBezTo>
                <a:cubicBezTo>
                  <a:pt x="38076" y="52832"/>
                  <a:pt x="33158" y="54540"/>
                  <a:pt x="29303" y="57852"/>
                </a:cubicBezTo>
                <a:cubicBezTo>
                  <a:pt x="30353" y="55090"/>
                  <a:pt x="31471" y="52374"/>
                  <a:pt x="32681" y="49680"/>
                </a:cubicBezTo>
                <a:cubicBezTo>
                  <a:pt x="32749" y="49657"/>
                  <a:pt x="32840" y="49657"/>
                  <a:pt x="32909" y="49612"/>
                </a:cubicBezTo>
                <a:cubicBezTo>
                  <a:pt x="32977" y="49589"/>
                  <a:pt x="33023" y="49566"/>
                  <a:pt x="33069" y="49520"/>
                </a:cubicBezTo>
                <a:cubicBezTo>
                  <a:pt x="33251" y="49452"/>
                  <a:pt x="33320" y="49315"/>
                  <a:pt x="33343" y="49178"/>
                </a:cubicBezTo>
                <a:cubicBezTo>
                  <a:pt x="34051" y="49935"/>
                  <a:pt x="36397" y="50033"/>
                  <a:pt x="38101" y="50033"/>
                </a:cubicBezTo>
                <a:cubicBezTo>
                  <a:pt x="38695" y="50033"/>
                  <a:pt x="39211" y="50021"/>
                  <a:pt x="39552" y="50021"/>
                </a:cubicBezTo>
                <a:cubicBezTo>
                  <a:pt x="39620" y="50021"/>
                  <a:pt x="39681" y="50021"/>
                  <a:pt x="39734" y="50023"/>
                </a:cubicBezTo>
                <a:cubicBezTo>
                  <a:pt x="39886" y="50024"/>
                  <a:pt x="40039" y="50025"/>
                  <a:pt x="40192" y="50025"/>
                </a:cubicBezTo>
                <a:cubicBezTo>
                  <a:pt x="42481" y="50025"/>
                  <a:pt x="44768" y="49864"/>
                  <a:pt x="47015" y="49543"/>
                </a:cubicBezTo>
                <a:cubicBezTo>
                  <a:pt x="51945" y="48836"/>
                  <a:pt x="56670" y="47284"/>
                  <a:pt x="61098" y="45024"/>
                </a:cubicBezTo>
                <a:cubicBezTo>
                  <a:pt x="61646" y="44750"/>
                  <a:pt x="61349" y="43928"/>
                  <a:pt x="60779" y="43905"/>
                </a:cubicBezTo>
                <a:cubicBezTo>
                  <a:pt x="55847" y="43749"/>
                  <a:pt x="50966" y="42279"/>
                  <a:pt x="46021" y="42279"/>
                </a:cubicBezTo>
                <a:cubicBezTo>
                  <a:pt x="45175" y="42279"/>
                  <a:pt x="44327" y="42322"/>
                  <a:pt x="43477" y="42422"/>
                </a:cubicBezTo>
                <a:cubicBezTo>
                  <a:pt x="40008" y="42833"/>
                  <a:pt x="36766" y="44248"/>
                  <a:pt x="34142" y="46507"/>
                </a:cubicBezTo>
                <a:cubicBezTo>
                  <a:pt x="35237" y="44202"/>
                  <a:pt x="36378" y="41920"/>
                  <a:pt x="37588" y="39683"/>
                </a:cubicBezTo>
                <a:cubicBezTo>
                  <a:pt x="37794" y="39295"/>
                  <a:pt x="38022" y="38907"/>
                  <a:pt x="38250" y="38519"/>
                </a:cubicBezTo>
                <a:lnTo>
                  <a:pt x="38273" y="38541"/>
                </a:lnTo>
                <a:cubicBezTo>
                  <a:pt x="38370" y="38595"/>
                  <a:pt x="38467" y="38619"/>
                  <a:pt x="38559" y="38619"/>
                </a:cubicBezTo>
                <a:cubicBezTo>
                  <a:pt x="38662" y="38619"/>
                  <a:pt x="38759" y="38590"/>
                  <a:pt x="38844" y="38541"/>
                </a:cubicBezTo>
                <a:cubicBezTo>
                  <a:pt x="39217" y="38601"/>
                  <a:pt x="39595" y="38626"/>
                  <a:pt x="39976" y="38626"/>
                </a:cubicBezTo>
                <a:cubicBezTo>
                  <a:pt x="41345" y="38626"/>
                  <a:pt x="42750" y="38304"/>
                  <a:pt x="44071" y="38108"/>
                </a:cubicBezTo>
                <a:cubicBezTo>
                  <a:pt x="46810" y="37674"/>
                  <a:pt x="49549" y="37195"/>
                  <a:pt x="52265" y="36601"/>
                </a:cubicBezTo>
                <a:cubicBezTo>
                  <a:pt x="56784" y="35597"/>
                  <a:pt x="61212" y="34068"/>
                  <a:pt x="64590" y="30758"/>
                </a:cubicBezTo>
                <a:cubicBezTo>
                  <a:pt x="65001" y="30370"/>
                  <a:pt x="64682" y="29754"/>
                  <a:pt x="64157" y="29731"/>
                </a:cubicBezTo>
                <a:cubicBezTo>
                  <a:pt x="62426" y="29611"/>
                  <a:pt x="60635" y="29531"/>
                  <a:pt x="58825" y="29531"/>
                </a:cubicBezTo>
                <a:cubicBezTo>
                  <a:pt x="52355" y="29531"/>
                  <a:pt x="45649" y="30559"/>
                  <a:pt x="40601" y="34501"/>
                </a:cubicBezTo>
                <a:cubicBezTo>
                  <a:pt x="42108" y="32036"/>
                  <a:pt x="43705" y="29617"/>
                  <a:pt x="45372" y="27243"/>
                </a:cubicBezTo>
                <a:cubicBezTo>
                  <a:pt x="55050" y="21354"/>
                  <a:pt x="62148" y="11676"/>
                  <a:pt x="65161" y="766"/>
                </a:cubicBezTo>
                <a:cubicBezTo>
                  <a:pt x="65270" y="383"/>
                  <a:pt x="64929" y="1"/>
                  <a:pt x="64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9" name="Google Shape;2069;p22"/>
          <p:cNvGrpSpPr/>
          <p:nvPr/>
        </p:nvGrpSpPr>
        <p:grpSpPr>
          <a:xfrm rot="5400000">
            <a:off x="8021497" y="3734026"/>
            <a:ext cx="1581805" cy="763239"/>
            <a:chOff x="5867000" y="376300"/>
            <a:chExt cx="1185050" cy="571800"/>
          </a:xfrm>
        </p:grpSpPr>
        <p:sp>
          <p:nvSpPr>
            <p:cNvPr id="2070" name="Google Shape;2070;p22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2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2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2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2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2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2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2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2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2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2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2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2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2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2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2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2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2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2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2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0" name="Google Shape;2090;p22"/>
          <p:cNvGrpSpPr/>
          <p:nvPr/>
        </p:nvGrpSpPr>
        <p:grpSpPr>
          <a:xfrm rot="5400000">
            <a:off x="-409278" y="1633263"/>
            <a:ext cx="1581805" cy="763239"/>
            <a:chOff x="5867000" y="376300"/>
            <a:chExt cx="1185050" cy="571800"/>
          </a:xfrm>
        </p:grpSpPr>
        <p:sp>
          <p:nvSpPr>
            <p:cNvPr id="2091" name="Google Shape;2091;p22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2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2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2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2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2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2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2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2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2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2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2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2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2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2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2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2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2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2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2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1" name="Google Shape;2111;p22"/>
          <p:cNvSpPr/>
          <p:nvPr/>
        </p:nvSpPr>
        <p:spPr>
          <a:xfrm rot="-313773">
            <a:off x="-112493" y="3137793"/>
            <a:ext cx="988237" cy="1955720"/>
          </a:xfrm>
          <a:custGeom>
            <a:avLst/>
            <a:gdLst/>
            <a:ahLst/>
            <a:cxnLst/>
            <a:rect l="l" t="t" r="r" b="b"/>
            <a:pathLst>
              <a:path w="65271" h="129150" extrusionOk="0">
                <a:moveTo>
                  <a:pt x="64555" y="1"/>
                </a:moveTo>
                <a:cubicBezTo>
                  <a:pt x="64460" y="1"/>
                  <a:pt x="64363" y="25"/>
                  <a:pt x="64271" y="81"/>
                </a:cubicBezTo>
                <a:cubicBezTo>
                  <a:pt x="58245" y="3938"/>
                  <a:pt x="52037" y="7910"/>
                  <a:pt x="47677" y="13708"/>
                </a:cubicBezTo>
                <a:cubicBezTo>
                  <a:pt x="45805" y="16173"/>
                  <a:pt x="44276" y="18935"/>
                  <a:pt x="43409" y="21902"/>
                </a:cubicBezTo>
                <a:cubicBezTo>
                  <a:pt x="42884" y="23705"/>
                  <a:pt x="42222" y="25965"/>
                  <a:pt x="43180" y="27677"/>
                </a:cubicBezTo>
                <a:cubicBezTo>
                  <a:pt x="42003" y="29421"/>
                  <a:pt x="39881" y="31884"/>
                  <a:pt x="39358" y="33907"/>
                </a:cubicBezTo>
                <a:lnTo>
                  <a:pt x="39358" y="33907"/>
                </a:lnTo>
                <a:cubicBezTo>
                  <a:pt x="41084" y="27074"/>
                  <a:pt x="41808" y="20037"/>
                  <a:pt x="40441" y="13068"/>
                </a:cubicBezTo>
                <a:cubicBezTo>
                  <a:pt x="39734" y="9325"/>
                  <a:pt x="38729" y="5673"/>
                  <a:pt x="38684" y="1816"/>
                </a:cubicBezTo>
                <a:cubicBezTo>
                  <a:pt x="38684" y="1431"/>
                  <a:pt x="38401" y="1236"/>
                  <a:pt x="38106" y="1236"/>
                </a:cubicBezTo>
                <a:cubicBezTo>
                  <a:pt x="37858" y="1236"/>
                  <a:pt x="37601" y="1374"/>
                  <a:pt x="37497" y="1656"/>
                </a:cubicBezTo>
                <a:cubicBezTo>
                  <a:pt x="35214" y="7705"/>
                  <a:pt x="32886" y="14004"/>
                  <a:pt x="33365" y="20555"/>
                </a:cubicBezTo>
                <a:cubicBezTo>
                  <a:pt x="33708" y="25166"/>
                  <a:pt x="34689" y="30302"/>
                  <a:pt x="36949" y="34501"/>
                </a:cubicBezTo>
                <a:cubicBezTo>
                  <a:pt x="36972" y="34593"/>
                  <a:pt x="36995" y="34684"/>
                  <a:pt x="37018" y="34752"/>
                </a:cubicBezTo>
                <a:cubicBezTo>
                  <a:pt x="37177" y="35277"/>
                  <a:pt x="37428" y="35848"/>
                  <a:pt x="37565" y="36419"/>
                </a:cubicBezTo>
                <a:cubicBezTo>
                  <a:pt x="37543" y="36442"/>
                  <a:pt x="37520" y="36464"/>
                  <a:pt x="37497" y="36487"/>
                </a:cubicBezTo>
                <a:cubicBezTo>
                  <a:pt x="37314" y="36693"/>
                  <a:pt x="37314" y="36921"/>
                  <a:pt x="37406" y="37126"/>
                </a:cubicBezTo>
                <a:cubicBezTo>
                  <a:pt x="35762" y="40116"/>
                  <a:pt x="34233" y="43175"/>
                  <a:pt x="32795" y="46279"/>
                </a:cubicBezTo>
                <a:cubicBezTo>
                  <a:pt x="32544" y="37560"/>
                  <a:pt x="28846" y="28658"/>
                  <a:pt x="23824" y="21788"/>
                </a:cubicBezTo>
                <a:cubicBezTo>
                  <a:pt x="23687" y="21596"/>
                  <a:pt x="23480" y="21502"/>
                  <a:pt x="23280" y="21502"/>
                </a:cubicBezTo>
                <a:cubicBezTo>
                  <a:pt x="22981" y="21502"/>
                  <a:pt x="22697" y="21711"/>
                  <a:pt x="22683" y="22107"/>
                </a:cubicBezTo>
                <a:cubicBezTo>
                  <a:pt x="22227" y="31078"/>
                  <a:pt x="22067" y="44293"/>
                  <a:pt x="31562" y="49018"/>
                </a:cubicBezTo>
                <a:cubicBezTo>
                  <a:pt x="30398" y="51643"/>
                  <a:pt x="29325" y="54268"/>
                  <a:pt x="28298" y="56893"/>
                </a:cubicBezTo>
                <a:cubicBezTo>
                  <a:pt x="27910" y="57920"/>
                  <a:pt x="27522" y="58970"/>
                  <a:pt x="27134" y="60020"/>
                </a:cubicBezTo>
                <a:lnTo>
                  <a:pt x="27089" y="60066"/>
                </a:lnTo>
                <a:cubicBezTo>
                  <a:pt x="26427" y="55501"/>
                  <a:pt x="25514" y="50821"/>
                  <a:pt x="23893" y="46507"/>
                </a:cubicBezTo>
                <a:cubicBezTo>
                  <a:pt x="22113" y="41828"/>
                  <a:pt x="19647" y="37469"/>
                  <a:pt x="17160" y="33132"/>
                </a:cubicBezTo>
                <a:cubicBezTo>
                  <a:pt x="17037" y="32925"/>
                  <a:pt x="16864" y="32839"/>
                  <a:pt x="16690" y="32839"/>
                </a:cubicBezTo>
                <a:cubicBezTo>
                  <a:pt x="16346" y="32839"/>
                  <a:pt x="16003" y="33179"/>
                  <a:pt x="16064" y="33588"/>
                </a:cubicBezTo>
                <a:cubicBezTo>
                  <a:pt x="16954" y="39546"/>
                  <a:pt x="17411" y="45800"/>
                  <a:pt x="19008" y="51597"/>
                </a:cubicBezTo>
                <a:cubicBezTo>
                  <a:pt x="20150" y="55775"/>
                  <a:pt x="22638" y="59312"/>
                  <a:pt x="26176" y="61778"/>
                </a:cubicBezTo>
                <a:cubicBezTo>
                  <a:pt x="26176" y="61800"/>
                  <a:pt x="26176" y="61823"/>
                  <a:pt x="26198" y="61846"/>
                </a:cubicBezTo>
                <a:cubicBezTo>
                  <a:pt x="26221" y="61960"/>
                  <a:pt x="26290" y="62051"/>
                  <a:pt x="26381" y="62120"/>
                </a:cubicBezTo>
                <a:cubicBezTo>
                  <a:pt x="25536" y="64494"/>
                  <a:pt x="24760" y="66913"/>
                  <a:pt x="24030" y="69333"/>
                </a:cubicBezTo>
                <a:cubicBezTo>
                  <a:pt x="23961" y="69356"/>
                  <a:pt x="23893" y="69401"/>
                  <a:pt x="23824" y="69447"/>
                </a:cubicBezTo>
                <a:cubicBezTo>
                  <a:pt x="21542" y="59541"/>
                  <a:pt x="15060" y="51369"/>
                  <a:pt x="10495" y="42445"/>
                </a:cubicBezTo>
                <a:cubicBezTo>
                  <a:pt x="10389" y="42260"/>
                  <a:pt x="10203" y="42177"/>
                  <a:pt x="10015" y="42177"/>
                </a:cubicBezTo>
                <a:cubicBezTo>
                  <a:pt x="9714" y="42177"/>
                  <a:pt x="9408" y="42390"/>
                  <a:pt x="9422" y="42741"/>
                </a:cubicBezTo>
                <a:cubicBezTo>
                  <a:pt x="9924" y="51552"/>
                  <a:pt x="10997" y="69698"/>
                  <a:pt x="22843" y="70679"/>
                </a:cubicBezTo>
                <a:cubicBezTo>
                  <a:pt x="22889" y="70839"/>
                  <a:pt x="22911" y="70976"/>
                  <a:pt x="22934" y="71136"/>
                </a:cubicBezTo>
                <a:cubicBezTo>
                  <a:pt x="22980" y="71410"/>
                  <a:pt x="23163" y="71547"/>
                  <a:pt x="23368" y="71570"/>
                </a:cubicBezTo>
                <a:cubicBezTo>
                  <a:pt x="22660" y="73989"/>
                  <a:pt x="21998" y="76409"/>
                  <a:pt x="21382" y="78851"/>
                </a:cubicBezTo>
                <a:cubicBezTo>
                  <a:pt x="18734" y="69881"/>
                  <a:pt x="10266" y="63695"/>
                  <a:pt x="5541" y="55889"/>
                </a:cubicBezTo>
                <a:cubicBezTo>
                  <a:pt x="5415" y="55684"/>
                  <a:pt x="5227" y="55596"/>
                  <a:pt x="5040" y="55596"/>
                </a:cubicBezTo>
                <a:cubicBezTo>
                  <a:pt x="4687" y="55596"/>
                  <a:pt x="4341" y="55912"/>
                  <a:pt x="4446" y="56345"/>
                </a:cubicBezTo>
                <a:cubicBezTo>
                  <a:pt x="5610" y="61435"/>
                  <a:pt x="7094" y="66548"/>
                  <a:pt x="9673" y="71113"/>
                </a:cubicBezTo>
                <a:cubicBezTo>
                  <a:pt x="10951" y="73373"/>
                  <a:pt x="12503" y="75496"/>
                  <a:pt x="14398" y="77276"/>
                </a:cubicBezTo>
                <a:cubicBezTo>
                  <a:pt x="15333" y="78143"/>
                  <a:pt x="16338" y="78919"/>
                  <a:pt x="17411" y="79604"/>
                </a:cubicBezTo>
                <a:cubicBezTo>
                  <a:pt x="18871" y="80517"/>
                  <a:pt x="20606" y="80768"/>
                  <a:pt x="20446" y="82845"/>
                </a:cubicBezTo>
                <a:cubicBezTo>
                  <a:pt x="20332" y="83987"/>
                  <a:pt x="19899" y="85196"/>
                  <a:pt x="19647" y="86338"/>
                </a:cubicBezTo>
                <a:cubicBezTo>
                  <a:pt x="19511" y="87045"/>
                  <a:pt x="18643" y="89236"/>
                  <a:pt x="18917" y="89875"/>
                </a:cubicBezTo>
                <a:cubicBezTo>
                  <a:pt x="14991" y="80882"/>
                  <a:pt x="8874" y="73122"/>
                  <a:pt x="999" y="67164"/>
                </a:cubicBezTo>
                <a:cubicBezTo>
                  <a:pt x="909" y="67098"/>
                  <a:pt x="812" y="67069"/>
                  <a:pt x="716" y="67069"/>
                </a:cubicBezTo>
                <a:cubicBezTo>
                  <a:pt x="350" y="67069"/>
                  <a:pt x="1" y="67488"/>
                  <a:pt x="109" y="67849"/>
                </a:cubicBezTo>
                <a:cubicBezTo>
                  <a:pt x="2871" y="77093"/>
                  <a:pt x="7208" y="89716"/>
                  <a:pt x="18232" y="91405"/>
                </a:cubicBezTo>
                <a:cubicBezTo>
                  <a:pt x="18324" y="91633"/>
                  <a:pt x="18415" y="91838"/>
                  <a:pt x="18506" y="92044"/>
                </a:cubicBezTo>
                <a:cubicBezTo>
                  <a:pt x="17844" y="95513"/>
                  <a:pt x="17251" y="99006"/>
                  <a:pt x="16726" y="102498"/>
                </a:cubicBezTo>
                <a:cubicBezTo>
                  <a:pt x="15448" y="111171"/>
                  <a:pt x="14420" y="119959"/>
                  <a:pt x="14078" y="128747"/>
                </a:cubicBezTo>
                <a:cubicBezTo>
                  <a:pt x="14067" y="129018"/>
                  <a:pt x="14257" y="129149"/>
                  <a:pt x="14457" y="129149"/>
                </a:cubicBezTo>
                <a:cubicBezTo>
                  <a:pt x="14661" y="129149"/>
                  <a:pt x="14877" y="129012"/>
                  <a:pt x="14900" y="128747"/>
                </a:cubicBezTo>
                <a:cubicBezTo>
                  <a:pt x="16155" y="116490"/>
                  <a:pt x="17456" y="104301"/>
                  <a:pt x="19716" y="92226"/>
                </a:cubicBezTo>
                <a:cubicBezTo>
                  <a:pt x="19739" y="92181"/>
                  <a:pt x="19762" y="92135"/>
                  <a:pt x="19762" y="92067"/>
                </a:cubicBezTo>
                <a:cubicBezTo>
                  <a:pt x="19830" y="92044"/>
                  <a:pt x="19921" y="92021"/>
                  <a:pt x="19990" y="91953"/>
                </a:cubicBezTo>
                <a:cubicBezTo>
                  <a:pt x="23802" y="88803"/>
                  <a:pt x="29576" y="89875"/>
                  <a:pt x="34187" y="89305"/>
                </a:cubicBezTo>
                <a:cubicBezTo>
                  <a:pt x="38958" y="88689"/>
                  <a:pt x="43523" y="87251"/>
                  <a:pt x="47837" y="85151"/>
                </a:cubicBezTo>
                <a:cubicBezTo>
                  <a:pt x="48476" y="84831"/>
                  <a:pt x="48088" y="84009"/>
                  <a:pt x="47517" y="83964"/>
                </a:cubicBezTo>
                <a:cubicBezTo>
                  <a:pt x="44471" y="83616"/>
                  <a:pt x="41119" y="83286"/>
                  <a:pt x="37762" y="83286"/>
                </a:cubicBezTo>
                <a:cubicBezTo>
                  <a:pt x="31205" y="83286"/>
                  <a:pt x="24626" y="84543"/>
                  <a:pt x="20264" y="89373"/>
                </a:cubicBezTo>
                <a:cubicBezTo>
                  <a:pt x="20583" y="87798"/>
                  <a:pt x="21085" y="86201"/>
                  <a:pt x="21291" y="84626"/>
                </a:cubicBezTo>
                <a:cubicBezTo>
                  <a:pt x="21428" y="83484"/>
                  <a:pt x="21268" y="82686"/>
                  <a:pt x="22044" y="81704"/>
                </a:cubicBezTo>
                <a:cubicBezTo>
                  <a:pt x="23459" y="79946"/>
                  <a:pt x="25879" y="79444"/>
                  <a:pt x="27887" y="78737"/>
                </a:cubicBezTo>
                <a:cubicBezTo>
                  <a:pt x="30809" y="77710"/>
                  <a:pt x="33776" y="76819"/>
                  <a:pt x="36629" y="75655"/>
                </a:cubicBezTo>
                <a:cubicBezTo>
                  <a:pt x="41172" y="73784"/>
                  <a:pt x="45052" y="70794"/>
                  <a:pt x="48111" y="66982"/>
                </a:cubicBezTo>
                <a:cubicBezTo>
                  <a:pt x="48398" y="66650"/>
                  <a:pt x="48279" y="65998"/>
                  <a:pt x="47753" y="65998"/>
                </a:cubicBezTo>
                <a:cubicBezTo>
                  <a:pt x="47736" y="65998"/>
                  <a:pt x="47718" y="65999"/>
                  <a:pt x="47700" y="66000"/>
                </a:cubicBezTo>
                <a:cubicBezTo>
                  <a:pt x="38958" y="66594"/>
                  <a:pt x="29006" y="69241"/>
                  <a:pt x="23368" y="76294"/>
                </a:cubicBezTo>
                <a:cubicBezTo>
                  <a:pt x="23916" y="74217"/>
                  <a:pt x="24509" y="72163"/>
                  <a:pt x="25126" y="70109"/>
                </a:cubicBezTo>
                <a:cubicBezTo>
                  <a:pt x="32270" y="66502"/>
                  <a:pt x="40715" y="65909"/>
                  <a:pt x="46969" y="60591"/>
                </a:cubicBezTo>
                <a:cubicBezTo>
                  <a:pt x="47380" y="60225"/>
                  <a:pt x="47038" y="59586"/>
                  <a:pt x="46559" y="59564"/>
                </a:cubicBezTo>
                <a:cubicBezTo>
                  <a:pt x="46437" y="59562"/>
                  <a:pt x="46315" y="59561"/>
                  <a:pt x="46193" y="59561"/>
                </a:cubicBezTo>
                <a:cubicBezTo>
                  <a:pt x="39056" y="59561"/>
                  <a:pt x="31289" y="62183"/>
                  <a:pt x="26016" y="67233"/>
                </a:cubicBezTo>
                <a:cubicBezTo>
                  <a:pt x="26678" y="65201"/>
                  <a:pt x="27340" y="63193"/>
                  <a:pt x="28070" y="61207"/>
                </a:cubicBezTo>
                <a:cubicBezTo>
                  <a:pt x="31950" y="60066"/>
                  <a:pt x="35762" y="58856"/>
                  <a:pt x="39757" y="58080"/>
                </a:cubicBezTo>
                <a:cubicBezTo>
                  <a:pt x="43523" y="57327"/>
                  <a:pt x="47380" y="57030"/>
                  <a:pt x="50872" y="55272"/>
                </a:cubicBezTo>
                <a:cubicBezTo>
                  <a:pt x="51375" y="55021"/>
                  <a:pt x="51169" y="54337"/>
                  <a:pt x="50713" y="54177"/>
                </a:cubicBezTo>
                <a:cubicBezTo>
                  <a:pt x="48232" y="53275"/>
                  <a:pt x="45649" y="52832"/>
                  <a:pt x="43093" y="52832"/>
                </a:cubicBezTo>
                <a:cubicBezTo>
                  <a:pt x="38076" y="52832"/>
                  <a:pt x="33158" y="54540"/>
                  <a:pt x="29303" y="57852"/>
                </a:cubicBezTo>
                <a:cubicBezTo>
                  <a:pt x="30353" y="55090"/>
                  <a:pt x="31471" y="52374"/>
                  <a:pt x="32681" y="49680"/>
                </a:cubicBezTo>
                <a:cubicBezTo>
                  <a:pt x="32749" y="49657"/>
                  <a:pt x="32840" y="49657"/>
                  <a:pt x="32909" y="49612"/>
                </a:cubicBezTo>
                <a:cubicBezTo>
                  <a:pt x="32977" y="49589"/>
                  <a:pt x="33023" y="49566"/>
                  <a:pt x="33069" y="49520"/>
                </a:cubicBezTo>
                <a:cubicBezTo>
                  <a:pt x="33251" y="49452"/>
                  <a:pt x="33320" y="49315"/>
                  <a:pt x="33343" y="49178"/>
                </a:cubicBezTo>
                <a:cubicBezTo>
                  <a:pt x="34051" y="49935"/>
                  <a:pt x="36397" y="50033"/>
                  <a:pt x="38101" y="50033"/>
                </a:cubicBezTo>
                <a:cubicBezTo>
                  <a:pt x="38695" y="50033"/>
                  <a:pt x="39211" y="50021"/>
                  <a:pt x="39552" y="50021"/>
                </a:cubicBezTo>
                <a:cubicBezTo>
                  <a:pt x="39620" y="50021"/>
                  <a:pt x="39681" y="50021"/>
                  <a:pt x="39734" y="50023"/>
                </a:cubicBezTo>
                <a:cubicBezTo>
                  <a:pt x="39886" y="50024"/>
                  <a:pt x="40039" y="50025"/>
                  <a:pt x="40192" y="50025"/>
                </a:cubicBezTo>
                <a:cubicBezTo>
                  <a:pt x="42481" y="50025"/>
                  <a:pt x="44768" y="49864"/>
                  <a:pt x="47015" y="49543"/>
                </a:cubicBezTo>
                <a:cubicBezTo>
                  <a:pt x="51945" y="48836"/>
                  <a:pt x="56670" y="47284"/>
                  <a:pt x="61098" y="45024"/>
                </a:cubicBezTo>
                <a:cubicBezTo>
                  <a:pt x="61646" y="44750"/>
                  <a:pt x="61349" y="43928"/>
                  <a:pt x="60779" y="43905"/>
                </a:cubicBezTo>
                <a:cubicBezTo>
                  <a:pt x="55847" y="43749"/>
                  <a:pt x="50966" y="42279"/>
                  <a:pt x="46021" y="42279"/>
                </a:cubicBezTo>
                <a:cubicBezTo>
                  <a:pt x="45175" y="42279"/>
                  <a:pt x="44327" y="42322"/>
                  <a:pt x="43477" y="42422"/>
                </a:cubicBezTo>
                <a:cubicBezTo>
                  <a:pt x="40008" y="42833"/>
                  <a:pt x="36766" y="44248"/>
                  <a:pt x="34142" y="46507"/>
                </a:cubicBezTo>
                <a:cubicBezTo>
                  <a:pt x="35237" y="44202"/>
                  <a:pt x="36378" y="41920"/>
                  <a:pt x="37588" y="39683"/>
                </a:cubicBezTo>
                <a:cubicBezTo>
                  <a:pt x="37794" y="39295"/>
                  <a:pt x="38022" y="38907"/>
                  <a:pt x="38250" y="38519"/>
                </a:cubicBezTo>
                <a:lnTo>
                  <a:pt x="38273" y="38541"/>
                </a:lnTo>
                <a:cubicBezTo>
                  <a:pt x="38370" y="38595"/>
                  <a:pt x="38467" y="38619"/>
                  <a:pt x="38559" y="38619"/>
                </a:cubicBezTo>
                <a:cubicBezTo>
                  <a:pt x="38662" y="38619"/>
                  <a:pt x="38759" y="38590"/>
                  <a:pt x="38844" y="38541"/>
                </a:cubicBezTo>
                <a:cubicBezTo>
                  <a:pt x="39217" y="38601"/>
                  <a:pt x="39595" y="38626"/>
                  <a:pt x="39976" y="38626"/>
                </a:cubicBezTo>
                <a:cubicBezTo>
                  <a:pt x="41345" y="38626"/>
                  <a:pt x="42750" y="38304"/>
                  <a:pt x="44071" y="38108"/>
                </a:cubicBezTo>
                <a:cubicBezTo>
                  <a:pt x="46810" y="37674"/>
                  <a:pt x="49549" y="37195"/>
                  <a:pt x="52265" y="36601"/>
                </a:cubicBezTo>
                <a:cubicBezTo>
                  <a:pt x="56784" y="35597"/>
                  <a:pt x="61212" y="34068"/>
                  <a:pt x="64590" y="30758"/>
                </a:cubicBezTo>
                <a:cubicBezTo>
                  <a:pt x="65001" y="30370"/>
                  <a:pt x="64682" y="29754"/>
                  <a:pt x="64157" y="29731"/>
                </a:cubicBezTo>
                <a:cubicBezTo>
                  <a:pt x="62426" y="29611"/>
                  <a:pt x="60635" y="29531"/>
                  <a:pt x="58825" y="29531"/>
                </a:cubicBezTo>
                <a:cubicBezTo>
                  <a:pt x="52355" y="29531"/>
                  <a:pt x="45649" y="30559"/>
                  <a:pt x="40601" y="34501"/>
                </a:cubicBezTo>
                <a:cubicBezTo>
                  <a:pt x="42108" y="32036"/>
                  <a:pt x="43705" y="29617"/>
                  <a:pt x="45372" y="27243"/>
                </a:cubicBezTo>
                <a:cubicBezTo>
                  <a:pt x="55050" y="21354"/>
                  <a:pt x="62148" y="11676"/>
                  <a:pt x="65161" y="766"/>
                </a:cubicBezTo>
                <a:cubicBezTo>
                  <a:pt x="65270" y="383"/>
                  <a:pt x="64929" y="1"/>
                  <a:pt x="64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2" name="Google Shape;2112;p22"/>
          <p:cNvGrpSpPr/>
          <p:nvPr/>
        </p:nvGrpSpPr>
        <p:grpSpPr>
          <a:xfrm rot="1352332">
            <a:off x="97965" y="3569923"/>
            <a:ext cx="1628231" cy="1751477"/>
            <a:chOff x="7605975" y="3020775"/>
            <a:chExt cx="2008100" cy="2160100"/>
          </a:xfrm>
        </p:grpSpPr>
        <p:sp>
          <p:nvSpPr>
            <p:cNvPr id="2113" name="Google Shape;2113;p22"/>
            <p:cNvSpPr/>
            <p:nvPr/>
          </p:nvSpPr>
          <p:spPr>
            <a:xfrm>
              <a:off x="7605975" y="3020775"/>
              <a:ext cx="2008100" cy="2160100"/>
            </a:xfrm>
            <a:custGeom>
              <a:avLst/>
              <a:gdLst/>
              <a:ahLst/>
              <a:cxnLst/>
              <a:rect l="l" t="t" r="r" b="b"/>
              <a:pathLst>
                <a:path w="80324" h="86404" extrusionOk="0">
                  <a:moveTo>
                    <a:pt x="42639" y="1"/>
                  </a:moveTo>
                  <a:lnTo>
                    <a:pt x="42639" y="1"/>
                  </a:lnTo>
                  <a:cubicBezTo>
                    <a:pt x="33166" y="3904"/>
                    <a:pt x="28008" y="13970"/>
                    <a:pt x="23671" y="23260"/>
                  </a:cubicBezTo>
                  <a:cubicBezTo>
                    <a:pt x="22370" y="26067"/>
                    <a:pt x="21046" y="28966"/>
                    <a:pt x="20955" y="32047"/>
                  </a:cubicBezTo>
                  <a:cubicBezTo>
                    <a:pt x="20886" y="34695"/>
                    <a:pt x="21731" y="37274"/>
                    <a:pt x="22552" y="39785"/>
                  </a:cubicBezTo>
                  <a:lnTo>
                    <a:pt x="31500" y="66742"/>
                  </a:lnTo>
                  <a:cubicBezTo>
                    <a:pt x="28738" y="62222"/>
                    <a:pt x="25839" y="57566"/>
                    <a:pt x="21411" y="54713"/>
                  </a:cubicBezTo>
                  <a:cubicBezTo>
                    <a:pt x="19162" y="53260"/>
                    <a:pt x="16401" y="52419"/>
                    <a:pt x="13734" y="52419"/>
                  </a:cubicBezTo>
                  <a:cubicBezTo>
                    <a:pt x="11121" y="52419"/>
                    <a:pt x="8598" y="53226"/>
                    <a:pt x="6734" y="55055"/>
                  </a:cubicBezTo>
                  <a:cubicBezTo>
                    <a:pt x="4840" y="56904"/>
                    <a:pt x="3904" y="59461"/>
                    <a:pt x="3037" y="61949"/>
                  </a:cubicBezTo>
                  <a:cubicBezTo>
                    <a:pt x="1941" y="65167"/>
                    <a:pt x="937" y="68408"/>
                    <a:pt x="1" y="71695"/>
                  </a:cubicBezTo>
                  <a:cubicBezTo>
                    <a:pt x="3653" y="68134"/>
                    <a:pt x="7830" y="64368"/>
                    <a:pt x="12920" y="64254"/>
                  </a:cubicBezTo>
                  <a:cubicBezTo>
                    <a:pt x="13013" y="64252"/>
                    <a:pt x="13104" y="64251"/>
                    <a:pt x="13196" y="64251"/>
                  </a:cubicBezTo>
                  <a:cubicBezTo>
                    <a:pt x="22016" y="64251"/>
                    <a:pt x="26952" y="73976"/>
                    <a:pt x="30792" y="80460"/>
                  </a:cubicBezTo>
                  <a:cubicBezTo>
                    <a:pt x="32093" y="82642"/>
                    <a:pt x="33903" y="86403"/>
                    <a:pt x="36715" y="86403"/>
                  </a:cubicBezTo>
                  <a:cubicBezTo>
                    <a:pt x="37110" y="86403"/>
                    <a:pt x="37524" y="86329"/>
                    <a:pt x="37959" y="86166"/>
                  </a:cubicBezTo>
                  <a:cubicBezTo>
                    <a:pt x="41589" y="84797"/>
                    <a:pt x="42547" y="78246"/>
                    <a:pt x="43689" y="75142"/>
                  </a:cubicBezTo>
                  <a:cubicBezTo>
                    <a:pt x="45766" y="69549"/>
                    <a:pt x="49669" y="64665"/>
                    <a:pt x="54668" y="61401"/>
                  </a:cubicBezTo>
                  <a:cubicBezTo>
                    <a:pt x="56950" y="59917"/>
                    <a:pt x="59529" y="58753"/>
                    <a:pt x="62268" y="58639"/>
                  </a:cubicBezTo>
                  <a:cubicBezTo>
                    <a:pt x="62411" y="58633"/>
                    <a:pt x="62553" y="58631"/>
                    <a:pt x="62695" y="58631"/>
                  </a:cubicBezTo>
                  <a:cubicBezTo>
                    <a:pt x="69026" y="58631"/>
                    <a:pt x="74161" y="64019"/>
                    <a:pt x="80323" y="65783"/>
                  </a:cubicBezTo>
                  <a:cubicBezTo>
                    <a:pt x="77128" y="63432"/>
                    <a:pt x="75119" y="59849"/>
                    <a:pt x="73362" y="56288"/>
                  </a:cubicBezTo>
                  <a:cubicBezTo>
                    <a:pt x="71604" y="52750"/>
                    <a:pt x="69915" y="49052"/>
                    <a:pt x="67130" y="46245"/>
                  </a:cubicBezTo>
                  <a:cubicBezTo>
                    <a:pt x="64965" y="44026"/>
                    <a:pt x="61917" y="42439"/>
                    <a:pt x="58886" y="42439"/>
                  </a:cubicBezTo>
                  <a:cubicBezTo>
                    <a:pt x="58051" y="42439"/>
                    <a:pt x="57216" y="42559"/>
                    <a:pt x="56402" y="42821"/>
                  </a:cubicBezTo>
                  <a:cubicBezTo>
                    <a:pt x="52796" y="43985"/>
                    <a:pt x="50536" y="47477"/>
                    <a:pt x="48687" y="50787"/>
                  </a:cubicBezTo>
                  <a:cubicBezTo>
                    <a:pt x="45560" y="56402"/>
                    <a:pt x="42753" y="62177"/>
                    <a:pt x="40265" y="68089"/>
                  </a:cubicBezTo>
                  <a:cubicBezTo>
                    <a:pt x="39124" y="61515"/>
                    <a:pt x="42091" y="54896"/>
                    <a:pt x="42091" y="48231"/>
                  </a:cubicBezTo>
                  <a:cubicBezTo>
                    <a:pt x="42091" y="39032"/>
                    <a:pt x="36499" y="30336"/>
                    <a:pt x="37457" y="21183"/>
                  </a:cubicBezTo>
                  <a:cubicBezTo>
                    <a:pt x="38233" y="13901"/>
                    <a:pt x="43095" y="7305"/>
                    <a:pt x="4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4" name="Google Shape;2114;p22"/>
            <p:cNvGrpSpPr/>
            <p:nvPr/>
          </p:nvGrpSpPr>
          <p:grpSpPr>
            <a:xfrm>
              <a:off x="7700700" y="3100675"/>
              <a:ext cx="1764425" cy="1795825"/>
              <a:chOff x="3782300" y="2371600"/>
              <a:chExt cx="1764425" cy="1795825"/>
            </a:xfrm>
          </p:grpSpPr>
          <p:sp>
            <p:nvSpPr>
              <p:cNvPr id="2115" name="Google Shape;2115;p22"/>
              <p:cNvSpPr/>
              <p:nvPr/>
            </p:nvSpPr>
            <p:spPr>
              <a:xfrm>
                <a:off x="4386600" y="4059525"/>
                <a:ext cx="3940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73" extrusionOk="0">
                    <a:moveTo>
                      <a:pt x="777" y="0"/>
                    </a:moveTo>
                    <a:cubicBezTo>
                      <a:pt x="526" y="23"/>
                      <a:pt x="298" y="183"/>
                      <a:pt x="206" y="388"/>
                    </a:cubicBezTo>
                    <a:cubicBezTo>
                      <a:pt x="1" y="799"/>
                      <a:pt x="343" y="1256"/>
                      <a:pt x="754" y="1256"/>
                    </a:cubicBezTo>
                    <a:cubicBezTo>
                      <a:pt x="800" y="1267"/>
                      <a:pt x="840" y="1273"/>
                      <a:pt x="880" y="1273"/>
                    </a:cubicBezTo>
                    <a:cubicBezTo>
                      <a:pt x="920" y="1273"/>
                      <a:pt x="960" y="1267"/>
                      <a:pt x="1005" y="1256"/>
                    </a:cubicBezTo>
                    <a:cubicBezTo>
                      <a:pt x="1462" y="1187"/>
                      <a:pt x="1576" y="640"/>
                      <a:pt x="1325" y="297"/>
                    </a:cubicBezTo>
                    <a:cubicBezTo>
                      <a:pt x="1188" y="115"/>
                      <a:pt x="1005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22"/>
              <p:cNvSpPr/>
              <p:nvPr/>
            </p:nvSpPr>
            <p:spPr>
              <a:xfrm>
                <a:off x="4293600" y="3998575"/>
                <a:ext cx="222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49" extrusionOk="0">
                    <a:moveTo>
                      <a:pt x="410" y="1"/>
                    </a:moveTo>
                    <a:cubicBezTo>
                      <a:pt x="340" y="1"/>
                      <a:pt x="269" y="20"/>
                      <a:pt x="206" y="65"/>
                    </a:cubicBezTo>
                    <a:cubicBezTo>
                      <a:pt x="69" y="156"/>
                      <a:pt x="0" y="316"/>
                      <a:pt x="46" y="453"/>
                    </a:cubicBezTo>
                    <a:cubicBezTo>
                      <a:pt x="46" y="453"/>
                      <a:pt x="46" y="475"/>
                      <a:pt x="46" y="475"/>
                    </a:cubicBezTo>
                    <a:cubicBezTo>
                      <a:pt x="46" y="698"/>
                      <a:pt x="225" y="848"/>
                      <a:pt x="440" y="848"/>
                    </a:cubicBezTo>
                    <a:cubicBezTo>
                      <a:pt x="468" y="848"/>
                      <a:pt x="497" y="846"/>
                      <a:pt x="525" y="841"/>
                    </a:cubicBezTo>
                    <a:cubicBezTo>
                      <a:pt x="754" y="795"/>
                      <a:pt x="891" y="544"/>
                      <a:pt x="822" y="316"/>
                    </a:cubicBezTo>
                    <a:cubicBezTo>
                      <a:pt x="773" y="134"/>
                      <a:pt x="592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22"/>
              <p:cNvSpPr/>
              <p:nvPr/>
            </p:nvSpPr>
            <p:spPr>
              <a:xfrm>
                <a:off x="4366650" y="3987225"/>
                <a:ext cx="3140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148" extrusionOk="0">
                    <a:moveTo>
                      <a:pt x="644" y="1"/>
                    </a:moveTo>
                    <a:cubicBezTo>
                      <a:pt x="453" y="1"/>
                      <a:pt x="269" y="97"/>
                      <a:pt x="228" y="313"/>
                    </a:cubicBezTo>
                    <a:cubicBezTo>
                      <a:pt x="23" y="496"/>
                      <a:pt x="0" y="815"/>
                      <a:pt x="206" y="998"/>
                    </a:cubicBezTo>
                    <a:cubicBezTo>
                      <a:pt x="308" y="1101"/>
                      <a:pt x="444" y="1148"/>
                      <a:pt x="580" y="1148"/>
                    </a:cubicBezTo>
                    <a:cubicBezTo>
                      <a:pt x="746" y="1148"/>
                      <a:pt x="914" y="1078"/>
                      <a:pt x="1027" y="952"/>
                    </a:cubicBezTo>
                    <a:cubicBezTo>
                      <a:pt x="1233" y="724"/>
                      <a:pt x="1255" y="336"/>
                      <a:pt x="1004" y="131"/>
                    </a:cubicBezTo>
                    <a:cubicBezTo>
                      <a:pt x="911" y="47"/>
                      <a:pt x="776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22"/>
              <p:cNvSpPr/>
              <p:nvPr/>
            </p:nvSpPr>
            <p:spPr>
              <a:xfrm>
                <a:off x="4475050" y="4051875"/>
                <a:ext cx="28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52" extrusionOk="0">
                    <a:moveTo>
                      <a:pt x="635" y="1"/>
                    </a:moveTo>
                    <a:cubicBezTo>
                      <a:pt x="541" y="1"/>
                      <a:pt x="450" y="30"/>
                      <a:pt x="366" y="78"/>
                    </a:cubicBezTo>
                    <a:cubicBezTo>
                      <a:pt x="343" y="78"/>
                      <a:pt x="320" y="101"/>
                      <a:pt x="298" y="101"/>
                    </a:cubicBezTo>
                    <a:cubicBezTo>
                      <a:pt x="1" y="306"/>
                      <a:pt x="1" y="740"/>
                      <a:pt x="298" y="946"/>
                    </a:cubicBezTo>
                    <a:cubicBezTo>
                      <a:pt x="320" y="968"/>
                      <a:pt x="343" y="968"/>
                      <a:pt x="366" y="991"/>
                    </a:cubicBezTo>
                    <a:cubicBezTo>
                      <a:pt x="452" y="1028"/>
                      <a:pt x="544" y="1051"/>
                      <a:pt x="639" y="1051"/>
                    </a:cubicBezTo>
                    <a:cubicBezTo>
                      <a:pt x="721" y="1051"/>
                      <a:pt x="806" y="1034"/>
                      <a:pt x="891" y="991"/>
                    </a:cubicBezTo>
                    <a:cubicBezTo>
                      <a:pt x="1051" y="877"/>
                      <a:pt x="1142" y="717"/>
                      <a:pt x="1142" y="535"/>
                    </a:cubicBezTo>
                    <a:cubicBezTo>
                      <a:pt x="1142" y="352"/>
                      <a:pt x="1051" y="169"/>
                      <a:pt x="891" y="78"/>
                    </a:cubicBezTo>
                    <a:cubicBezTo>
                      <a:pt x="805" y="24"/>
                      <a:pt x="71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22"/>
              <p:cNvSpPr/>
              <p:nvPr/>
            </p:nvSpPr>
            <p:spPr>
              <a:xfrm>
                <a:off x="4267350" y="3878850"/>
                <a:ext cx="31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86" extrusionOk="0">
                    <a:moveTo>
                      <a:pt x="531" y="0"/>
                    </a:moveTo>
                    <a:cubicBezTo>
                      <a:pt x="457" y="0"/>
                      <a:pt x="384" y="18"/>
                      <a:pt x="320" y="60"/>
                    </a:cubicBezTo>
                    <a:cubicBezTo>
                      <a:pt x="252" y="106"/>
                      <a:pt x="206" y="152"/>
                      <a:pt x="160" y="197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15" y="243"/>
                      <a:pt x="115" y="266"/>
                      <a:pt x="92" y="266"/>
                    </a:cubicBezTo>
                    <a:lnTo>
                      <a:pt x="115" y="266"/>
                    </a:lnTo>
                    <a:cubicBezTo>
                      <a:pt x="46" y="357"/>
                      <a:pt x="0" y="471"/>
                      <a:pt x="0" y="585"/>
                    </a:cubicBezTo>
                    <a:cubicBezTo>
                      <a:pt x="13" y="674"/>
                      <a:pt x="19" y="721"/>
                      <a:pt x="17" y="721"/>
                    </a:cubicBezTo>
                    <a:cubicBezTo>
                      <a:pt x="16" y="721"/>
                      <a:pt x="11" y="692"/>
                      <a:pt x="0" y="631"/>
                    </a:cubicBezTo>
                    <a:lnTo>
                      <a:pt x="0" y="631"/>
                    </a:lnTo>
                    <a:cubicBezTo>
                      <a:pt x="0" y="699"/>
                      <a:pt x="23" y="768"/>
                      <a:pt x="46" y="836"/>
                    </a:cubicBezTo>
                    <a:cubicBezTo>
                      <a:pt x="92" y="950"/>
                      <a:pt x="183" y="1042"/>
                      <a:pt x="274" y="1087"/>
                    </a:cubicBezTo>
                    <a:cubicBezTo>
                      <a:pt x="379" y="1155"/>
                      <a:pt x="492" y="1186"/>
                      <a:pt x="603" y="1186"/>
                    </a:cubicBezTo>
                    <a:cubicBezTo>
                      <a:pt x="829" y="1186"/>
                      <a:pt x="1050" y="1058"/>
                      <a:pt x="1187" y="859"/>
                    </a:cubicBezTo>
                    <a:cubicBezTo>
                      <a:pt x="1279" y="699"/>
                      <a:pt x="1279" y="471"/>
                      <a:pt x="1187" y="334"/>
                    </a:cubicBezTo>
                    <a:cubicBezTo>
                      <a:pt x="1187" y="334"/>
                      <a:pt x="1165" y="311"/>
                      <a:pt x="1165" y="311"/>
                    </a:cubicBezTo>
                    <a:cubicBezTo>
                      <a:pt x="1073" y="174"/>
                      <a:pt x="936" y="83"/>
                      <a:pt x="777" y="60"/>
                    </a:cubicBezTo>
                    <a:cubicBezTo>
                      <a:pt x="703" y="24"/>
                      <a:pt x="617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22"/>
              <p:cNvSpPr/>
              <p:nvPr/>
            </p:nvSpPr>
            <p:spPr>
              <a:xfrm>
                <a:off x="4364350" y="3880925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22"/>
              <p:cNvSpPr/>
              <p:nvPr/>
            </p:nvSpPr>
            <p:spPr>
              <a:xfrm>
                <a:off x="4324425" y="393170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3" y="1"/>
                    </a:moveTo>
                    <a:cubicBezTo>
                      <a:pt x="0" y="1"/>
                      <a:pt x="0" y="891"/>
                      <a:pt x="593" y="891"/>
                    </a:cubicBezTo>
                    <a:cubicBezTo>
                      <a:pt x="1164" y="891"/>
                      <a:pt x="1164" y="1"/>
                      <a:pt x="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22"/>
              <p:cNvSpPr/>
              <p:nvPr/>
            </p:nvSpPr>
            <p:spPr>
              <a:xfrm>
                <a:off x="4164075" y="3873075"/>
                <a:ext cx="257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59" extrusionOk="0">
                    <a:moveTo>
                      <a:pt x="511" y="0"/>
                    </a:moveTo>
                    <a:cubicBezTo>
                      <a:pt x="348" y="0"/>
                      <a:pt x="183" y="74"/>
                      <a:pt x="114" y="223"/>
                    </a:cubicBezTo>
                    <a:cubicBezTo>
                      <a:pt x="91" y="314"/>
                      <a:pt x="46" y="405"/>
                      <a:pt x="23" y="520"/>
                    </a:cubicBezTo>
                    <a:cubicBezTo>
                      <a:pt x="0" y="702"/>
                      <a:pt x="23" y="885"/>
                      <a:pt x="160" y="1022"/>
                    </a:cubicBezTo>
                    <a:cubicBezTo>
                      <a:pt x="251" y="1113"/>
                      <a:pt x="365" y="1159"/>
                      <a:pt x="502" y="1159"/>
                    </a:cubicBezTo>
                    <a:cubicBezTo>
                      <a:pt x="639" y="1159"/>
                      <a:pt x="776" y="1113"/>
                      <a:pt x="867" y="1022"/>
                    </a:cubicBezTo>
                    <a:cubicBezTo>
                      <a:pt x="1004" y="885"/>
                      <a:pt x="1027" y="702"/>
                      <a:pt x="1004" y="520"/>
                    </a:cubicBezTo>
                    <a:cubicBezTo>
                      <a:pt x="982" y="405"/>
                      <a:pt x="936" y="314"/>
                      <a:pt x="890" y="223"/>
                    </a:cubicBezTo>
                    <a:cubicBezTo>
                      <a:pt x="833" y="74"/>
                      <a:pt x="673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2"/>
              <p:cNvSpPr/>
              <p:nvPr/>
            </p:nvSpPr>
            <p:spPr>
              <a:xfrm>
                <a:off x="4131550" y="3767500"/>
                <a:ext cx="268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77" extrusionOk="0">
                    <a:moveTo>
                      <a:pt x="536" y="1"/>
                    </a:moveTo>
                    <a:cubicBezTo>
                      <a:pt x="360" y="1"/>
                      <a:pt x="183" y="98"/>
                      <a:pt x="114" y="292"/>
                    </a:cubicBezTo>
                    <a:cubicBezTo>
                      <a:pt x="114" y="337"/>
                      <a:pt x="114" y="360"/>
                      <a:pt x="91" y="406"/>
                    </a:cubicBezTo>
                    <a:cubicBezTo>
                      <a:pt x="0" y="680"/>
                      <a:pt x="251" y="976"/>
                      <a:pt x="548" y="976"/>
                    </a:cubicBezTo>
                    <a:cubicBezTo>
                      <a:pt x="822" y="976"/>
                      <a:pt x="1073" y="680"/>
                      <a:pt x="982" y="406"/>
                    </a:cubicBezTo>
                    <a:cubicBezTo>
                      <a:pt x="959" y="360"/>
                      <a:pt x="959" y="337"/>
                      <a:pt x="959" y="292"/>
                    </a:cubicBezTo>
                    <a:cubicBezTo>
                      <a:pt x="890" y="98"/>
                      <a:pt x="713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22"/>
              <p:cNvSpPr/>
              <p:nvPr/>
            </p:nvSpPr>
            <p:spPr>
              <a:xfrm>
                <a:off x="4205725" y="3804450"/>
                <a:ext cx="274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28" extrusionOk="0">
                    <a:moveTo>
                      <a:pt x="548" y="1"/>
                    </a:moveTo>
                    <a:cubicBezTo>
                      <a:pt x="297" y="1"/>
                      <a:pt x="137" y="183"/>
                      <a:pt x="69" y="411"/>
                    </a:cubicBezTo>
                    <a:cubicBezTo>
                      <a:pt x="0" y="708"/>
                      <a:pt x="229" y="1028"/>
                      <a:pt x="548" y="1028"/>
                    </a:cubicBezTo>
                    <a:cubicBezTo>
                      <a:pt x="868" y="1028"/>
                      <a:pt x="1096" y="708"/>
                      <a:pt x="1027" y="411"/>
                    </a:cubicBezTo>
                    <a:cubicBezTo>
                      <a:pt x="959" y="183"/>
                      <a:pt x="79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2"/>
              <p:cNvSpPr/>
              <p:nvPr/>
            </p:nvSpPr>
            <p:spPr>
              <a:xfrm>
                <a:off x="4295300" y="3785050"/>
                <a:ext cx="291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914" extrusionOk="0">
                    <a:moveTo>
                      <a:pt x="572" y="0"/>
                    </a:moveTo>
                    <a:cubicBezTo>
                      <a:pt x="1" y="0"/>
                      <a:pt x="1" y="913"/>
                      <a:pt x="572" y="913"/>
                    </a:cubicBezTo>
                    <a:cubicBezTo>
                      <a:pt x="1165" y="913"/>
                      <a:pt x="1165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2"/>
              <p:cNvSpPr/>
              <p:nvPr/>
            </p:nvSpPr>
            <p:spPr>
              <a:xfrm>
                <a:off x="4233100" y="3732050"/>
                <a:ext cx="26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28" y="0"/>
                    </a:moveTo>
                    <a:cubicBezTo>
                      <a:pt x="587" y="0"/>
                      <a:pt x="545" y="7"/>
                      <a:pt x="503" y="21"/>
                    </a:cubicBezTo>
                    <a:cubicBezTo>
                      <a:pt x="480" y="21"/>
                      <a:pt x="435" y="43"/>
                      <a:pt x="412" y="43"/>
                    </a:cubicBezTo>
                    <a:cubicBezTo>
                      <a:pt x="1" y="157"/>
                      <a:pt x="1" y="751"/>
                      <a:pt x="412" y="842"/>
                    </a:cubicBezTo>
                    <a:cubicBezTo>
                      <a:pt x="435" y="865"/>
                      <a:pt x="480" y="865"/>
                      <a:pt x="503" y="888"/>
                    </a:cubicBezTo>
                    <a:cubicBezTo>
                      <a:pt x="542" y="901"/>
                      <a:pt x="582" y="907"/>
                      <a:pt x="621" y="907"/>
                    </a:cubicBezTo>
                    <a:cubicBezTo>
                      <a:pt x="856" y="907"/>
                      <a:pt x="1074" y="689"/>
                      <a:pt x="1074" y="454"/>
                    </a:cubicBezTo>
                    <a:cubicBezTo>
                      <a:pt x="1074" y="203"/>
                      <a:pt x="860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2"/>
              <p:cNvSpPr/>
              <p:nvPr/>
            </p:nvSpPr>
            <p:spPr>
              <a:xfrm>
                <a:off x="4127550" y="365210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0" y="0"/>
                      <a:pt x="0" y="913"/>
                      <a:pt x="594" y="913"/>
                    </a:cubicBezTo>
                    <a:cubicBezTo>
                      <a:pt x="1164" y="913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2"/>
              <p:cNvSpPr/>
              <p:nvPr/>
            </p:nvSpPr>
            <p:spPr>
              <a:xfrm>
                <a:off x="3962625" y="37131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65" y="913"/>
                      <a:pt x="1165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2"/>
              <p:cNvSpPr/>
              <p:nvPr/>
            </p:nvSpPr>
            <p:spPr>
              <a:xfrm>
                <a:off x="4045375" y="365722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65" y="914"/>
                      <a:pt x="1165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2"/>
              <p:cNvSpPr/>
              <p:nvPr/>
            </p:nvSpPr>
            <p:spPr>
              <a:xfrm>
                <a:off x="4043100" y="3761650"/>
                <a:ext cx="2855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1" y="891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22"/>
              <p:cNvSpPr/>
              <p:nvPr/>
            </p:nvSpPr>
            <p:spPr>
              <a:xfrm>
                <a:off x="4081900" y="3846100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617" y="1"/>
                    </a:moveTo>
                    <a:cubicBezTo>
                      <a:pt x="0" y="1"/>
                      <a:pt x="0" y="937"/>
                      <a:pt x="617" y="937"/>
                    </a:cubicBezTo>
                    <a:cubicBezTo>
                      <a:pt x="1210" y="937"/>
                      <a:pt x="1210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22"/>
              <p:cNvSpPr/>
              <p:nvPr/>
            </p:nvSpPr>
            <p:spPr>
              <a:xfrm>
                <a:off x="3957500" y="38706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4" y="0"/>
                    </a:moveTo>
                    <a:cubicBezTo>
                      <a:pt x="23" y="0"/>
                      <a:pt x="0" y="890"/>
                      <a:pt x="594" y="890"/>
                    </a:cubicBezTo>
                    <a:cubicBezTo>
                      <a:pt x="1164" y="890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22"/>
              <p:cNvSpPr/>
              <p:nvPr/>
            </p:nvSpPr>
            <p:spPr>
              <a:xfrm>
                <a:off x="3974625" y="3776975"/>
                <a:ext cx="251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921" extrusionOk="0">
                    <a:moveTo>
                      <a:pt x="552" y="0"/>
                    </a:moveTo>
                    <a:cubicBezTo>
                      <a:pt x="506" y="0"/>
                      <a:pt x="458" y="8"/>
                      <a:pt x="411" y="27"/>
                    </a:cubicBezTo>
                    <a:cubicBezTo>
                      <a:pt x="388" y="27"/>
                      <a:pt x="342" y="50"/>
                      <a:pt x="320" y="72"/>
                    </a:cubicBezTo>
                    <a:cubicBezTo>
                      <a:pt x="160" y="141"/>
                      <a:pt x="0" y="255"/>
                      <a:pt x="23" y="460"/>
                    </a:cubicBezTo>
                    <a:cubicBezTo>
                      <a:pt x="23" y="666"/>
                      <a:pt x="137" y="780"/>
                      <a:pt x="320" y="871"/>
                    </a:cubicBezTo>
                    <a:cubicBezTo>
                      <a:pt x="342" y="871"/>
                      <a:pt x="388" y="894"/>
                      <a:pt x="411" y="894"/>
                    </a:cubicBezTo>
                    <a:cubicBezTo>
                      <a:pt x="458" y="912"/>
                      <a:pt x="506" y="921"/>
                      <a:pt x="552" y="921"/>
                    </a:cubicBezTo>
                    <a:cubicBezTo>
                      <a:pt x="795" y="921"/>
                      <a:pt x="1004" y="691"/>
                      <a:pt x="1004" y="460"/>
                    </a:cubicBezTo>
                    <a:cubicBezTo>
                      <a:pt x="1004" y="230"/>
                      <a:pt x="795" y="0"/>
                      <a:pt x="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22"/>
              <p:cNvSpPr/>
              <p:nvPr/>
            </p:nvSpPr>
            <p:spPr>
              <a:xfrm>
                <a:off x="3873550" y="3804075"/>
                <a:ext cx="292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68" extrusionOk="0">
                    <a:moveTo>
                      <a:pt x="650" y="0"/>
                    </a:moveTo>
                    <a:cubicBezTo>
                      <a:pt x="498" y="0"/>
                      <a:pt x="346" y="77"/>
                      <a:pt x="254" y="221"/>
                    </a:cubicBezTo>
                    <a:cubicBezTo>
                      <a:pt x="231" y="244"/>
                      <a:pt x="208" y="289"/>
                      <a:pt x="186" y="335"/>
                    </a:cubicBezTo>
                    <a:cubicBezTo>
                      <a:pt x="0" y="613"/>
                      <a:pt x="267" y="967"/>
                      <a:pt x="557" y="967"/>
                    </a:cubicBezTo>
                    <a:cubicBezTo>
                      <a:pt x="624" y="967"/>
                      <a:pt x="692" y="948"/>
                      <a:pt x="756" y="906"/>
                    </a:cubicBezTo>
                    <a:lnTo>
                      <a:pt x="870" y="837"/>
                    </a:lnTo>
                    <a:cubicBezTo>
                      <a:pt x="1121" y="677"/>
                      <a:pt x="1167" y="335"/>
                      <a:pt x="962" y="130"/>
                    </a:cubicBezTo>
                    <a:cubicBezTo>
                      <a:pt x="874" y="42"/>
                      <a:pt x="762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22"/>
              <p:cNvSpPr/>
              <p:nvPr/>
            </p:nvSpPr>
            <p:spPr>
              <a:xfrm>
                <a:off x="3859350" y="389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2" y="891"/>
                      <a:pt x="1164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22"/>
              <p:cNvSpPr/>
              <p:nvPr/>
            </p:nvSpPr>
            <p:spPr>
              <a:xfrm>
                <a:off x="3782300" y="391572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2" y="0"/>
                    </a:moveTo>
                    <a:cubicBezTo>
                      <a:pt x="1" y="0"/>
                      <a:pt x="1" y="891"/>
                      <a:pt x="572" y="891"/>
                    </a:cubicBezTo>
                    <a:cubicBezTo>
                      <a:pt x="1142" y="891"/>
                      <a:pt x="1142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22"/>
              <p:cNvSpPr/>
              <p:nvPr/>
            </p:nvSpPr>
            <p:spPr>
              <a:xfrm>
                <a:off x="3782875" y="3833550"/>
                <a:ext cx="28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868" extrusionOk="0">
                    <a:moveTo>
                      <a:pt x="549" y="1"/>
                    </a:moveTo>
                    <a:cubicBezTo>
                      <a:pt x="1" y="1"/>
                      <a:pt x="1" y="868"/>
                      <a:pt x="549" y="868"/>
                    </a:cubicBezTo>
                    <a:cubicBezTo>
                      <a:pt x="1119" y="868"/>
                      <a:pt x="111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22"/>
              <p:cNvSpPr/>
              <p:nvPr/>
            </p:nvSpPr>
            <p:spPr>
              <a:xfrm>
                <a:off x="3827400" y="3742250"/>
                <a:ext cx="23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1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36" y="731"/>
                      <a:pt x="936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22"/>
              <p:cNvSpPr/>
              <p:nvPr/>
            </p:nvSpPr>
            <p:spPr>
              <a:xfrm>
                <a:off x="3889025" y="366065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1"/>
                    </a:moveTo>
                    <a:cubicBezTo>
                      <a:pt x="0" y="1"/>
                      <a:pt x="0" y="868"/>
                      <a:pt x="548" y="868"/>
                    </a:cubicBezTo>
                    <a:cubicBezTo>
                      <a:pt x="1119" y="868"/>
                      <a:pt x="111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22"/>
              <p:cNvSpPr/>
              <p:nvPr/>
            </p:nvSpPr>
            <p:spPr>
              <a:xfrm>
                <a:off x="3905000" y="372970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0"/>
                    </a:moveTo>
                    <a:cubicBezTo>
                      <a:pt x="0" y="0"/>
                      <a:pt x="0" y="868"/>
                      <a:pt x="548" y="868"/>
                    </a:cubicBezTo>
                    <a:cubicBezTo>
                      <a:pt x="1119" y="868"/>
                      <a:pt x="1119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22"/>
              <p:cNvSpPr/>
              <p:nvPr/>
            </p:nvSpPr>
            <p:spPr>
              <a:xfrm>
                <a:off x="4445375" y="4128225"/>
                <a:ext cx="304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33" extrusionOk="0">
                    <a:moveTo>
                      <a:pt x="624" y="1"/>
                    </a:moveTo>
                    <a:cubicBezTo>
                      <a:pt x="554" y="1"/>
                      <a:pt x="482" y="19"/>
                      <a:pt x="412" y="60"/>
                    </a:cubicBezTo>
                    <a:cubicBezTo>
                      <a:pt x="343" y="106"/>
                      <a:pt x="275" y="151"/>
                      <a:pt x="206" y="220"/>
                    </a:cubicBezTo>
                    <a:cubicBezTo>
                      <a:pt x="24" y="402"/>
                      <a:pt x="1" y="722"/>
                      <a:pt x="206" y="904"/>
                    </a:cubicBezTo>
                    <a:cubicBezTo>
                      <a:pt x="301" y="987"/>
                      <a:pt x="426" y="1033"/>
                      <a:pt x="549" y="1033"/>
                    </a:cubicBezTo>
                    <a:cubicBezTo>
                      <a:pt x="665" y="1033"/>
                      <a:pt x="780" y="993"/>
                      <a:pt x="868" y="904"/>
                    </a:cubicBezTo>
                    <a:cubicBezTo>
                      <a:pt x="937" y="836"/>
                      <a:pt x="982" y="745"/>
                      <a:pt x="1028" y="676"/>
                    </a:cubicBezTo>
                    <a:cubicBezTo>
                      <a:pt x="1215" y="377"/>
                      <a:pt x="942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22"/>
              <p:cNvSpPr/>
              <p:nvPr/>
            </p:nvSpPr>
            <p:spPr>
              <a:xfrm>
                <a:off x="4337550" y="4068150"/>
                <a:ext cx="26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0" extrusionOk="0">
                    <a:moveTo>
                      <a:pt x="605" y="0"/>
                    </a:moveTo>
                    <a:cubicBezTo>
                      <a:pt x="499" y="0"/>
                      <a:pt x="392" y="41"/>
                      <a:pt x="297" y="112"/>
                    </a:cubicBezTo>
                    <a:cubicBezTo>
                      <a:pt x="274" y="158"/>
                      <a:pt x="228" y="180"/>
                      <a:pt x="183" y="203"/>
                    </a:cubicBezTo>
                    <a:cubicBezTo>
                      <a:pt x="0" y="340"/>
                      <a:pt x="23" y="683"/>
                      <a:pt x="183" y="820"/>
                    </a:cubicBezTo>
                    <a:cubicBezTo>
                      <a:pt x="268" y="893"/>
                      <a:pt x="393" y="940"/>
                      <a:pt x="515" y="940"/>
                    </a:cubicBezTo>
                    <a:cubicBezTo>
                      <a:pt x="621" y="940"/>
                      <a:pt x="725" y="904"/>
                      <a:pt x="799" y="820"/>
                    </a:cubicBezTo>
                    <a:cubicBezTo>
                      <a:pt x="822" y="774"/>
                      <a:pt x="845" y="728"/>
                      <a:pt x="890" y="705"/>
                    </a:cubicBezTo>
                    <a:cubicBezTo>
                      <a:pt x="1004" y="523"/>
                      <a:pt x="1050" y="272"/>
                      <a:pt x="890" y="112"/>
                    </a:cubicBezTo>
                    <a:cubicBezTo>
                      <a:pt x="802" y="35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22"/>
              <p:cNvSpPr/>
              <p:nvPr/>
            </p:nvSpPr>
            <p:spPr>
              <a:xfrm>
                <a:off x="4577200" y="40378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1" y="0"/>
                      <a:pt x="1" y="913"/>
                      <a:pt x="571" y="913"/>
                    </a:cubicBezTo>
                    <a:cubicBezTo>
                      <a:pt x="1165" y="913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22"/>
              <p:cNvSpPr/>
              <p:nvPr/>
            </p:nvSpPr>
            <p:spPr>
              <a:xfrm>
                <a:off x="4537250" y="410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0"/>
                    </a:moveTo>
                    <a:cubicBezTo>
                      <a:pt x="1" y="0"/>
                      <a:pt x="1" y="891"/>
                      <a:pt x="571" y="891"/>
                    </a:cubicBezTo>
                    <a:cubicBezTo>
                      <a:pt x="1165" y="891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22"/>
              <p:cNvSpPr/>
              <p:nvPr/>
            </p:nvSpPr>
            <p:spPr>
              <a:xfrm>
                <a:off x="4643975" y="4143400"/>
                <a:ext cx="291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1" extrusionOk="0">
                    <a:moveTo>
                      <a:pt x="685" y="1"/>
                    </a:moveTo>
                    <a:cubicBezTo>
                      <a:pt x="571" y="1"/>
                      <a:pt x="457" y="24"/>
                      <a:pt x="343" y="46"/>
                    </a:cubicBezTo>
                    <a:cubicBezTo>
                      <a:pt x="160" y="115"/>
                      <a:pt x="0" y="275"/>
                      <a:pt x="23" y="480"/>
                    </a:cubicBezTo>
                    <a:cubicBezTo>
                      <a:pt x="23" y="685"/>
                      <a:pt x="160" y="845"/>
                      <a:pt x="343" y="914"/>
                    </a:cubicBezTo>
                    <a:cubicBezTo>
                      <a:pt x="457" y="959"/>
                      <a:pt x="571" y="959"/>
                      <a:pt x="685" y="959"/>
                    </a:cubicBezTo>
                    <a:cubicBezTo>
                      <a:pt x="696" y="960"/>
                      <a:pt x="706" y="961"/>
                      <a:pt x="717" y="961"/>
                    </a:cubicBezTo>
                    <a:cubicBezTo>
                      <a:pt x="955" y="961"/>
                      <a:pt x="1164" y="720"/>
                      <a:pt x="1164" y="480"/>
                    </a:cubicBezTo>
                    <a:cubicBezTo>
                      <a:pt x="1141" y="229"/>
                      <a:pt x="93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22"/>
              <p:cNvSpPr/>
              <p:nvPr/>
            </p:nvSpPr>
            <p:spPr>
              <a:xfrm>
                <a:off x="4669650" y="4068575"/>
                <a:ext cx="30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27" extrusionOk="0">
                    <a:moveTo>
                      <a:pt x="688" y="1"/>
                    </a:moveTo>
                    <a:cubicBezTo>
                      <a:pt x="560" y="1"/>
                      <a:pt x="436" y="47"/>
                      <a:pt x="343" y="141"/>
                    </a:cubicBezTo>
                    <a:cubicBezTo>
                      <a:pt x="274" y="232"/>
                      <a:pt x="183" y="323"/>
                      <a:pt x="137" y="437"/>
                    </a:cubicBezTo>
                    <a:cubicBezTo>
                      <a:pt x="0" y="688"/>
                      <a:pt x="69" y="1031"/>
                      <a:pt x="320" y="1168"/>
                    </a:cubicBezTo>
                    <a:cubicBezTo>
                      <a:pt x="404" y="1206"/>
                      <a:pt x="497" y="1226"/>
                      <a:pt x="590" y="1226"/>
                    </a:cubicBezTo>
                    <a:cubicBezTo>
                      <a:pt x="776" y="1226"/>
                      <a:pt x="959" y="1145"/>
                      <a:pt x="1050" y="962"/>
                    </a:cubicBezTo>
                    <a:cubicBezTo>
                      <a:pt x="1073" y="939"/>
                      <a:pt x="1073" y="894"/>
                      <a:pt x="1096" y="871"/>
                    </a:cubicBezTo>
                    <a:cubicBezTo>
                      <a:pt x="1120" y="822"/>
                      <a:pt x="1132" y="799"/>
                      <a:pt x="1130" y="799"/>
                    </a:cubicBezTo>
                    <a:lnTo>
                      <a:pt x="1130" y="799"/>
                    </a:lnTo>
                    <a:cubicBezTo>
                      <a:pt x="1128" y="799"/>
                      <a:pt x="1117" y="816"/>
                      <a:pt x="1096" y="848"/>
                    </a:cubicBezTo>
                    <a:cubicBezTo>
                      <a:pt x="1142" y="757"/>
                      <a:pt x="1164" y="711"/>
                      <a:pt x="1187" y="620"/>
                    </a:cubicBezTo>
                    <a:cubicBezTo>
                      <a:pt x="1210" y="414"/>
                      <a:pt x="1164" y="163"/>
                      <a:pt x="959" y="72"/>
                    </a:cubicBezTo>
                    <a:cubicBezTo>
                      <a:pt x="873" y="25"/>
                      <a:pt x="780" y="1"/>
                      <a:pt x="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22"/>
              <p:cNvSpPr/>
              <p:nvPr/>
            </p:nvSpPr>
            <p:spPr>
              <a:xfrm>
                <a:off x="4514300" y="3964000"/>
                <a:ext cx="326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99" extrusionOk="0">
                    <a:moveTo>
                      <a:pt x="686" y="1"/>
                    </a:moveTo>
                    <a:cubicBezTo>
                      <a:pt x="594" y="1"/>
                      <a:pt x="503" y="24"/>
                      <a:pt x="417" y="78"/>
                    </a:cubicBezTo>
                    <a:cubicBezTo>
                      <a:pt x="211" y="192"/>
                      <a:pt x="143" y="375"/>
                      <a:pt x="120" y="580"/>
                    </a:cubicBezTo>
                    <a:lnTo>
                      <a:pt x="120" y="489"/>
                    </a:lnTo>
                    <a:lnTo>
                      <a:pt x="120" y="489"/>
                    </a:lnTo>
                    <a:cubicBezTo>
                      <a:pt x="0" y="809"/>
                      <a:pt x="335" y="1199"/>
                      <a:pt x="666" y="1199"/>
                    </a:cubicBezTo>
                    <a:cubicBezTo>
                      <a:pt x="713" y="1199"/>
                      <a:pt x="759" y="1191"/>
                      <a:pt x="805" y="1174"/>
                    </a:cubicBezTo>
                    <a:lnTo>
                      <a:pt x="713" y="1174"/>
                    </a:lnTo>
                    <a:cubicBezTo>
                      <a:pt x="919" y="1151"/>
                      <a:pt x="1101" y="1060"/>
                      <a:pt x="1216" y="877"/>
                    </a:cubicBezTo>
                    <a:cubicBezTo>
                      <a:pt x="1307" y="694"/>
                      <a:pt x="1307" y="489"/>
                      <a:pt x="1216" y="284"/>
                    </a:cubicBezTo>
                    <a:cubicBezTo>
                      <a:pt x="1170" y="215"/>
                      <a:pt x="1079" y="124"/>
                      <a:pt x="987" y="78"/>
                    </a:cubicBezTo>
                    <a:cubicBezTo>
                      <a:pt x="891" y="30"/>
                      <a:pt x="788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22"/>
              <p:cNvSpPr/>
              <p:nvPr/>
            </p:nvSpPr>
            <p:spPr>
              <a:xfrm>
                <a:off x="4758100" y="4100600"/>
                <a:ext cx="285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42" y="914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22"/>
              <p:cNvSpPr/>
              <p:nvPr/>
            </p:nvSpPr>
            <p:spPr>
              <a:xfrm>
                <a:off x="4743250" y="3986975"/>
                <a:ext cx="302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23" extrusionOk="0">
                    <a:moveTo>
                      <a:pt x="583" y="0"/>
                    </a:moveTo>
                    <a:cubicBezTo>
                      <a:pt x="563" y="0"/>
                      <a:pt x="544" y="1"/>
                      <a:pt x="526" y="4"/>
                    </a:cubicBezTo>
                    <a:cubicBezTo>
                      <a:pt x="320" y="26"/>
                      <a:pt x="115" y="186"/>
                      <a:pt x="69" y="392"/>
                    </a:cubicBezTo>
                    <a:cubicBezTo>
                      <a:pt x="69" y="414"/>
                      <a:pt x="69" y="414"/>
                      <a:pt x="69" y="414"/>
                    </a:cubicBezTo>
                    <a:cubicBezTo>
                      <a:pt x="1" y="734"/>
                      <a:pt x="161" y="985"/>
                      <a:pt x="457" y="1099"/>
                    </a:cubicBezTo>
                    <a:cubicBezTo>
                      <a:pt x="498" y="1115"/>
                      <a:pt x="547" y="1123"/>
                      <a:pt x="598" y="1123"/>
                    </a:cubicBezTo>
                    <a:cubicBezTo>
                      <a:pt x="692" y="1123"/>
                      <a:pt x="794" y="1098"/>
                      <a:pt x="868" y="1054"/>
                    </a:cubicBezTo>
                    <a:cubicBezTo>
                      <a:pt x="1142" y="871"/>
                      <a:pt x="1211" y="574"/>
                      <a:pt x="1074" y="300"/>
                    </a:cubicBezTo>
                    <a:lnTo>
                      <a:pt x="1051" y="255"/>
                    </a:lnTo>
                    <a:cubicBezTo>
                      <a:pt x="969" y="91"/>
                      <a:pt x="757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22"/>
              <p:cNvSpPr/>
              <p:nvPr/>
            </p:nvSpPr>
            <p:spPr>
              <a:xfrm>
                <a:off x="4847125" y="3943250"/>
                <a:ext cx="285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77" extrusionOk="0">
                    <a:moveTo>
                      <a:pt x="559" y="1"/>
                    </a:moveTo>
                    <a:cubicBezTo>
                      <a:pt x="411" y="1"/>
                      <a:pt x="262" y="75"/>
                      <a:pt x="183" y="223"/>
                    </a:cubicBezTo>
                    <a:cubicBezTo>
                      <a:pt x="160" y="269"/>
                      <a:pt x="137" y="337"/>
                      <a:pt x="114" y="383"/>
                    </a:cubicBezTo>
                    <a:cubicBezTo>
                      <a:pt x="0" y="680"/>
                      <a:pt x="274" y="977"/>
                      <a:pt x="571" y="977"/>
                    </a:cubicBezTo>
                    <a:cubicBezTo>
                      <a:pt x="845" y="977"/>
                      <a:pt x="1141" y="680"/>
                      <a:pt x="1004" y="383"/>
                    </a:cubicBezTo>
                    <a:cubicBezTo>
                      <a:pt x="981" y="337"/>
                      <a:pt x="959" y="269"/>
                      <a:pt x="936" y="223"/>
                    </a:cubicBezTo>
                    <a:cubicBezTo>
                      <a:pt x="856" y="75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22"/>
              <p:cNvSpPr/>
              <p:nvPr/>
            </p:nvSpPr>
            <p:spPr>
              <a:xfrm>
                <a:off x="4773500" y="38592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1"/>
                    </a:moveTo>
                    <a:cubicBezTo>
                      <a:pt x="1" y="1"/>
                      <a:pt x="1" y="937"/>
                      <a:pt x="594" y="937"/>
                    </a:cubicBezTo>
                    <a:cubicBezTo>
                      <a:pt x="1187" y="937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22"/>
              <p:cNvSpPr/>
              <p:nvPr/>
            </p:nvSpPr>
            <p:spPr>
              <a:xfrm>
                <a:off x="4879075" y="3845100"/>
                <a:ext cx="262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40" extrusionOk="0">
                    <a:moveTo>
                      <a:pt x="543" y="1"/>
                    </a:moveTo>
                    <a:cubicBezTo>
                      <a:pt x="448" y="1"/>
                      <a:pt x="357" y="31"/>
                      <a:pt x="274" y="86"/>
                    </a:cubicBezTo>
                    <a:cubicBezTo>
                      <a:pt x="274" y="86"/>
                      <a:pt x="274" y="86"/>
                      <a:pt x="274" y="109"/>
                    </a:cubicBezTo>
                    <a:cubicBezTo>
                      <a:pt x="0" y="269"/>
                      <a:pt x="0" y="680"/>
                      <a:pt x="274" y="840"/>
                    </a:cubicBezTo>
                    <a:cubicBezTo>
                      <a:pt x="361" y="909"/>
                      <a:pt x="462" y="939"/>
                      <a:pt x="576" y="939"/>
                    </a:cubicBezTo>
                    <a:cubicBezTo>
                      <a:pt x="611" y="939"/>
                      <a:pt x="647" y="936"/>
                      <a:pt x="685" y="931"/>
                    </a:cubicBezTo>
                    <a:cubicBezTo>
                      <a:pt x="868" y="862"/>
                      <a:pt x="1050" y="680"/>
                      <a:pt x="1027" y="474"/>
                    </a:cubicBezTo>
                    <a:cubicBezTo>
                      <a:pt x="1027" y="269"/>
                      <a:pt x="913" y="109"/>
                      <a:pt x="731" y="41"/>
                    </a:cubicBezTo>
                    <a:cubicBezTo>
                      <a:pt x="668" y="14"/>
                      <a:pt x="605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22"/>
              <p:cNvSpPr/>
              <p:nvPr/>
            </p:nvSpPr>
            <p:spPr>
              <a:xfrm>
                <a:off x="4836850" y="3746400"/>
                <a:ext cx="27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76" extrusionOk="0">
                    <a:moveTo>
                      <a:pt x="548" y="0"/>
                    </a:moveTo>
                    <a:cubicBezTo>
                      <a:pt x="394" y="0"/>
                      <a:pt x="240" y="74"/>
                      <a:pt x="160" y="223"/>
                    </a:cubicBezTo>
                    <a:cubicBezTo>
                      <a:pt x="137" y="268"/>
                      <a:pt x="114" y="337"/>
                      <a:pt x="91" y="382"/>
                    </a:cubicBezTo>
                    <a:cubicBezTo>
                      <a:pt x="0" y="679"/>
                      <a:pt x="251" y="976"/>
                      <a:pt x="548" y="976"/>
                    </a:cubicBezTo>
                    <a:cubicBezTo>
                      <a:pt x="822" y="976"/>
                      <a:pt x="1096" y="679"/>
                      <a:pt x="1004" y="382"/>
                    </a:cubicBezTo>
                    <a:cubicBezTo>
                      <a:pt x="982" y="337"/>
                      <a:pt x="959" y="268"/>
                      <a:pt x="936" y="223"/>
                    </a:cubicBezTo>
                    <a:cubicBezTo>
                      <a:pt x="856" y="74"/>
                      <a:pt x="70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22"/>
              <p:cNvSpPr/>
              <p:nvPr/>
            </p:nvSpPr>
            <p:spPr>
              <a:xfrm>
                <a:off x="4904750" y="3627325"/>
                <a:ext cx="245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10" extrusionOk="0">
                    <a:moveTo>
                      <a:pt x="514" y="1"/>
                    </a:moveTo>
                    <a:cubicBezTo>
                      <a:pt x="441" y="1"/>
                      <a:pt x="367" y="18"/>
                      <a:pt x="297" y="55"/>
                    </a:cubicBezTo>
                    <a:cubicBezTo>
                      <a:pt x="251" y="78"/>
                      <a:pt x="206" y="124"/>
                      <a:pt x="160" y="147"/>
                    </a:cubicBezTo>
                    <a:cubicBezTo>
                      <a:pt x="0" y="306"/>
                      <a:pt x="0" y="603"/>
                      <a:pt x="160" y="763"/>
                    </a:cubicBezTo>
                    <a:cubicBezTo>
                      <a:pt x="206" y="786"/>
                      <a:pt x="251" y="831"/>
                      <a:pt x="297" y="854"/>
                    </a:cubicBezTo>
                    <a:cubicBezTo>
                      <a:pt x="367" y="892"/>
                      <a:pt x="442" y="909"/>
                      <a:pt x="516" y="909"/>
                    </a:cubicBezTo>
                    <a:cubicBezTo>
                      <a:pt x="755" y="909"/>
                      <a:pt x="982" y="728"/>
                      <a:pt x="982" y="466"/>
                    </a:cubicBezTo>
                    <a:cubicBezTo>
                      <a:pt x="982" y="187"/>
                      <a:pt x="754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22"/>
              <p:cNvSpPr/>
              <p:nvPr/>
            </p:nvSpPr>
            <p:spPr>
              <a:xfrm>
                <a:off x="4923575" y="372455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22"/>
              <p:cNvSpPr/>
              <p:nvPr/>
            </p:nvSpPr>
            <p:spPr>
              <a:xfrm>
                <a:off x="5054825" y="3633125"/>
                <a:ext cx="308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8" extrusionOk="0">
                    <a:moveTo>
                      <a:pt x="620" y="0"/>
                    </a:moveTo>
                    <a:cubicBezTo>
                      <a:pt x="508" y="0"/>
                      <a:pt x="400" y="40"/>
                      <a:pt x="320" y="120"/>
                    </a:cubicBezTo>
                    <a:cubicBezTo>
                      <a:pt x="274" y="166"/>
                      <a:pt x="229" y="211"/>
                      <a:pt x="206" y="257"/>
                    </a:cubicBezTo>
                    <a:cubicBezTo>
                      <a:pt x="0" y="577"/>
                      <a:pt x="274" y="987"/>
                      <a:pt x="617" y="987"/>
                    </a:cubicBezTo>
                    <a:cubicBezTo>
                      <a:pt x="982" y="987"/>
                      <a:pt x="1233" y="577"/>
                      <a:pt x="1050" y="257"/>
                    </a:cubicBezTo>
                    <a:cubicBezTo>
                      <a:pt x="1005" y="211"/>
                      <a:pt x="982" y="166"/>
                      <a:pt x="936" y="120"/>
                    </a:cubicBezTo>
                    <a:cubicBezTo>
                      <a:pt x="845" y="40"/>
                      <a:pt x="731" y="0"/>
                      <a:pt x="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22"/>
              <p:cNvSpPr/>
              <p:nvPr/>
            </p:nvSpPr>
            <p:spPr>
              <a:xfrm>
                <a:off x="5024575" y="3734825"/>
                <a:ext cx="308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60" extrusionOk="0">
                    <a:moveTo>
                      <a:pt x="617" y="1"/>
                    </a:moveTo>
                    <a:cubicBezTo>
                      <a:pt x="1" y="1"/>
                      <a:pt x="1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22"/>
              <p:cNvSpPr/>
              <p:nvPr/>
            </p:nvSpPr>
            <p:spPr>
              <a:xfrm>
                <a:off x="5152975" y="3716600"/>
                <a:ext cx="308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3" extrusionOk="0">
                    <a:moveTo>
                      <a:pt x="758" y="1"/>
                    </a:moveTo>
                    <a:cubicBezTo>
                      <a:pt x="704" y="1"/>
                      <a:pt x="649" y="8"/>
                      <a:pt x="594" y="22"/>
                    </a:cubicBezTo>
                    <a:cubicBezTo>
                      <a:pt x="503" y="22"/>
                      <a:pt x="411" y="45"/>
                      <a:pt x="343" y="68"/>
                    </a:cubicBezTo>
                    <a:cubicBezTo>
                      <a:pt x="137" y="91"/>
                      <a:pt x="0" y="319"/>
                      <a:pt x="0" y="502"/>
                    </a:cubicBezTo>
                    <a:cubicBezTo>
                      <a:pt x="0" y="684"/>
                      <a:pt x="137" y="912"/>
                      <a:pt x="343" y="935"/>
                    </a:cubicBezTo>
                    <a:cubicBezTo>
                      <a:pt x="411" y="958"/>
                      <a:pt x="503" y="981"/>
                      <a:pt x="594" y="981"/>
                    </a:cubicBezTo>
                    <a:cubicBezTo>
                      <a:pt x="649" y="995"/>
                      <a:pt x="704" y="1002"/>
                      <a:pt x="758" y="1002"/>
                    </a:cubicBezTo>
                    <a:cubicBezTo>
                      <a:pt x="883" y="1002"/>
                      <a:pt x="1000" y="962"/>
                      <a:pt x="1096" y="867"/>
                    </a:cubicBezTo>
                    <a:cubicBezTo>
                      <a:pt x="1187" y="753"/>
                      <a:pt x="1233" y="639"/>
                      <a:pt x="1233" y="502"/>
                    </a:cubicBezTo>
                    <a:cubicBezTo>
                      <a:pt x="1233" y="365"/>
                      <a:pt x="1187" y="228"/>
                      <a:pt x="1096" y="136"/>
                    </a:cubicBezTo>
                    <a:cubicBezTo>
                      <a:pt x="1000" y="41"/>
                      <a:pt x="883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22"/>
              <p:cNvSpPr/>
              <p:nvPr/>
            </p:nvSpPr>
            <p:spPr>
              <a:xfrm>
                <a:off x="4969225" y="3822950"/>
                <a:ext cx="302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3" extrusionOk="0">
                    <a:moveTo>
                      <a:pt x="695" y="1"/>
                    </a:moveTo>
                    <a:cubicBezTo>
                      <a:pt x="627" y="1"/>
                      <a:pt x="561" y="18"/>
                      <a:pt x="503" y="59"/>
                    </a:cubicBezTo>
                    <a:lnTo>
                      <a:pt x="252" y="219"/>
                    </a:lnTo>
                    <a:cubicBezTo>
                      <a:pt x="115" y="333"/>
                      <a:pt x="1" y="470"/>
                      <a:pt x="23" y="653"/>
                    </a:cubicBezTo>
                    <a:cubicBezTo>
                      <a:pt x="23" y="790"/>
                      <a:pt x="69" y="904"/>
                      <a:pt x="160" y="995"/>
                    </a:cubicBezTo>
                    <a:cubicBezTo>
                      <a:pt x="252" y="1087"/>
                      <a:pt x="389" y="1132"/>
                      <a:pt x="503" y="1132"/>
                    </a:cubicBezTo>
                    <a:cubicBezTo>
                      <a:pt x="685" y="1132"/>
                      <a:pt x="822" y="1041"/>
                      <a:pt x="936" y="904"/>
                    </a:cubicBezTo>
                    <a:lnTo>
                      <a:pt x="1096" y="653"/>
                    </a:lnTo>
                    <a:cubicBezTo>
                      <a:pt x="1210" y="516"/>
                      <a:pt x="1165" y="242"/>
                      <a:pt x="1028" y="128"/>
                    </a:cubicBezTo>
                    <a:cubicBezTo>
                      <a:pt x="940" y="55"/>
                      <a:pt x="81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22"/>
              <p:cNvSpPr/>
              <p:nvPr/>
            </p:nvSpPr>
            <p:spPr>
              <a:xfrm>
                <a:off x="4989200" y="3549950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59" y="731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22"/>
              <p:cNvSpPr/>
              <p:nvPr/>
            </p:nvSpPr>
            <p:spPr>
              <a:xfrm>
                <a:off x="5046275" y="3410725"/>
                <a:ext cx="30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59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22"/>
              <p:cNvSpPr/>
              <p:nvPr/>
            </p:nvSpPr>
            <p:spPr>
              <a:xfrm>
                <a:off x="5191950" y="3402725"/>
                <a:ext cx="27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39" extrusionOk="0">
                    <a:moveTo>
                      <a:pt x="587" y="1"/>
                    </a:moveTo>
                    <a:cubicBezTo>
                      <a:pt x="404" y="1"/>
                      <a:pt x="267" y="92"/>
                      <a:pt x="153" y="252"/>
                    </a:cubicBezTo>
                    <a:cubicBezTo>
                      <a:pt x="108" y="297"/>
                      <a:pt x="85" y="366"/>
                      <a:pt x="62" y="457"/>
                    </a:cubicBezTo>
                    <a:cubicBezTo>
                      <a:pt x="1" y="784"/>
                      <a:pt x="214" y="1038"/>
                      <a:pt x="538" y="1038"/>
                    </a:cubicBezTo>
                    <a:cubicBezTo>
                      <a:pt x="576" y="1038"/>
                      <a:pt x="615" y="1035"/>
                      <a:pt x="655" y="1028"/>
                    </a:cubicBezTo>
                    <a:cubicBezTo>
                      <a:pt x="724" y="1028"/>
                      <a:pt x="792" y="982"/>
                      <a:pt x="861" y="936"/>
                    </a:cubicBezTo>
                    <a:cubicBezTo>
                      <a:pt x="998" y="845"/>
                      <a:pt x="1112" y="685"/>
                      <a:pt x="1112" y="503"/>
                    </a:cubicBezTo>
                    <a:cubicBezTo>
                      <a:pt x="1089" y="366"/>
                      <a:pt x="1043" y="252"/>
                      <a:pt x="952" y="137"/>
                    </a:cubicBezTo>
                    <a:cubicBezTo>
                      <a:pt x="861" y="46"/>
                      <a:pt x="72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22"/>
              <p:cNvSpPr/>
              <p:nvPr/>
            </p:nvSpPr>
            <p:spPr>
              <a:xfrm>
                <a:off x="5106175" y="3495175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17" y="0"/>
                    </a:moveTo>
                    <a:cubicBezTo>
                      <a:pt x="1" y="0"/>
                      <a:pt x="1" y="982"/>
                      <a:pt x="617" y="982"/>
                    </a:cubicBezTo>
                    <a:cubicBezTo>
                      <a:pt x="1256" y="982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22"/>
              <p:cNvSpPr/>
              <p:nvPr/>
            </p:nvSpPr>
            <p:spPr>
              <a:xfrm>
                <a:off x="5146700" y="3584175"/>
                <a:ext cx="314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0" extrusionOk="0">
                    <a:moveTo>
                      <a:pt x="639" y="1"/>
                    </a:moveTo>
                    <a:cubicBezTo>
                      <a:pt x="0" y="1"/>
                      <a:pt x="0" y="960"/>
                      <a:pt x="639" y="960"/>
                    </a:cubicBezTo>
                    <a:cubicBezTo>
                      <a:pt x="1256" y="960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22"/>
              <p:cNvSpPr/>
              <p:nvPr/>
            </p:nvSpPr>
            <p:spPr>
              <a:xfrm>
                <a:off x="5250550" y="3494600"/>
                <a:ext cx="331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24" y="1028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22"/>
              <p:cNvSpPr/>
              <p:nvPr/>
            </p:nvSpPr>
            <p:spPr>
              <a:xfrm>
                <a:off x="5289350" y="3639550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22"/>
              <p:cNvSpPr/>
              <p:nvPr/>
            </p:nvSpPr>
            <p:spPr>
              <a:xfrm>
                <a:off x="5265950" y="3704600"/>
                <a:ext cx="3085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33" y="959"/>
                      <a:pt x="1233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22"/>
              <p:cNvSpPr/>
              <p:nvPr/>
            </p:nvSpPr>
            <p:spPr>
              <a:xfrm>
                <a:off x="5410900" y="3747400"/>
                <a:ext cx="314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59" extrusionOk="0">
                    <a:moveTo>
                      <a:pt x="640" y="0"/>
                    </a:moveTo>
                    <a:cubicBezTo>
                      <a:pt x="23" y="0"/>
                      <a:pt x="0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22"/>
              <p:cNvSpPr/>
              <p:nvPr/>
            </p:nvSpPr>
            <p:spPr>
              <a:xfrm>
                <a:off x="5416025" y="363097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1" y="1"/>
                    </a:moveTo>
                    <a:cubicBezTo>
                      <a:pt x="1" y="1"/>
                      <a:pt x="1" y="891"/>
                      <a:pt x="571" y="891"/>
                    </a:cubicBezTo>
                    <a:cubicBezTo>
                      <a:pt x="1142" y="891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22"/>
              <p:cNvSpPr/>
              <p:nvPr/>
            </p:nvSpPr>
            <p:spPr>
              <a:xfrm>
                <a:off x="5366950" y="3519700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60" y="731"/>
                      <a:pt x="960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22"/>
              <p:cNvSpPr/>
              <p:nvPr/>
            </p:nvSpPr>
            <p:spPr>
              <a:xfrm>
                <a:off x="5228300" y="3620700"/>
                <a:ext cx="245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32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82" y="731"/>
                      <a:pt x="982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22"/>
              <p:cNvSpPr/>
              <p:nvPr/>
            </p:nvSpPr>
            <p:spPr>
              <a:xfrm>
                <a:off x="5477100" y="3738825"/>
                <a:ext cx="1942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46" extrusionOk="0">
                    <a:moveTo>
                      <a:pt x="388" y="1"/>
                    </a:moveTo>
                    <a:cubicBezTo>
                      <a:pt x="183" y="23"/>
                      <a:pt x="0" y="183"/>
                      <a:pt x="0" y="389"/>
                    </a:cubicBezTo>
                    <a:cubicBezTo>
                      <a:pt x="23" y="411"/>
                      <a:pt x="23" y="434"/>
                      <a:pt x="23" y="457"/>
                    </a:cubicBezTo>
                    <a:cubicBezTo>
                      <a:pt x="23" y="663"/>
                      <a:pt x="183" y="845"/>
                      <a:pt x="388" y="845"/>
                    </a:cubicBezTo>
                    <a:cubicBezTo>
                      <a:pt x="594" y="822"/>
                      <a:pt x="776" y="685"/>
                      <a:pt x="776" y="457"/>
                    </a:cubicBezTo>
                    <a:cubicBezTo>
                      <a:pt x="776" y="434"/>
                      <a:pt x="776" y="411"/>
                      <a:pt x="776" y="389"/>
                    </a:cubicBezTo>
                    <a:cubicBezTo>
                      <a:pt x="776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22"/>
              <p:cNvSpPr/>
              <p:nvPr/>
            </p:nvSpPr>
            <p:spPr>
              <a:xfrm>
                <a:off x="5522750" y="3813575"/>
                <a:ext cx="239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754" extrusionOk="0">
                    <a:moveTo>
                      <a:pt x="479" y="1"/>
                    </a:moveTo>
                    <a:cubicBezTo>
                      <a:pt x="0" y="1"/>
                      <a:pt x="0" y="754"/>
                      <a:pt x="479" y="754"/>
                    </a:cubicBezTo>
                    <a:cubicBezTo>
                      <a:pt x="959" y="754"/>
                      <a:pt x="95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22"/>
              <p:cNvSpPr/>
              <p:nvPr/>
            </p:nvSpPr>
            <p:spPr>
              <a:xfrm>
                <a:off x="4614875" y="39419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8" y="982"/>
                      <a:pt x="1278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22"/>
              <p:cNvSpPr/>
              <p:nvPr/>
            </p:nvSpPr>
            <p:spPr>
              <a:xfrm>
                <a:off x="4641675" y="3753525"/>
                <a:ext cx="320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47" extrusionOk="0">
                    <a:moveTo>
                      <a:pt x="619" y="0"/>
                    </a:moveTo>
                    <a:cubicBezTo>
                      <a:pt x="516" y="0"/>
                      <a:pt x="418" y="27"/>
                      <a:pt x="320" y="97"/>
                    </a:cubicBezTo>
                    <a:cubicBezTo>
                      <a:pt x="115" y="189"/>
                      <a:pt x="47" y="371"/>
                      <a:pt x="24" y="577"/>
                    </a:cubicBezTo>
                    <a:cubicBezTo>
                      <a:pt x="1" y="736"/>
                      <a:pt x="115" y="896"/>
                      <a:pt x="252" y="988"/>
                    </a:cubicBezTo>
                    <a:cubicBezTo>
                      <a:pt x="324" y="1031"/>
                      <a:pt x="397" y="1047"/>
                      <a:pt x="469" y="1047"/>
                    </a:cubicBezTo>
                    <a:cubicBezTo>
                      <a:pt x="511" y="1047"/>
                      <a:pt x="553" y="1042"/>
                      <a:pt x="594" y="1033"/>
                    </a:cubicBezTo>
                    <a:cubicBezTo>
                      <a:pt x="617" y="1035"/>
                      <a:pt x="639" y="1037"/>
                      <a:pt x="662" y="1037"/>
                    </a:cubicBezTo>
                    <a:cubicBezTo>
                      <a:pt x="870" y="1037"/>
                      <a:pt x="1083" y="940"/>
                      <a:pt x="1165" y="714"/>
                    </a:cubicBezTo>
                    <a:cubicBezTo>
                      <a:pt x="1279" y="440"/>
                      <a:pt x="1142" y="97"/>
                      <a:pt x="823" y="29"/>
                    </a:cubicBezTo>
                    <a:cubicBezTo>
                      <a:pt x="752" y="11"/>
                      <a:pt x="685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22"/>
              <p:cNvSpPr/>
              <p:nvPr/>
            </p:nvSpPr>
            <p:spPr>
              <a:xfrm>
                <a:off x="4559525" y="3847825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5"/>
                      <a:pt x="639" y="1005"/>
                    </a:cubicBezTo>
                    <a:cubicBezTo>
                      <a:pt x="1278" y="1005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22"/>
              <p:cNvSpPr/>
              <p:nvPr/>
            </p:nvSpPr>
            <p:spPr>
              <a:xfrm>
                <a:off x="4471625" y="3862075"/>
                <a:ext cx="308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83" extrusionOk="0">
                    <a:moveTo>
                      <a:pt x="617" y="1"/>
                    </a:moveTo>
                    <a:cubicBezTo>
                      <a:pt x="1" y="1"/>
                      <a:pt x="1" y="982"/>
                      <a:pt x="617" y="982"/>
                    </a:cubicBezTo>
                    <a:cubicBezTo>
                      <a:pt x="1234" y="982"/>
                      <a:pt x="1234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22"/>
              <p:cNvSpPr/>
              <p:nvPr/>
            </p:nvSpPr>
            <p:spPr>
              <a:xfrm>
                <a:off x="4424275" y="36943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0"/>
                    </a:moveTo>
                    <a:cubicBezTo>
                      <a:pt x="0" y="0"/>
                      <a:pt x="0" y="936"/>
                      <a:pt x="594" y="936"/>
                    </a:cubicBezTo>
                    <a:cubicBezTo>
                      <a:pt x="1187" y="936"/>
                      <a:pt x="1187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22"/>
              <p:cNvSpPr/>
              <p:nvPr/>
            </p:nvSpPr>
            <p:spPr>
              <a:xfrm>
                <a:off x="4492750" y="377420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23" y="1"/>
                      <a:pt x="0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22"/>
              <p:cNvSpPr/>
              <p:nvPr/>
            </p:nvSpPr>
            <p:spPr>
              <a:xfrm>
                <a:off x="4563500" y="3656700"/>
                <a:ext cx="266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66" extrusionOk="0">
                    <a:moveTo>
                      <a:pt x="542" y="1"/>
                    </a:moveTo>
                    <a:cubicBezTo>
                      <a:pt x="426" y="1"/>
                      <a:pt x="307" y="42"/>
                      <a:pt x="206" y="136"/>
                    </a:cubicBezTo>
                    <a:cubicBezTo>
                      <a:pt x="206" y="159"/>
                      <a:pt x="183" y="159"/>
                      <a:pt x="183" y="181"/>
                    </a:cubicBezTo>
                    <a:cubicBezTo>
                      <a:pt x="1" y="341"/>
                      <a:pt x="1" y="638"/>
                      <a:pt x="183" y="798"/>
                    </a:cubicBezTo>
                    <a:cubicBezTo>
                      <a:pt x="183" y="798"/>
                      <a:pt x="206" y="820"/>
                      <a:pt x="206" y="820"/>
                    </a:cubicBezTo>
                    <a:cubicBezTo>
                      <a:pt x="305" y="919"/>
                      <a:pt x="435" y="965"/>
                      <a:pt x="562" y="965"/>
                    </a:cubicBezTo>
                    <a:cubicBezTo>
                      <a:pt x="817" y="965"/>
                      <a:pt x="1066" y="782"/>
                      <a:pt x="1051" y="478"/>
                    </a:cubicBezTo>
                    <a:cubicBezTo>
                      <a:pt x="1035" y="197"/>
                      <a:pt x="795" y="1"/>
                      <a:pt x="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22"/>
              <p:cNvSpPr/>
              <p:nvPr/>
            </p:nvSpPr>
            <p:spPr>
              <a:xfrm>
                <a:off x="4666225" y="3573350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56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22"/>
              <p:cNvSpPr/>
              <p:nvPr/>
            </p:nvSpPr>
            <p:spPr>
              <a:xfrm>
                <a:off x="4578925" y="350487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0" y="0"/>
                      <a:pt x="0" y="913"/>
                      <a:pt x="571" y="913"/>
                    </a:cubicBezTo>
                    <a:cubicBezTo>
                      <a:pt x="1164" y="913"/>
                      <a:pt x="1164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22"/>
              <p:cNvSpPr/>
              <p:nvPr/>
            </p:nvSpPr>
            <p:spPr>
              <a:xfrm>
                <a:off x="4471075" y="3573925"/>
                <a:ext cx="25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1004" y="776"/>
                      <a:pt x="1004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22"/>
              <p:cNvSpPr/>
              <p:nvPr/>
            </p:nvSpPr>
            <p:spPr>
              <a:xfrm>
                <a:off x="4360375" y="3524275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593" y="0"/>
                    </a:moveTo>
                    <a:cubicBezTo>
                      <a:pt x="0" y="0"/>
                      <a:pt x="0" y="936"/>
                      <a:pt x="593" y="936"/>
                    </a:cubicBezTo>
                    <a:cubicBezTo>
                      <a:pt x="1210" y="936"/>
                      <a:pt x="1210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22"/>
              <p:cNvSpPr/>
              <p:nvPr/>
            </p:nvSpPr>
            <p:spPr>
              <a:xfrm>
                <a:off x="4425425" y="3422700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22"/>
              <p:cNvSpPr/>
              <p:nvPr/>
            </p:nvSpPr>
            <p:spPr>
              <a:xfrm>
                <a:off x="4497875" y="3470050"/>
                <a:ext cx="320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279" y="1005"/>
                      <a:pt x="1279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22"/>
              <p:cNvSpPr/>
              <p:nvPr/>
            </p:nvSpPr>
            <p:spPr>
              <a:xfrm>
                <a:off x="4611450" y="3358775"/>
                <a:ext cx="314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83" extrusionOk="0">
                    <a:moveTo>
                      <a:pt x="639" y="1"/>
                    </a:moveTo>
                    <a:cubicBezTo>
                      <a:pt x="0" y="1"/>
                      <a:pt x="0" y="982"/>
                      <a:pt x="639" y="982"/>
                    </a:cubicBezTo>
                    <a:cubicBezTo>
                      <a:pt x="1256" y="982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22"/>
              <p:cNvSpPr/>
              <p:nvPr/>
            </p:nvSpPr>
            <p:spPr>
              <a:xfrm>
                <a:off x="4666800" y="3325125"/>
                <a:ext cx="308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2" extrusionOk="0">
                    <a:moveTo>
                      <a:pt x="616" y="0"/>
                    </a:moveTo>
                    <a:cubicBezTo>
                      <a:pt x="0" y="0"/>
                      <a:pt x="0" y="982"/>
                      <a:pt x="616" y="982"/>
                    </a:cubicBezTo>
                    <a:cubicBezTo>
                      <a:pt x="1233" y="982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22"/>
              <p:cNvSpPr/>
              <p:nvPr/>
            </p:nvSpPr>
            <p:spPr>
              <a:xfrm>
                <a:off x="4665075" y="3463225"/>
                <a:ext cx="274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45" extrusionOk="0">
                    <a:moveTo>
                      <a:pt x="549" y="0"/>
                    </a:moveTo>
                    <a:cubicBezTo>
                      <a:pt x="1" y="0"/>
                      <a:pt x="1" y="845"/>
                      <a:pt x="549" y="845"/>
                    </a:cubicBezTo>
                    <a:cubicBezTo>
                      <a:pt x="1096" y="845"/>
                      <a:pt x="1096" y="0"/>
                      <a:pt x="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22"/>
              <p:cNvSpPr/>
              <p:nvPr/>
            </p:nvSpPr>
            <p:spPr>
              <a:xfrm>
                <a:off x="4500175" y="33199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60"/>
                      <a:pt x="616" y="960"/>
                    </a:cubicBezTo>
                    <a:cubicBezTo>
                      <a:pt x="1233" y="960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22"/>
              <p:cNvSpPr/>
              <p:nvPr/>
            </p:nvSpPr>
            <p:spPr>
              <a:xfrm>
                <a:off x="4576050" y="3155075"/>
                <a:ext cx="314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60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56" y="959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22"/>
              <p:cNvSpPr/>
              <p:nvPr/>
            </p:nvSpPr>
            <p:spPr>
              <a:xfrm>
                <a:off x="4605725" y="3258425"/>
                <a:ext cx="234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4" extrusionOk="0">
                    <a:moveTo>
                      <a:pt x="415" y="0"/>
                    </a:moveTo>
                    <a:cubicBezTo>
                      <a:pt x="319" y="0"/>
                      <a:pt x="227" y="35"/>
                      <a:pt x="161" y="112"/>
                    </a:cubicBezTo>
                    <a:cubicBezTo>
                      <a:pt x="1" y="272"/>
                      <a:pt x="1" y="500"/>
                      <a:pt x="161" y="660"/>
                    </a:cubicBezTo>
                    <a:cubicBezTo>
                      <a:pt x="183" y="683"/>
                      <a:pt x="206" y="705"/>
                      <a:pt x="229" y="751"/>
                    </a:cubicBezTo>
                    <a:cubicBezTo>
                      <a:pt x="298" y="819"/>
                      <a:pt x="400" y="854"/>
                      <a:pt x="503" y="854"/>
                    </a:cubicBezTo>
                    <a:cubicBezTo>
                      <a:pt x="606" y="854"/>
                      <a:pt x="708" y="819"/>
                      <a:pt x="777" y="751"/>
                    </a:cubicBezTo>
                    <a:cubicBezTo>
                      <a:pt x="914" y="591"/>
                      <a:pt x="937" y="340"/>
                      <a:pt x="777" y="180"/>
                    </a:cubicBezTo>
                    <a:cubicBezTo>
                      <a:pt x="754" y="158"/>
                      <a:pt x="731" y="135"/>
                      <a:pt x="708" y="112"/>
                    </a:cubicBezTo>
                    <a:cubicBezTo>
                      <a:pt x="626" y="41"/>
                      <a:pt x="518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22"/>
              <p:cNvSpPr/>
              <p:nvPr/>
            </p:nvSpPr>
            <p:spPr>
              <a:xfrm>
                <a:off x="4450525" y="31567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7" y="1"/>
                    </a:moveTo>
                    <a:cubicBezTo>
                      <a:pt x="0" y="1"/>
                      <a:pt x="0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22"/>
              <p:cNvSpPr/>
              <p:nvPr/>
            </p:nvSpPr>
            <p:spPr>
              <a:xfrm>
                <a:off x="4387750" y="32931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79" y="982"/>
                      <a:pt x="1279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22"/>
              <p:cNvSpPr/>
              <p:nvPr/>
            </p:nvSpPr>
            <p:spPr>
              <a:xfrm>
                <a:off x="4282750" y="3203475"/>
                <a:ext cx="234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22" extrusionOk="0">
                    <a:moveTo>
                      <a:pt x="440" y="1"/>
                    </a:moveTo>
                    <a:cubicBezTo>
                      <a:pt x="210" y="1"/>
                      <a:pt x="1" y="231"/>
                      <a:pt x="1" y="461"/>
                    </a:cubicBezTo>
                    <a:cubicBezTo>
                      <a:pt x="1" y="691"/>
                      <a:pt x="210" y="921"/>
                      <a:pt x="440" y="921"/>
                    </a:cubicBezTo>
                    <a:cubicBezTo>
                      <a:pt x="483" y="921"/>
                      <a:pt x="528" y="913"/>
                      <a:pt x="571" y="895"/>
                    </a:cubicBezTo>
                    <a:cubicBezTo>
                      <a:pt x="594" y="872"/>
                      <a:pt x="617" y="872"/>
                      <a:pt x="617" y="872"/>
                    </a:cubicBezTo>
                    <a:cubicBezTo>
                      <a:pt x="800" y="803"/>
                      <a:pt x="937" y="666"/>
                      <a:pt x="937" y="461"/>
                    </a:cubicBezTo>
                    <a:cubicBezTo>
                      <a:pt x="937" y="256"/>
                      <a:pt x="800" y="141"/>
                      <a:pt x="617" y="50"/>
                    </a:cubicBezTo>
                    <a:cubicBezTo>
                      <a:pt x="617" y="50"/>
                      <a:pt x="594" y="50"/>
                      <a:pt x="571" y="27"/>
                    </a:cubicBezTo>
                    <a:cubicBezTo>
                      <a:pt x="528" y="9"/>
                      <a:pt x="483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22"/>
              <p:cNvSpPr/>
              <p:nvPr/>
            </p:nvSpPr>
            <p:spPr>
              <a:xfrm>
                <a:off x="4338675" y="33656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22"/>
              <p:cNvSpPr/>
              <p:nvPr/>
            </p:nvSpPr>
            <p:spPr>
              <a:xfrm>
                <a:off x="4358075" y="31402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22"/>
              <p:cNvSpPr/>
              <p:nvPr/>
            </p:nvSpPr>
            <p:spPr>
              <a:xfrm>
                <a:off x="4445950" y="3002150"/>
                <a:ext cx="29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8" extrusionOk="0">
                    <a:moveTo>
                      <a:pt x="663" y="0"/>
                    </a:moveTo>
                    <a:cubicBezTo>
                      <a:pt x="206" y="23"/>
                      <a:pt x="1" y="525"/>
                      <a:pt x="298" y="868"/>
                    </a:cubicBezTo>
                    <a:lnTo>
                      <a:pt x="343" y="890"/>
                    </a:lnTo>
                    <a:cubicBezTo>
                      <a:pt x="412" y="982"/>
                      <a:pt x="531" y="1027"/>
                      <a:pt x="654" y="1027"/>
                    </a:cubicBezTo>
                    <a:cubicBezTo>
                      <a:pt x="777" y="1027"/>
                      <a:pt x="902" y="982"/>
                      <a:pt x="982" y="890"/>
                    </a:cubicBezTo>
                    <a:lnTo>
                      <a:pt x="1005" y="868"/>
                    </a:lnTo>
                    <a:cubicBezTo>
                      <a:pt x="1142" y="708"/>
                      <a:pt x="1188" y="502"/>
                      <a:pt x="1119" y="320"/>
                    </a:cubicBezTo>
                    <a:cubicBezTo>
                      <a:pt x="1028" y="137"/>
                      <a:pt x="845" y="0"/>
                      <a:pt x="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22"/>
              <p:cNvSpPr/>
              <p:nvPr/>
            </p:nvSpPr>
            <p:spPr>
              <a:xfrm>
                <a:off x="4501875" y="3050850"/>
                <a:ext cx="30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43" extrusionOk="0">
                    <a:moveTo>
                      <a:pt x="602" y="1"/>
                    </a:moveTo>
                    <a:cubicBezTo>
                      <a:pt x="483" y="1"/>
                      <a:pt x="363" y="41"/>
                      <a:pt x="275" y="129"/>
                    </a:cubicBezTo>
                    <a:cubicBezTo>
                      <a:pt x="252" y="175"/>
                      <a:pt x="206" y="221"/>
                      <a:pt x="183" y="289"/>
                    </a:cubicBezTo>
                    <a:cubicBezTo>
                      <a:pt x="1" y="631"/>
                      <a:pt x="206" y="1042"/>
                      <a:pt x="617" y="1042"/>
                    </a:cubicBezTo>
                    <a:cubicBezTo>
                      <a:pt x="1028" y="1042"/>
                      <a:pt x="1233" y="631"/>
                      <a:pt x="1051" y="289"/>
                    </a:cubicBezTo>
                    <a:cubicBezTo>
                      <a:pt x="1028" y="221"/>
                      <a:pt x="982" y="175"/>
                      <a:pt x="937" y="129"/>
                    </a:cubicBezTo>
                    <a:cubicBezTo>
                      <a:pt x="854" y="47"/>
                      <a:pt x="729" y="1"/>
                      <a:pt x="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22"/>
              <p:cNvSpPr/>
              <p:nvPr/>
            </p:nvSpPr>
            <p:spPr>
              <a:xfrm>
                <a:off x="4584625" y="3036375"/>
                <a:ext cx="297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88" extrusionOk="0">
                    <a:moveTo>
                      <a:pt x="580" y="1"/>
                    </a:moveTo>
                    <a:cubicBezTo>
                      <a:pt x="508" y="1"/>
                      <a:pt x="434" y="12"/>
                      <a:pt x="366" y="24"/>
                    </a:cubicBezTo>
                    <a:cubicBezTo>
                      <a:pt x="229" y="69"/>
                      <a:pt x="137" y="183"/>
                      <a:pt x="69" y="297"/>
                    </a:cubicBezTo>
                    <a:cubicBezTo>
                      <a:pt x="0" y="457"/>
                      <a:pt x="46" y="571"/>
                      <a:pt x="92" y="708"/>
                    </a:cubicBezTo>
                    <a:cubicBezTo>
                      <a:pt x="160" y="845"/>
                      <a:pt x="251" y="937"/>
                      <a:pt x="366" y="1005"/>
                    </a:cubicBezTo>
                    <a:cubicBezTo>
                      <a:pt x="450" y="1062"/>
                      <a:pt x="544" y="1087"/>
                      <a:pt x="636" y="1087"/>
                    </a:cubicBezTo>
                    <a:cubicBezTo>
                      <a:pt x="842" y="1087"/>
                      <a:pt x="1040" y="959"/>
                      <a:pt x="1119" y="754"/>
                    </a:cubicBezTo>
                    <a:cubicBezTo>
                      <a:pt x="1187" y="617"/>
                      <a:pt x="1187" y="480"/>
                      <a:pt x="1119" y="343"/>
                    </a:cubicBezTo>
                    <a:cubicBezTo>
                      <a:pt x="1050" y="183"/>
                      <a:pt x="936" y="92"/>
                      <a:pt x="776" y="46"/>
                    </a:cubicBezTo>
                    <a:cubicBezTo>
                      <a:pt x="719" y="12"/>
                      <a:pt x="651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22"/>
              <p:cNvSpPr/>
              <p:nvPr/>
            </p:nvSpPr>
            <p:spPr>
              <a:xfrm>
                <a:off x="4538975" y="2845750"/>
                <a:ext cx="291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154" extrusionOk="0">
                    <a:moveTo>
                      <a:pt x="646" y="1"/>
                    </a:moveTo>
                    <a:cubicBezTo>
                      <a:pt x="636" y="1"/>
                      <a:pt x="626" y="1"/>
                      <a:pt x="617" y="2"/>
                    </a:cubicBezTo>
                    <a:cubicBezTo>
                      <a:pt x="411" y="2"/>
                      <a:pt x="206" y="139"/>
                      <a:pt x="137" y="322"/>
                    </a:cubicBezTo>
                    <a:cubicBezTo>
                      <a:pt x="23" y="436"/>
                      <a:pt x="0" y="596"/>
                      <a:pt x="0" y="732"/>
                    </a:cubicBezTo>
                    <a:cubicBezTo>
                      <a:pt x="46" y="938"/>
                      <a:pt x="160" y="1052"/>
                      <a:pt x="343" y="1121"/>
                    </a:cubicBezTo>
                    <a:cubicBezTo>
                      <a:pt x="404" y="1143"/>
                      <a:pt x="464" y="1153"/>
                      <a:pt x="524" y="1153"/>
                    </a:cubicBezTo>
                    <a:cubicBezTo>
                      <a:pt x="642" y="1153"/>
                      <a:pt x="754" y="1113"/>
                      <a:pt x="845" y="1052"/>
                    </a:cubicBezTo>
                    <a:cubicBezTo>
                      <a:pt x="1050" y="938"/>
                      <a:pt x="1119" y="732"/>
                      <a:pt x="1142" y="527"/>
                    </a:cubicBezTo>
                    <a:cubicBezTo>
                      <a:pt x="1164" y="264"/>
                      <a:pt x="890" y="1"/>
                      <a:pt x="6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22"/>
              <p:cNvSpPr/>
              <p:nvPr/>
            </p:nvSpPr>
            <p:spPr>
              <a:xfrm>
                <a:off x="4277625" y="3048375"/>
                <a:ext cx="25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0" extrusionOk="0">
                    <a:moveTo>
                      <a:pt x="503" y="0"/>
                    </a:moveTo>
                    <a:cubicBezTo>
                      <a:pt x="388" y="0"/>
                      <a:pt x="251" y="46"/>
                      <a:pt x="160" y="137"/>
                    </a:cubicBezTo>
                    <a:cubicBezTo>
                      <a:pt x="23" y="274"/>
                      <a:pt x="0" y="457"/>
                      <a:pt x="23" y="639"/>
                    </a:cubicBezTo>
                    <a:cubicBezTo>
                      <a:pt x="23" y="639"/>
                      <a:pt x="23" y="662"/>
                      <a:pt x="23" y="662"/>
                    </a:cubicBezTo>
                    <a:cubicBezTo>
                      <a:pt x="66" y="856"/>
                      <a:pt x="272" y="1029"/>
                      <a:pt x="467" y="1029"/>
                    </a:cubicBezTo>
                    <a:cubicBezTo>
                      <a:pt x="479" y="1029"/>
                      <a:pt x="491" y="1028"/>
                      <a:pt x="503" y="1027"/>
                    </a:cubicBezTo>
                    <a:cubicBezTo>
                      <a:pt x="708" y="1027"/>
                      <a:pt x="959" y="890"/>
                      <a:pt x="982" y="662"/>
                    </a:cubicBezTo>
                    <a:cubicBezTo>
                      <a:pt x="982" y="662"/>
                      <a:pt x="982" y="639"/>
                      <a:pt x="1005" y="639"/>
                    </a:cubicBezTo>
                    <a:cubicBezTo>
                      <a:pt x="1027" y="457"/>
                      <a:pt x="1005" y="274"/>
                      <a:pt x="868" y="137"/>
                    </a:cubicBezTo>
                    <a:cubicBezTo>
                      <a:pt x="776" y="46"/>
                      <a:pt x="63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22"/>
              <p:cNvSpPr/>
              <p:nvPr/>
            </p:nvSpPr>
            <p:spPr>
              <a:xfrm>
                <a:off x="4353525" y="3035050"/>
                <a:ext cx="33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83" extrusionOk="0">
                    <a:moveTo>
                      <a:pt x="744" y="1"/>
                    </a:moveTo>
                    <a:cubicBezTo>
                      <a:pt x="694" y="1"/>
                      <a:pt x="643" y="10"/>
                      <a:pt x="594" y="31"/>
                    </a:cubicBezTo>
                    <a:cubicBezTo>
                      <a:pt x="457" y="77"/>
                      <a:pt x="274" y="145"/>
                      <a:pt x="183" y="259"/>
                    </a:cubicBezTo>
                    <a:cubicBezTo>
                      <a:pt x="69" y="396"/>
                      <a:pt x="0" y="556"/>
                      <a:pt x="69" y="738"/>
                    </a:cubicBezTo>
                    <a:cubicBezTo>
                      <a:pt x="114" y="898"/>
                      <a:pt x="228" y="1035"/>
                      <a:pt x="388" y="1058"/>
                    </a:cubicBezTo>
                    <a:cubicBezTo>
                      <a:pt x="449" y="1075"/>
                      <a:pt x="510" y="1083"/>
                      <a:pt x="571" y="1083"/>
                    </a:cubicBezTo>
                    <a:cubicBezTo>
                      <a:pt x="670" y="1083"/>
                      <a:pt x="769" y="1063"/>
                      <a:pt x="867" y="1035"/>
                    </a:cubicBezTo>
                    <a:cubicBezTo>
                      <a:pt x="1141" y="967"/>
                      <a:pt x="1324" y="670"/>
                      <a:pt x="1233" y="396"/>
                    </a:cubicBezTo>
                    <a:cubicBezTo>
                      <a:pt x="1177" y="191"/>
                      <a:pt x="968" y="1"/>
                      <a:pt x="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22"/>
              <p:cNvSpPr/>
              <p:nvPr/>
            </p:nvSpPr>
            <p:spPr>
              <a:xfrm>
                <a:off x="4335825" y="2880725"/>
                <a:ext cx="302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8" extrusionOk="0">
                    <a:moveTo>
                      <a:pt x="515" y="1"/>
                    </a:moveTo>
                    <a:cubicBezTo>
                      <a:pt x="429" y="1"/>
                      <a:pt x="343" y="21"/>
                      <a:pt x="274" y="64"/>
                    </a:cubicBezTo>
                    <a:cubicBezTo>
                      <a:pt x="92" y="201"/>
                      <a:pt x="1" y="406"/>
                      <a:pt x="46" y="635"/>
                    </a:cubicBezTo>
                    <a:cubicBezTo>
                      <a:pt x="46" y="680"/>
                      <a:pt x="69" y="703"/>
                      <a:pt x="92" y="749"/>
                    </a:cubicBezTo>
                    <a:cubicBezTo>
                      <a:pt x="162" y="977"/>
                      <a:pt x="353" y="1137"/>
                      <a:pt x="573" y="1137"/>
                    </a:cubicBezTo>
                    <a:cubicBezTo>
                      <a:pt x="639" y="1137"/>
                      <a:pt x="708" y="1123"/>
                      <a:pt x="777" y="1091"/>
                    </a:cubicBezTo>
                    <a:cubicBezTo>
                      <a:pt x="1050" y="977"/>
                      <a:pt x="1210" y="612"/>
                      <a:pt x="1028" y="361"/>
                    </a:cubicBezTo>
                    <a:cubicBezTo>
                      <a:pt x="982" y="269"/>
                      <a:pt x="936" y="224"/>
                      <a:pt x="891" y="155"/>
                    </a:cubicBezTo>
                    <a:cubicBezTo>
                      <a:pt x="805" y="56"/>
                      <a:pt x="658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22"/>
              <p:cNvSpPr/>
              <p:nvPr/>
            </p:nvSpPr>
            <p:spPr>
              <a:xfrm>
                <a:off x="4412850" y="2887450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56" y="982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22"/>
              <p:cNvSpPr/>
              <p:nvPr/>
            </p:nvSpPr>
            <p:spPr>
              <a:xfrm>
                <a:off x="4421425" y="26888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9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22"/>
              <p:cNvSpPr/>
              <p:nvPr/>
            </p:nvSpPr>
            <p:spPr>
              <a:xfrm>
                <a:off x="4471625" y="2773325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60" y="731"/>
                      <a:pt x="960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22"/>
              <p:cNvSpPr/>
              <p:nvPr/>
            </p:nvSpPr>
            <p:spPr>
              <a:xfrm>
                <a:off x="4554375" y="2651775"/>
                <a:ext cx="285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1" extrusionOk="0">
                    <a:moveTo>
                      <a:pt x="571" y="0"/>
                    </a:moveTo>
                    <a:cubicBezTo>
                      <a:pt x="446" y="0"/>
                      <a:pt x="320" y="46"/>
                      <a:pt x="252" y="137"/>
                    </a:cubicBezTo>
                    <a:cubicBezTo>
                      <a:pt x="160" y="229"/>
                      <a:pt x="115" y="297"/>
                      <a:pt x="92" y="411"/>
                    </a:cubicBezTo>
                    <a:cubicBezTo>
                      <a:pt x="1" y="731"/>
                      <a:pt x="252" y="1050"/>
                      <a:pt x="571" y="1050"/>
                    </a:cubicBezTo>
                    <a:cubicBezTo>
                      <a:pt x="891" y="1050"/>
                      <a:pt x="1142" y="731"/>
                      <a:pt x="1051" y="411"/>
                    </a:cubicBezTo>
                    <a:cubicBezTo>
                      <a:pt x="1028" y="297"/>
                      <a:pt x="982" y="229"/>
                      <a:pt x="891" y="137"/>
                    </a:cubicBezTo>
                    <a:cubicBezTo>
                      <a:pt x="822" y="46"/>
                      <a:pt x="697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22"/>
              <p:cNvSpPr/>
              <p:nvPr/>
            </p:nvSpPr>
            <p:spPr>
              <a:xfrm>
                <a:off x="4530400" y="2550500"/>
                <a:ext cx="3027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76" extrusionOk="0">
                    <a:moveTo>
                      <a:pt x="606" y="0"/>
                    </a:moveTo>
                    <a:cubicBezTo>
                      <a:pt x="452" y="0"/>
                      <a:pt x="298" y="80"/>
                      <a:pt x="184" y="240"/>
                    </a:cubicBezTo>
                    <a:cubicBezTo>
                      <a:pt x="138" y="308"/>
                      <a:pt x="92" y="399"/>
                      <a:pt x="69" y="491"/>
                    </a:cubicBezTo>
                    <a:cubicBezTo>
                      <a:pt x="1" y="833"/>
                      <a:pt x="252" y="1176"/>
                      <a:pt x="617" y="1176"/>
                    </a:cubicBezTo>
                    <a:cubicBezTo>
                      <a:pt x="960" y="1176"/>
                      <a:pt x="1211" y="833"/>
                      <a:pt x="1142" y="491"/>
                    </a:cubicBezTo>
                    <a:cubicBezTo>
                      <a:pt x="1119" y="399"/>
                      <a:pt x="1074" y="308"/>
                      <a:pt x="1028" y="240"/>
                    </a:cubicBezTo>
                    <a:cubicBezTo>
                      <a:pt x="914" y="80"/>
                      <a:pt x="760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22"/>
              <p:cNvSpPr/>
              <p:nvPr/>
            </p:nvSpPr>
            <p:spPr>
              <a:xfrm>
                <a:off x="4635625" y="2572600"/>
                <a:ext cx="306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122" extrusionOk="0">
                    <a:moveTo>
                      <a:pt x="506" y="1"/>
                    </a:moveTo>
                    <a:cubicBezTo>
                      <a:pt x="221" y="1"/>
                      <a:pt x="0" y="268"/>
                      <a:pt x="60" y="588"/>
                    </a:cubicBezTo>
                    <a:cubicBezTo>
                      <a:pt x="106" y="725"/>
                      <a:pt x="174" y="862"/>
                      <a:pt x="289" y="976"/>
                    </a:cubicBezTo>
                    <a:cubicBezTo>
                      <a:pt x="383" y="1070"/>
                      <a:pt x="525" y="1122"/>
                      <a:pt x="666" y="1122"/>
                    </a:cubicBezTo>
                    <a:cubicBezTo>
                      <a:pt x="799" y="1122"/>
                      <a:pt x="930" y="1076"/>
                      <a:pt x="1019" y="976"/>
                    </a:cubicBezTo>
                    <a:cubicBezTo>
                      <a:pt x="1202" y="771"/>
                      <a:pt x="1224" y="428"/>
                      <a:pt x="1019" y="223"/>
                    </a:cubicBezTo>
                    <a:cubicBezTo>
                      <a:pt x="905" y="132"/>
                      <a:pt x="791" y="40"/>
                      <a:pt x="631" y="18"/>
                    </a:cubicBezTo>
                    <a:cubicBezTo>
                      <a:pt x="588" y="6"/>
                      <a:pt x="547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22"/>
              <p:cNvSpPr/>
              <p:nvPr/>
            </p:nvSpPr>
            <p:spPr>
              <a:xfrm>
                <a:off x="4694175" y="2406400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63" y="1"/>
                    </a:moveTo>
                    <a:cubicBezTo>
                      <a:pt x="1" y="1"/>
                      <a:pt x="1" y="1005"/>
                      <a:pt x="663" y="1005"/>
                    </a:cubicBezTo>
                    <a:cubicBezTo>
                      <a:pt x="1302" y="1005"/>
                      <a:pt x="1302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22"/>
              <p:cNvSpPr/>
              <p:nvPr/>
            </p:nvSpPr>
            <p:spPr>
              <a:xfrm>
                <a:off x="4632550" y="2371600"/>
                <a:ext cx="314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59" extrusionOk="0">
                    <a:moveTo>
                      <a:pt x="640" y="0"/>
                    </a:moveTo>
                    <a:cubicBezTo>
                      <a:pt x="1" y="0"/>
                      <a:pt x="1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22"/>
              <p:cNvSpPr/>
              <p:nvPr/>
            </p:nvSpPr>
            <p:spPr>
              <a:xfrm>
                <a:off x="4594900" y="2482300"/>
                <a:ext cx="325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01" y="1028"/>
                      <a:pt x="1301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22"/>
              <p:cNvSpPr/>
              <p:nvPr/>
            </p:nvSpPr>
            <p:spPr>
              <a:xfrm>
                <a:off x="4538400" y="2956325"/>
                <a:ext cx="251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95" extrusionOk="0">
                    <a:moveTo>
                      <a:pt x="516" y="1"/>
                    </a:moveTo>
                    <a:cubicBezTo>
                      <a:pt x="413" y="1"/>
                      <a:pt x="315" y="36"/>
                      <a:pt x="252" y="121"/>
                    </a:cubicBezTo>
                    <a:cubicBezTo>
                      <a:pt x="229" y="144"/>
                      <a:pt x="206" y="167"/>
                      <a:pt x="183" y="213"/>
                    </a:cubicBezTo>
                    <a:cubicBezTo>
                      <a:pt x="46" y="372"/>
                      <a:pt x="1" y="623"/>
                      <a:pt x="183" y="783"/>
                    </a:cubicBezTo>
                    <a:cubicBezTo>
                      <a:pt x="260" y="860"/>
                      <a:pt x="358" y="895"/>
                      <a:pt x="457" y="895"/>
                    </a:cubicBezTo>
                    <a:cubicBezTo>
                      <a:pt x="563" y="895"/>
                      <a:pt x="671" y="854"/>
                      <a:pt x="754" y="783"/>
                    </a:cubicBezTo>
                    <a:cubicBezTo>
                      <a:pt x="777" y="760"/>
                      <a:pt x="799" y="738"/>
                      <a:pt x="845" y="715"/>
                    </a:cubicBezTo>
                    <a:cubicBezTo>
                      <a:pt x="1005" y="578"/>
                      <a:pt x="982" y="281"/>
                      <a:pt x="845" y="121"/>
                    </a:cubicBezTo>
                    <a:cubicBezTo>
                      <a:pt x="760" y="48"/>
                      <a:pt x="63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15" name="Google Shape;2215;p22"/>
          <p:cNvSpPr txBox="1">
            <a:spLocks noGrp="1"/>
          </p:cNvSpPr>
          <p:nvPr>
            <p:ph type="title"/>
          </p:nvPr>
        </p:nvSpPr>
        <p:spPr>
          <a:xfrm>
            <a:off x="713225" y="539650"/>
            <a:ext cx="77109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16" name="Google Shape;2216;p22"/>
          <p:cNvSpPr txBox="1">
            <a:spLocks noGrp="1"/>
          </p:cNvSpPr>
          <p:nvPr>
            <p:ph type="title" idx="2"/>
          </p:nvPr>
        </p:nvSpPr>
        <p:spPr>
          <a:xfrm>
            <a:off x="937625" y="2505462"/>
            <a:ext cx="2175300" cy="4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17" name="Google Shape;2217;p22"/>
          <p:cNvSpPr txBox="1">
            <a:spLocks noGrp="1"/>
          </p:cNvSpPr>
          <p:nvPr>
            <p:ph type="subTitle" idx="1"/>
          </p:nvPr>
        </p:nvSpPr>
        <p:spPr>
          <a:xfrm>
            <a:off x="937625" y="3041778"/>
            <a:ext cx="2175300" cy="53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8" name="Google Shape;2218;p22"/>
          <p:cNvSpPr txBox="1">
            <a:spLocks noGrp="1"/>
          </p:cNvSpPr>
          <p:nvPr>
            <p:ph type="title" idx="3"/>
          </p:nvPr>
        </p:nvSpPr>
        <p:spPr>
          <a:xfrm>
            <a:off x="3484347" y="2505462"/>
            <a:ext cx="2175300" cy="4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19" name="Google Shape;2219;p22"/>
          <p:cNvSpPr txBox="1">
            <a:spLocks noGrp="1"/>
          </p:cNvSpPr>
          <p:nvPr>
            <p:ph type="subTitle" idx="4"/>
          </p:nvPr>
        </p:nvSpPr>
        <p:spPr>
          <a:xfrm>
            <a:off x="3484347" y="3041778"/>
            <a:ext cx="2175300" cy="53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0" name="Google Shape;2220;p22"/>
          <p:cNvSpPr txBox="1">
            <a:spLocks noGrp="1"/>
          </p:cNvSpPr>
          <p:nvPr>
            <p:ph type="title" idx="5"/>
          </p:nvPr>
        </p:nvSpPr>
        <p:spPr>
          <a:xfrm>
            <a:off x="6031075" y="2505462"/>
            <a:ext cx="2175300" cy="4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21" name="Google Shape;2221;p22"/>
          <p:cNvSpPr txBox="1">
            <a:spLocks noGrp="1"/>
          </p:cNvSpPr>
          <p:nvPr>
            <p:ph type="subTitle" idx="6"/>
          </p:nvPr>
        </p:nvSpPr>
        <p:spPr>
          <a:xfrm>
            <a:off x="6031075" y="3041778"/>
            <a:ext cx="2175300" cy="53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" name="Google Shape;2775;p26"/>
          <p:cNvSpPr/>
          <p:nvPr/>
        </p:nvSpPr>
        <p:spPr>
          <a:xfrm rot="10364575">
            <a:off x="8351756" y="709655"/>
            <a:ext cx="737597" cy="1459463"/>
          </a:xfrm>
          <a:custGeom>
            <a:avLst/>
            <a:gdLst/>
            <a:ahLst/>
            <a:cxnLst/>
            <a:rect l="l" t="t" r="r" b="b"/>
            <a:pathLst>
              <a:path w="65271" h="129150" extrusionOk="0">
                <a:moveTo>
                  <a:pt x="64555" y="1"/>
                </a:moveTo>
                <a:cubicBezTo>
                  <a:pt x="64460" y="1"/>
                  <a:pt x="64363" y="25"/>
                  <a:pt x="64271" y="81"/>
                </a:cubicBezTo>
                <a:cubicBezTo>
                  <a:pt x="58245" y="3938"/>
                  <a:pt x="52037" y="7910"/>
                  <a:pt x="47677" y="13708"/>
                </a:cubicBezTo>
                <a:cubicBezTo>
                  <a:pt x="45805" y="16173"/>
                  <a:pt x="44276" y="18935"/>
                  <a:pt x="43409" y="21902"/>
                </a:cubicBezTo>
                <a:cubicBezTo>
                  <a:pt x="42884" y="23705"/>
                  <a:pt x="42222" y="25965"/>
                  <a:pt x="43180" y="27677"/>
                </a:cubicBezTo>
                <a:cubicBezTo>
                  <a:pt x="42003" y="29421"/>
                  <a:pt x="39881" y="31884"/>
                  <a:pt x="39358" y="33907"/>
                </a:cubicBezTo>
                <a:lnTo>
                  <a:pt x="39358" y="33907"/>
                </a:lnTo>
                <a:cubicBezTo>
                  <a:pt x="41084" y="27074"/>
                  <a:pt x="41808" y="20037"/>
                  <a:pt x="40441" y="13068"/>
                </a:cubicBezTo>
                <a:cubicBezTo>
                  <a:pt x="39734" y="9325"/>
                  <a:pt x="38729" y="5673"/>
                  <a:pt x="38684" y="1816"/>
                </a:cubicBezTo>
                <a:cubicBezTo>
                  <a:pt x="38684" y="1431"/>
                  <a:pt x="38401" y="1236"/>
                  <a:pt x="38106" y="1236"/>
                </a:cubicBezTo>
                <a:cubicBezTo>
                  <a:pt x="37858" y="1236"/>
                  <a:pt x="37601" y="1374"/>
                  <a:pt x="37497" y="1656"/>
                </a:cubicBezTo>
                <a:cubicBezTo>
                  <a:pt x="35214" y="7705"/>
                  <a:pt x="32886" y="14004"/>
                  <a:pt x="33365" y="20555"/>
                </a:cubicBezTo>
                <a:cubicBezTo>
                  <a:pt x="33708" y="25166"/>
                  <a:pt x="34689" y="30302"/>
                  <a:pt x="36949" y="34501"/>
                </a:cubicBezTo>
                <a:cubicBezTo>
                  <a:pt x="36972" y="34593"/>
                  <a:pt x="36995" y="34684"/>
                  <a:pt x="37018" y="34752"/>
                </a:cubicBezTo>
                <a:cubicBezTo>
                  <a:pt x="37177" y="35277"/>
                  <a:pt x="37428" y="35848"/>
                  <a:pt x="37565" y="36419"/>
                </a:cubicBezTo>
                <a:cubicBezTo>
                  <a:pt x="37543" y="36442"/>
                  <a:pt x="37520" y="36464"/>
                  <a:pt x="37497" y="36487"/>
                </a:cubicBezTo>
                <a:cubicBezTo>
                  <a:pt x="37314" y="36693"/>
                  <a:pt x="37314" y="36921"/>
                  <a:pt x="37406" y="37126"/>
                </a:cubicBezTo>
                <a:cubicBezTo>
                  <a:pt x="35762" y="40116"/>
                  <a:pt x="34233" y="43175"/>
                  <a:pt x="32795" y="46279"/>
                </a:cubicBezTo>
                <a:cubicBezTo>
                  <a:pt x="32544" y="37560"/>
                  <a:pt x="28846" y="28658"/>
                  <a:pt x="23824" y="21788"/>
                </a:cubicBezTo>
                <a:cubicBezTo>
                  <a:pt x="23687" y="21596"/>
                  <a:pt x="23480" y="21502"/>
                  <a:pt x="23280" y="21502"/>
                </a:cubicBezTo>
                <a:cubicBezTo>
                  <a:pt x="22981" y="21502"/>
                  <a:pt x="22697" y="21711"/>
                  <a:pt x="22683" y="22107"/>
                </a:cubicBezTo>
                <a:cubicBezTo>
                  <a:pt x="22227" y="31078"/>
                  <a:pt x="22067" y="44293"/>
                  <a:pt x="31562" y="49018"/>
                </a:cubicBezTo>
                <a:cubicBezTo>
                  <a:pt x="30398" y="51643"/>
                  <a:pt x="29325" y="54268"/>
                  <a:pt x="28298" y="56893"/>
                </a:cubicBezTo>
                <a:cubicBezTo>
                  <a:pt x="27910" y="57920"/>
                  <a:pt x="27522" y="58970"/>
                  <a:pt x="27134" y="60020"/>
                </a:cubicBezTo>
                <a:lnTo>
                  <a:pt x="27089" y="60066"/>
                </a:lnTo>
                <a:cubicBezTo>
                  <a:pt x="26427" y="55501"/>
                  <a:pt x="25514" y="50821"/>
                  <a:pt x="23893" y="46507"/>
                </a:cubicBezTo>
                <a:cubicBezTo>
                  <a:pt x="22113" y="41828"/>
                  <a:pt x="19647" y="37469"/>
                  <a:pt x="17160" y="33132"/>
                </a:cubicBezTo>
                <a:cubicBezTo>
                  <a:pt x="17037" y="32925"/>
                  <a:pt x="16864" y="32839"/>
                  <a:pt x="16690" y="32839"/>
                </a:cubicBezTo>
                <a:cubicBezTo>
                  <a:pt x="16346" y="32839"/>
                  <a:pt x="16003" y="33179"/>
                  <a:pt x="16064" y="33588"/>
                </a:cubicBezTo>
                <a:cubicBezTo>
                  <a:pt x="16954" y="39546"/>
                  <a:pt x="17411" y="45800"/>
                  <a:pt x="19008" y="51597"/>
                </a:cubicBezTo>
                <a:cubicBezTo>
                  <a:pt x="20150" y="55775"/>
                  <a:pt x="22638" y="59312"/>
                  <a:pt x="26176" y="61778"/>
                </a:cubicBezTo>
                <a:cubicBezTo>
                  <a:pt x="26176" y="61800"/>
                  <a:pt x="26176" y="61823"/>
                  <a:pt x="26198" y="61846"/>
                </a:cubicBezTo>
                <a:cubicBezTo>
                  <a:pt x="26221" y="61960"/>
                  <a:pt x="26290" y="62051"/>
                  <a:pt x="26381" y="62120"/>
                </a:cubicBezTo>
                <a:cubicBezTo>
                  <a:pt x="25536" y="64494"/>
                  <a:pt x="24760" y="66913"/>
                  <a:pt x="24030" y="69333"/>
                </a:cubicBezTo>
                <a:cubicBezTo>
                  <a:pt x="23961" y="69356"/>
                  <a:pt x="23893" y="69401"/>
                  <a:pt x="23824" y="69447"/>
                </a:cubicBezTo>
                <a:cubicBezTo>
                  <a:pt x="21542" y="59541"/>
                  <a:pt x="15060" y="51369"/>
                  <a:pt x="10495" y="42445"/>
                </a:cubicBezTo>
                <a:cubicBezTo>
                  <a:pt x="10389" y="42260"/>
                  <a:pt x="10203" y="42177"/>
                  <a:pt x="10015" y="42177"/>
                </a:cubicBezTo>
                <a:cubicBezTo>
                  <a:pt x="9714" y="42177"/>
                  <a:pt x="9408" y="42390"/>
                  <a:pt x="9422" y="42741"/>
                </a:cubicBezTo>
                <a:cubicBezTo>
                  <a:pt x="9924" y="51552"/>
                  <a:pt x="10997" y="69698"/>
                  <a:pt x="22843" y="70679"/>
                </a:cubicBezTo>
                <a:cubicBezTo>
                  <a:pt x="22889" y="70839"/>
                  <a:pt x="22911" y="70976"/>
                  <a:pt x="22934" y="71136"/>
                </a:cubicBezTo>
                <a:cubicBezTo>
                  <a:pt x="22980" y="71410"/>
                  <a:pt x="23163" y="71547"/>
                  <a:pt x="23368" y="71570"/>
                </a:cubicBezTo>
                <a:cubicBezTo>
                  <a:pt x="22660" y="73989"/>
                  <a:pt x="21998" y="76409"/>
                  <a:pt x="21382" y="78851"/>
                </a:cubicBezTo>
                <a:cubicBezTo>
                  <a:pt x="18734" y="69881"/>
                  <a:pt x="10266" y="63695"/>
                  <a:pt x="5541" y="55889"/>
                </a:cubicBezTo>
                <a:cubicBezTo>
                  <a:pt x="5415" y="55684"/>
                  <a:pt x="5227" y="55596"/>
                  <a:pt x="5040" y="55596"/>
                </a:cubicBezTo>
                <a:cubicBezTo>
                  <a:pt x="4687" y="55596"/>
                  <a:pt x="4341" y="55912"/>
                  <a:pt x="4446" y="56345"/>
                </a:cubicBezTo>
                <a:cubicBezTo>
                  <a:pt x="5610" y="61435"/>
                  <a:pt x="7094" y="66548"/>
                  <a:pt x="9673" y="71113"/>
                </a:cubicBezTo>
                <a:cubicBezTo>
                  <a:pt x="10951" y="73373"/>
                  <a:pt x="12503" y="75496"/>
                  <a:pt x="14398" y="77276"/>
                </a:cubicBezTo>
                <a:cubicBezTo>
                  <a:pt x="15333" y="78143"/>
                  <a:pt x="16338" y="78919"/>
                  <a:pt x="17411" y="79604"/>
                </a:cubicBezTo>
                <a:cubicBezTo>
                  <a:pt x="18871" y="80517"/>
                  <a:pt x="20606" y="80768"/>
                  <a:pt x="20446" y="82845"/>
                </a:cubicBezTo>
                <a:cubicBezTo>
                  <a:pt x="20332" y="83987"/>
                  <a:pt x="19899" y="85196"/>
                  <a:pt x="19647" y="86338"/>
                </a:cubicBezTo>
                <a:cubicBezTo>
                  <a:pt x="19511" y="87045"/>
                  <a:pt x="18643" y="89236"/>
                  <a:pt x="18917" y="89875"/>
                </a:cubicBezTo>
                <a:cubicBezTo>
                  <a:pt x="14991" y="80882"/>
                  <a:pt x="8874" y="73122"/>
                  <a:pt x="999" y="67164"/>
                </a:cubicBezTo>
                <a:cubicBezTo>
                  <a:pt x="909" y="67098"/>
                  <a:pt x="812" y="67069"/>
                  <a:pt x="716" y="67069"/>
                </a:cubicBezTo>
                <a:cubicBezTo>
                  <a:pt x="350" y="67069"/>
                  <a:pt x="1" y="67488"/>
                  <a:pt x="109" y="67849"/>
                </a:cubicBezTo>
                <a:cubicBezTo>
                  <a:pt x="2871" y="77093"/>
                  <a:pt x="7208" y="89716"/>
                  <a:pt x="18232" y="91405"/>
                </a:cubicBezTo>
                <a:cubicBezTo>
                  <a:pt x="18324" y="91633"/>
                  <a:pt x="18415" y="91838"/>
                  <a:pt x="18506" y="92044"/>
                </a:cubicBezTo>
                <a:cubicBezTo>
                  <a:pt x="17844" y="95513"/>
                  <a:pt x="17251" y="99006"/>
                  <a:pt x="16726" y="102498"/>
                </a:cubicBezTo>
                <a:cubicBezTo>
                  <a:pt x="15448" y="111171"/>
                  <a:pt x="14420" y="119959"/>
                  <a:pt x="14078" y="128747"/>
                </a:cubicBezTo>
                <a:cubicBezTo>
                  <a:pt x="14067" y="129018"/>
                  <a:pt x="14257" y="129149"/>
                  <a:pt x="14457" y="129149"/>
                </a:cubicBezTo>
                <a:cubicBezTo>
                  <a:pt x="14661" y="129149"/>
                  <a:pt x="14877" y="129012"/>
                  <a:pt x="14900" y="128747"/>
                </a:cubicBezTo>
                <a:cubicBezTo>
                  <a:pt x="16155" y="116490"/>
                  <a:pt x="17456" y="104301"/>
                  <a:pt x="19716" y="92226"/>
                </a:cubicBezTo>
                <a:cubicBezTo>
                  <a:pt x="19739" y="92181"/>
                  <a:pt x="19762" y="92135"/>
                  <a:pt x="19762" y="92067"/>
                </a:cubicBezTo>
                <a:cubicBezTo>
                  <a:pt x="19830" y="92044"/>
                  <a:pt x="19921" y="92021"/>
                  <a:pt x="19990" y="91953"/>
                </a:cubicBezTo>
                <a:cubicBezTo>
                  <a:pt x="23802" y="88803"/>
                  <a:pt x="29576" y="89875"/>
                  <a:pt x="34187" y="89305"/>
                </a:cubicBezTo>
                <a:cubicBezTo>
                  <a:pt x="38958" y="88689"/>
                  <a:pt x="43523" y="87251"/>
                  <a:pt x="47837" y="85151"/>
                </a:cubicBezTo>
                <a:cubicBezTo>
                  <a:pt x="48476" y="84831"/>
                  <a:pt x="48088" y="84009"/>
                  <a:pt x="47517" y="83964"/>
                </a:cubicBezTo>
                <a:cubicBezTo>
                  <a:pt x="44471" y="83616"/>
                  <a:pt x="41119" y="83286"/>
                  <a:pt x="37762" y="83286"/>
                </a:cubicBezTo>
                <a:cubicBezTo>
                  <a:pt x="31205" y="83286"/>
                  <a:pt x="24626" y="84543"/>
                  <a:pt x="20264" y="89373"/>
                </a:cubicBezTo>
                <a:cubicBezTo>
                  <a:pt x="20583" y="87798"/>
                  <a:pt x="21085" y="86201"/>
                  <a:pt x="21291" y="84626"/>
                </a:cubicBezTo>
                <a:cubicBezTo>
                  <a:pt x="21428" y="83484"/>
                  <a:pt x="21268" y="82686"/>
                  <a:pt x="22044" y="81704"/>
                </a:cubicBezTo>
                <a:cubicBezTo>
                  <a:pt x="23459" y="79946"/>
                  <a:pt x="25879" y="79444"/>
                  <a:pt x="27887" y="78737"/>
                </a:cubicBezTo>
                <a:cubicBezTo>
                  <a:pt x="30809" y="77710"/>
                  <a:pt x="33776" y="76819"/>
                  <a:pt x="36629" y="75655"/>
                </a:cubicBezTo>
                <a:cubicBezTo>
                  <a:pt x="41172" y="73784"/>
                  <a:pt x="45052" y="70794"/>
                  <a:pt x="48111" y="66982"/>
                </a:cubicBezTo>
                <a:cubicBezTo>
                  <a:pt x="48398" y="66650"/>
                  <a:pt x="48279" y="65998"/>
                  <a:pt x="47753" y="65998"/>
                </a:cubicBezTo>
                <a:cubicBezTo>
                  <a:pt x="47736" y="65998"/>
                  <a:pt x="47718" y="65999"/>
                  <a:pt x="47700" y="66000"/>
                </a:cubicBezTo>
                <a:cubicBezTo>
                  <a:pt x="38958" y="66594"/>
                  <a:pt x="29006" y="69241"/>
                  <a:pt x="23368" y="76294"/>
                </a:cubicBezTo>
                <a:cubicBezTo>
                  <a:pt x="23916" y="74217"/>
                  <a:pt x="24509" y="72163"/>
                  <a:pt x="25126" y="70109"/>
                </a:cubicBezTo>
                <a:cubicBezTo>
                  <a:pt x="32270" y="66502"/>
                  <a:pt x="40715" y="65909"/>
                  <a:pt x="46969" y="60591"/>
                </a:cubicBezTo>
                <a:cubicBezTo>
                  <a:pt x="47380" y="60225"/>
                  <a:pt x="47038" y="59586"/>
                  <a:pt x="46559" y="59564"/>
                </a:cubicBezTo>
                <a:cubicBezTo>
                  <a:pt x="46437" y="59562"/>
                  <a:pt x="46315" y="59561"/>
                  <a:pt x="46193" y="59561"/>
                </a:cubicBezTo>
                <a:cubicBezTo>
                  <a:pt x="39056" y="59561"/>
                  <a:pt x="31289" y="62183"/>
                  <a:pt x="26016" y="67233"/>
                </a:cubicBezTo>
                <a:cubicBezTo>
                  <a:pt x="26678" y="65201"/>
                  <a:pt x="27340" y="63193"/>
                  <a:pt x="28070" y="61207"/>
                </a:cubicBezTo>
                <a:cubicBezTo>
                  <a:pt x="31950" y="60066"/>
                  <a:pt x="35762" y="58856"/>
                  <a:pt x="39757" y="58080"/>
                </a:cubicBezTo>
                <a:cubicBezTo>
                  <a:pt x="43523" y="57327"/>
                  <a:pt x="47380" y="57030"/>
                  <a:pt x="50872" y="55272"/>
                </a:cubicBezTo>
                <a:cubicBezTo>
                  <a:pt x="51375" y="55021"/>
                  <a:pt x="51169" y="54337"/>
                  <a:pt x="50713" y="54177"/>
                </a:cubicBezTo>
                <a:cubicBezTo>
                  <a:pt x="48232" y="53275"/>
                  <a:pt x="45649" y="52832"/>
                  <a:pt x="43093" y="52832"/>
                </a:cubicBezTo>
                <a:cubicBezTo>
                  <a:pt x="38076" y="52832"/>
                  <a:pt x="33158" y="54540"/>
                  <a:pt x="29303" y="57852"/>
                </a:cubicBezTo>
                <a:cubicBezTo>
                  <a:pt x="30353" y="55090"/>
                  <a:pt x="31471" y="52374"/>
                  <a:pt x="32681" y="49680"/>
                </a:cubicBezTo>
                <a:cubicBezTo>
                  <a:pt x="32749" y="49657"/>
                  <a:pt x="32840" y="49657"/>
                  <a:pt x="32909" y="49612"/>
                </a:cubicBezTo>
                <a:cubicBezTo>
                  <a:pt x="32977" y="49589"/>
                  <a:pt x="33023" y="49566"/>
                  <a:pt x="33069" y="49520"/>
                </a:cubicBezTo>
                <a:cubicBezTo>
                  <a:pt x="33251" y="49452"/>
                  <a:pt x="33320" y="49315"/>
                  <a:pt x="33343" y="49178"/>
                </a:cubicBezTo>
                <a:cubicBezTo>
                  <a:pt x="34051" y="49935"/>
                  <a:pt x="36397" y="50033"/>
                  <a:pt x="38101" y="50033"/>
                </a:cubicBezTo>
                <a:cubicBezTo>
                  <a:pt x="38695" y="50033"/>
                  <a:pt x="39211" y="50021"/>
                  <a:pt x="39552" y="50021"/>
                </a:cubicBezTo>
                <a:cubicBezTo>
                  <a:pt x="39620" y="50021"/>
                  <a:pt x="39681" y="50021"/>
                  <a:pt x="39734" y="50023"/>
                </a:cubicBezTo>
                <a:cubicBezTo>
                  <a:pt x="39886" y="50024"/>
                  <a:pt x="40039" y="50025"/>
                  <a:pt x="40192" y="50025"/>
                </a:cubicBezTo>
                <a:cubicBezTo>
                  <a:pt x="42481" y="50025"/>
                  <a:pt x="44768" y="49864"/>
                  <a:pt x="47015" y="49543"/>
                </a:cubicBezTo>
                <a:cubicBezTo>
                  <a:pt x="51945" y="48836"/>
                  <a:pt x="56670" y="47284"/>
                  <a:pt x="61098" y="45024"/>
                </a:cubicBezTo>
                <a:cubicBezTo>
                  <a:pt x="61646" y="44750"/>
                  <a:pt x="61349" y="43928"/>
                  <a:pt x="60779" y="43905"/>
                </a:cubicBezTo>
                <a:cubicBezTo>
                  <a:pt x="55847" y="43749"/>
                  <a:pt x="50966" y="42279"/>
                  <a:pt x="46021" y="42279"/>
                </a:cubicBezTo>
                <a:cubicBezTo>
                  <a:pt x="45175" y="42279"/>
                  <a:pt x="44327" y="42322"/>
                  <a:pt x="43477" y="42422"/>
                </a:cubicBezTo>
                <a:cubicBezTo>
                  <a:pt x="40008" y="42833"/>
                  <a:pt x="36766" y="44248"/>
                  <a:pt x="34142" y="46507"/>
                </a:cubicBezTo>
                <a:cubicBezTo>
                  <a:pt x="35237" y="44202"/>
                  <a:pt x="36378" y="41920"/>
                  <a:pt x="37588" y="39683"/>
                </a:cubicBezTo>
                <a:cubicBezTo>
                  <a:pt x="37794" y="39295"/>
                  <a:pt x="38022" y="38907"/>
                  <a:pt x="38250" y="38519"/>
                </a:cubicBezTo>
                <a:lnTo>
                  <a:pt x="38273" y="38541"/>
                </a:lnTo>
                <a:cubicBezTo>
                  <a:pt x="38370" y="38595"/>
                  <a:pt x="38467" y="38619"/>
                  <a:pt x="38559" y="38619"/>
                </a:cubicBezTo>
                <a:cubicBezTo>
                  <a:pt x="38662" y="38619"/>
                  <a:pt x="38759" y="38590"/>
                  <a:pt x="38844" y="38541"/>
                </a:cubicBezTo>
                <a:cubicBezTo>
                  <a:pt x="39217" y="38601"/>
                  <a:pt x="39595" y="38626"/>
                  <a:pt x="39976" y="38626"/>
                </a:cubicBezTo>
                <a:cubicBezTo>
                  <a:pt x="41345" y="38626"/>
                  <a:pt x="42750" y="38304"/>
                  <a:pt x="44071" y="38108"/>
                </a:cubicBezTo>
                <a:cubicBezTo>
                  <a:pt x="46810" y="37674"/>
                  <a:pt x="49549" y="37195"/>
                  <a:pt x="52265" y="36601"/>
                </a:cubicBezTo>
                <a:cubicBezTo>
                  <a:pt x="56784" y="35597"/>
                  <a:pt x="61212" y="34068"/>
                  <a:pt x="64590" y="30758"/>
                </a:cubicBezTo>
                <a:cubicBezTo>
                  <a:pt x="65001" y="30370"/>
                  <a:pt x="64682" y="29754"/>
                  <a:pt x="64157" y="29731"/>
                </a:cubicBezTo>
                <a:cubicBezTo>
                  <a:pt x="62426" y="29611"/>
                  <a:pt x="60635" y="29531"/>
                  <a:pt x="58825" y="29531"/>
                </a:cubicBezTo>
                <a:cubicBezTo>
                  <a:pt x="52355" y="29531"/>
                  <a:pt x="45649" y="30559"/>
                  <a:pt x="40601" y="34501"/>
                </a:cubicBezTo>
                <a:cubicBezTo>
                  <a:pt x="42108" y="32036"/>
                  <a:pt x="43705" y="29617"/>
                  <a:pt x="45372" y="27243"/>
                </a:cubicBezTo>
                <a:cubicBezTo>
                  <a:pt x="55050" y="21354"/>
                  <a:pt x="62148" y="11676"/>
                  <a:pt x="65161" y="766"/>
                </a:cubicBezTo>
                <a:cubicBezTo>
                  <a:pt x="65270" y="383"/>
                  <a:pt x="64929" y="1"/>
                  <a:pt x="64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26"/>
          <p:cNvSpPr/>
          <p:nvPr/>
        </p:nvSpPr>
        <p:spPr>
          <a:xfrm rot="1123413" flipH="1">
            <a:off x="-40776" y="3360974"/>
            <a:ext cx="737598" cy="1459465"/>
          </a:xfrm>
          <a:custGeom>
            <a:avLst/>
            <a:gdLst/>
            <a:ahLst/>
            <a:cxnLst/>
            <a:rect l="l" t="t" r="r" b="b"/>
            <a:pathLst>
              <a:path w="65271" h="129150" extrusionOk="0">
                <a:moveTo>
                  <a:pt x="64555" y="1"/>
                </a:moveTo>
                <a:cubicBezTo>
                  <a:pt x="64460" y="1"/>
                  <a:pt x="64363" y="25"/>
                  <a:pt x="64271" y="81"/>
                </a:cubicBezTo>
                <a:cubicBezTo>
                  <a:pt x="58245" y="3938"/>
                  <a:pt x="52037" y="7910"/>
                  <a:pt x="47677" y="13708"/>
                </a:cubicBezTo>
                <a:cubicBezTo>
                  <a:pt x="45805" y="16173"/>
                  <a:pt x="44276" y="18935"/>
                  <a:pt x="43409" y="21902"/>
                </a:cubicBezTo>
                <a:cubicBezTo>
                  <a:pt x="42884" y="23705"/>
                  <a:pt x="42222" y="25965"/>
                  <a:pt x="43180" y="27677"/>
                </a:cubicBezTo>
                <a:cubicBezTo>
                  <a:pt x="42003" y="29421"/>
                  <a:pt x="39881" y="31884"/>
                  <a:pt x="39358" y="33907"/>
                </a:cubicBezTo>
                <a:lnTo>
                  <a:pt x="39358" y="33907"/>
                </a:lnTo>
                <a:cubicBezTo>
                  <a:pt x="41084" y="27074"/>
                  <a:pt x="41808" y="20037"/>
                  <a:pt x="40441" y="13068"/>
                </a:cubicBezTo>
                <a:cubicBezTo>
                  <a:pt x="39734" y="9325"/>
                  <a:pt x="38729" y="5673"/>
                  <a:pt x="38684" y="1816"/>
                </a:cubicBezTo>
                <a:cubicBezTo>
                  <a:pt x="38684" y="1431"/>
                  <a:pt x="38401" y="1236"/>
                  <a:pt x="38106" y="1236"/>
                </a:cubicBezTo>
                <a:cubicBezTo>
                  <a:pt x="37858" y="1236"/>
                  <a:pt x="37601" y="1374"/>
                  <a:pt x="37497" y="1656"/>
                </a:cubicBezTo>
                <a:cubicBezTo>
                  <a:pt x="35214" y="7705"/>
                  <a:pt x="32886" y="14004"/>
                  <a:pt x="33365" y="20555"/>
                </a:cubicBezTo>
                <a:cubicBezTo>
                  <a:pt x="33708" y="25166"/>
                  <a:pt x="34689" y="30302"/>
                  <a:pt x="36949" y="34501"/>
                </a:cubicBezTo>
                <a:cubicBezTo>
                  <a:pt x="36972" y="34593"/>
                  <a:pt x="36995" y="34684"/>
                  <a:pt x="37018" y="34752"/>
                </a:cubicBezTo>
                <a:cubicBezTo>
                  <a:pt x="37177" y="35277"/>
                  <a:pt x="37428" y="35848"/>
                  <a:pt x="37565" y="36419"/>
                </a:cubicBezTo>
                <a:cubicBezTo>
                  <a:pt x="37543" y="36442"/>
                  <a:pt x="37520" y="36464"/>
                  <a:pt x="37497" y="36487"/>
                </a:cubicBezTo>
                <a:cubicBezTo>
                  <a:pt x="37314" y="36693"/>
                  <a:pt x="37314" y="36921"/>
                  <a:pt x="37406" y="37126"/>
                </a:cubicBezTo>
                <a:cubicBezTo>
                  <a:pt x="35762" y="40116"/>
                  <a:pt x="34233" y="43175"/>
                  <a:pt x="32795" y="46279"/>
                </a:cubicBezTo>
                <a:cubicBezTo>
                  <a:pt x="32544" y="37560"/>
                  <a:pt x="28846" y="28658"/>
                  <a:pt x="23824" y="21788"/>
                </a:cubicBezTo>
                <a:cubicBezTo>
                  <a:pt x="23687" y="21596"/>
                  <a:pt x="23480" y="21502"/>
                  <a:pt x="23280" y="21502"/>
                </a:cubicBezTo>
                <a:cubicBezTo>
                  <a:pt x="22981" y="21502"/>
                  <a:pt x="22697" y="21711"/>
                  <a:pt x="22683" y="22107"/>
                </a:cubicBezTo>
                <a:cubicBezTo>
                  <a:pt x="22227" y="31078"/>
                  <a:pt x="22067" y="44293"/>
                  <a:pt x="31562" y="49018"/>
                </a:cubicBezTo>
                <a:cubicBezTo>
                  <a:pt x="30398" y="51643"/>
                  <a:pt x="29325" y="54268"/>
                  <a:pt x="28298" y="56893"/>
                </a:cubicBezTo>
                <a:cubicBezTo>
                  <a:pt x="27910" y="57920"/>
                  <a:pt x="27522" y="58970"/>
                  <a:pt x="27134" y="60020"/>
                </a:cubicBezTo>
                <a:lnTo>
                  <a:pt x="27089" y="60066"/>
                </a:lnTo>
                <a:cubicBezTo>
                  <a:pt x="26427" y="55501"/>
                  <a:pt x="25514" y="50821"/>
                  <a:pt x="23893" y="46507"/>
                </a:cubicBezTo>
                <a:cubicBezTo>
                  <a:pt x="22113" y="41828"/>
                  <a:pt x="19647" y="37469"/>
                  <a:pt x="17160" y="33132"/>
                </a:cubicBezTo>
                <a:cubicBezTo>
                  <a:pt x="17037" y="32925"/>
                  <a:pt x="16864" y="32839"/>
                  <a:pt x="16690" y="32839"/>
                </a:cubicBezTo>
                <a:cubicBezTo>
                  <a:pt x="16346" y="32839"/>
                  <a:pt x="16003" y="33179"/>
                  <a:pt x="16064" y="33588"/>
                </a:cubicBezTo>
                <a:cubicBezTo>
                  <a:pt x="16954" y="39546"/>
                  <a:pt x="17411" y="45800"/>
                  <a:pt x="19008" y="51597"/>
                </a:cubicBezTo>
                <a:cubicBezTo>
                  <a:pt x="20150" y="55775"/>
                  <a:pt x="22638" y="59312"/>
                  <a:pt x="26176" y="61778"/>
                </a:cubicBezTo>
                <a:cubicBezTo>
                  <a:pt x="26176" y="61800"/>
                  <a:pt x="26176" y="61823"/>
                  <a:pt x="26198" y="61846"/>
                </a:cubicBezTo>
                <a:cubicBezTo>
                  <a:pt x="26221" y="61960"/>
                  <a:pt x="26290" y="62051"/>
                  <a:pt x="26381" y="62120"/>
                </a:cubicBezTo>
                <a:cubicBezTo>
                  <a:pt x="25536" y="64494"/>
                  <a:pt x="24760" y="66913"/>
                  <a:pt x="24030" y="69333"/>
                </a:cubicBezTo>
                <a:cubicBezTo>
                  <a:pt x="23961" y="69356"/>
                  <a:pt x="23893" y="69401"/>
                  <a:pt x="23824" y="69447"/>
                </a:cubicBezTo>
                <a:cubicBezTo>
                  <a:pt x="21542" y="59541"/>
                  <a:pt x="15060" y="51369"/>
                  <a:pt x="10495" y="42445"/>
                </a:cubicBezTo>
                <a:cubicBezTo>
                  <a:pt x="10389" y="42260"/>
                  <a:pt x="10203" y="42177"/>
                  <a:pt x="10015" y="42177"/>
                </a:cubicBezTo>
                <a:cubicBezTo>
                  <a:pt x="9714" y="42177"/>
                  <a:pt x="9408" y="42390"/>
                  <a:pt x="9422" y="42741"/>
                </a:cubicBezTo>
                <a:cubicBezTo>
                  <a:pt x="9924" y="51552"/>
                  <a:pt x="10997" y="69698"/>
                  <a:pt x="22843" y="70679"/>
                </a:cubicBezTo>
                <a:cubicBezTo>
                  <a:pt x="22889" y="70839"/>
                  <a:pt x="22911" y="70976"/>
                  <a:pt x="22934" y="71136"/>
                </a:cubicBezTo>
                <a:cubicBezTo>
                  <a:pt x="22980" y="71410"/>
                  <a:pt x="23163" y="71547"/>
                  <a:pt x="23368" y="71570"/>
                </a:cubicBezTo>
                <a:cubicBezTo>
                  <a:pt x="22660" y="73989"/>
                  <a:pt x="21998" y="76409"/>
                  <a:pt x="21382" y="78851"/>
                </a:cubicBezTo>
                <a:cubicBezTo>
                  <a:pt x="18734" y="69881"/>
                  <a:pt x="10266" y="63695"/>
                  <a:pt x="5541" y="55889"/>
                </a:cubicBezTo>
                <a:cubicBezTo>
                  <a:pt x="5415" y="55684"/>
                  <a:pt x="5227" y="55596"/>
                  <a:pt x="5040" y="55596"/>
                </a:cubicBezTo>
                <a:cubicBezTo>
                  <a:pt x="4687" y="55596"/>
                  <a:pt x="4341" y="55912"/>
                  <a:pt x="4446" y="56345"/>
                </a:cubicBezTo>
                <a:cubicBezTo>
                  <a:pt x="5610" y="61435"/>
                  <a:pt x="7094" y="66548"/>
                  <a:pt x="9673" y="71113"/>
                </a:cubicBezTo>
                <a:cubicBezTo>
                  <a:pt x="10951" y="73373"/>
                  <a:pt x="12503" y="75496"/>
                  <a:pt x="14398" y="77276"/>
                </a:cubicBezTo>
                <a:cubicBezTo>
                  <a:pt x="15333" y="78143"/>
                  <a:pt x="16338" y="78919"/>
                  <a:pt x="17411" y="79604"/>
                </a:cubicBezTo>
                <a:cubicBezTo>
                  <a:pt x="18871" y="80517"/>
                  <a:pt x="20606" y="80768"/>
                  <a:pt x="20446" y="82845"/>
                </a:cubicBezTo>
                <a:cubicBezTo>
                  <a:pt x="20332" y="83987"/>
                  <a:pt x="19899" y="85196"/>
                  <a:pt x="19647" y="86338"/>
                </a:cubicBezTo>
                <a:cubicBezTo>
                  <a:pt x="19511" y="87045"/>
                  <a:pt x="18643" y="89236"/>
                  <a:pt x="18917" y="89875"/>
                </a:cubicBezTo>
                <a:cubicBezTo>
                  <a:pt x="14991" y="80882"/>
                  <a:pt x="8874" y="73122"/>
                  <a:pt x="999" y="67164"/>
                </a:cubicBezTo>
                <a:cubicBezTo>
                  <a:pt x="909" y="67098"/>
                  <a:pt x="812" y="67069"/>
                  <a:pt x="716" y="67069"/>
                </a:cubicBezTo>
                <a:cubicBezTo>
                  <a:pt x="350" y="67069"/>
                  <a:pt x="1" y="67488"/>
                  <a:pt x="109" y="67849"/>
                </a:cubicBezTo>
                <a:cubicBezTo>
                  <a:pt x="2871" y="77093"/>
                  <a:pt x="7208" y="89716"/>
                  <a:pt x="18232" y="91405"/>
                </a:cubicBezTo>
                <a:cubicBezTo>
                  <a:pt x="18324" y="91633"/>
                  <a:pt x="18415" y="91838"/>
                  <a:pt x="18506" y="92044"/>
                </a:cubicBezTo>
                <a:cubicBezTo>
                  <a:pt x="17844" y="95513"/>
                  <a:pt x="17251" y="99006"/>
                  <a:pt x="16726" y="102498"/>
                </a:cubicBezTo>
                <a:cubicBezTo>
                  <a:pt x="15448" y="111171"/>
                  <a:pt x="14420" y="119959"/>
                  <a:pt x="14078" y="128747"/>
                </a:cubicBezTo>
                <a:cubicBezTo>
                  <a:pt x="14067" y="129018"/>
                  <a:pt x="14257" y="129149"/>
                  <a:pt x="14457" y="129149"/>
                </a:cubicBezTo>
                <a:cubicBezTo>
                  <a:pt x="14661" y="129149"/>
                  <a:pt x="14877" y="129012"/>
                  <a:pt x="14900" y="128747"/>
                </a:cubicBezTo>
                <a:cubicBezTo>
                  <a:pt x="16155" y="116490"/>
                  <a:pt x="17456" y="104301"/>
                  <a:pt x="19716" y="92226"/>
                </a:cubicBezTo>
                <a:cubicBezTo>
                  <a:pt x="19739" y="92181"/>
                  <a:pt x="19762" y="92135"/>
                  <a:pt x="19762" y="92067"/>
                </a:cubicBezTo>
                <a:cubicBezTo>
                  <a:pt x="19830" y="92044"/>
                  <a:pt x="19921" y="92021"/>
                  <a:pt x="19990" y="91953"/>
                </a:cubicBezTo>
                <a:cubicBezTo>
                  <a:pt x="23802" y="88803"/>
                  <a:pt x="29576" y="89875"/>
                  <a:pt x="34187" y="89305"/>
                </a:cubicBezTo>
                <a:cubicBezTo>
                  <a:pt x="38958" y="88689"/>
                  <a:pt x="43523" y="87251"/>
                  <a:pt x="47837" y="85151"/>
                </a:cubicBezTo>
                <a:cubicBezTo>
                  <a:pt x="48476" y="84831"/>
                  <a:pt x="48088" y="84009"/>
                  <a:pt x="47517" y="83964"/>
                </a:cubicBezTo>
                <a:cubicBezTo>
                  <a:pt x="44471" y="83616"/>
                  <a:pt x="41119" y="83286"/>
                  <a:pt x="37762" y="83286"/>
                </a:cubicBezTo>
                <a:cubicBezTo>
                  <a:pt x="31205" y="83286"/>
                  <a:pt x="24626" y="84543"/>
                  <a:pt x="20264" y="89373"/>
                </a:cubicBezTo>
                <a:cubicBezTo>
                  <a:pt x="20583" y="87798"/>
                  <a:pt x="21085" y="86201"/>
                  <a:pt x="21291" y="84626"/>
                </a:cubicBezTo>
                <a:cubicBezTo>
                  <a:pt x="21428" y="83484"/>
                  <a:pt x="21268" y="82686"/>
                  <a:pt x="22044" y="81704"/>
                </a:cubicBezTo>
                <a:cubicBezTo>
                  <a:pt x="23459" y="79946"/>
                  <a:pt x="25879" y="79444"/>
                  <a:pt x="27887" y="78737"/>
                </a:cubicBezTo>
                <a:cubicBezTo>
                  <a:pt x="30809" y="77710"/>
                  <a:pt x="33776" y="76819"/>
                  <a:pt x="36629" y="75655"/>
                </a:cubicBezTo>
                <a:cubicBezTo>
                  <a:pt x="41172" y="73784"/>
                  <a:pt x="45052" y="70794"/>
                  <a:pt x="48111" y="66982"/>
                </a:cubicBezTo>
                <a:cubicBezTo>
                  <a:pt x="48398" y="66650"/>
                  <a:pt x="48279" y="65998"/>
                  <a:pt x="47753" y="65998"/>
                </a:cubicBezTo>
                <a:cubicBezTo>
                  <a:pt x="47736" y="65998"/>
                  <a:pt x="47718" y="65999"/>
                  <a:pt x="47700" y="66000"/>
                </a:cubicBezTo>
                <a:cubicBezTo>
                  <a:pt x="38958" y="66594"/>
                  <a:pt x="29006" y="69241"/>
                  <a:pt x="23368" y="76294"/>
                </a:cubicBezTo>
                <a:cubicBezTo>
                  <a:pt x="23916" y="74217"/>
                  <a:pt x="24509" y="72163"/>
                  <a:pt x="25126" y="70109"/>
                </a:cubicBezTo>
                <a:cubicBezTo>
                  <a:pt x="32270" y="66502"/>
                  <a:pt x="40715" y="65909"/>
                  <a:pt x="46969" y="60591"/>
                </a:cubicBezTo>
                <a:cubicBezTo>
                  <a:pt x="47380" y="60225"/>
                  <a:pt x="47038" y="59586"/>
                  <a:pt x="46559" y="59564"/>
                </a:cubicBezTo>
                <a:cubicBezTo>
                  <a:pt x="46437" y="59562"/>
                  <a:pt x="46315" y="59561"/>
                  <a:pt x="46193" y="59561"/>
                </a:cubicBezTo>
                <a:cubicBezTo>
                  <a:pt x="39056" y="59561"/>
                  <a:pt x="31289" y="62183"/>
                  <a:pt x="26016" y="67233"/>
                </a:cubicBezTo>
                <a:cubicBezTo>
                  <a:pt x="26678" y="65201"/>
                  <a:pt x="27340" y="63193"/>
                  <a:pt x="28070" y="61207"/>
                </a:cubicBezTo>
                <a:cubicBezTo>
                  <a:pt x="31950" y="60066"/>
                  <a:pt x="35762" y="58856"/>
                  <a:pt x="39757" y="58080"/>
                </a:cubicBezTo>
                <a:cubicBezTo>
                  <a:pt x="43523" y="57327"/>
                  <a:pt x="47380" y="57030"/>
                  <a:pt x="50872" y="55272"/>
                </a:cubicBezTo>
                <a:cubicBezTo>
                  <a:pt x="51375" y="55021"/>
                  <a:pt x="51169" y="54337"/>
                  <a:pt x="50713" y="54177"/>
                </a:cubicBezTo>
                <a:cubicBezTo>
                  <a:pt x="48232" y="53275"/>
                  <a:pt x="45649" y="52832"/>
                  <a:pt x="43093" y="52832"/>
                </a:cubicBezTo>
                <a:cubicBezTo>
                  <a:pt x="38076" y="52832"/>
                  <a:pt x="33158" y="54540"/>
                  <a:pt x="29303" y="57852"/>
                </a:cubicBezTo>
                <a:cubicBezTo>
                  <a:pt x="30353" y="55090"/>
                  <a:pt x="31471" y="52374"/>
                  <a:pt x="32681" y="49680"/>
                </a:cubicBezTo>
                <a:cubicBezTo>
                  <a:pt x="32749" y="49657"/>
                  <a:pt x="32840" y="49657"/>
                  <a:pt x="32909" y="49612"/>
                </a:cubicBezTo>
                <a:cubicBezTo>
                  <a:pt x="32977" y="49589"/>
                  <a:pt x="33023" y="49566"/>
                  <a:pt x="33069" y="49520"/>
                </a:cubicBezTo>
                <a:cubicBezTo>
                  <a:pt x="33251" y="49452"/>
                  <a:pt x="33320" y="49315"/>
                  <a:pt x="33343" y="49178"/>
                </a:cubicBezTo>
                <a:cubicBezTo>
                  <a:pt x="34051" y="49935"/>
                  <a:pt x="36397" y="50033"/>
                  <a:pt x="38101" y="50033"/>
                </a:cubicBezTo>
                <a:cubicBezTo>
                  <a:pt x="38695" y="50033"/>
                  <a:pt x="39211" y="50021"/>
                  <a:pt x="39552" y="50021"/>
                </a:cubicBezTo>
                <a:cubicBezTo>
                  <a:pt x="39620" y="50021"/>
                  <a:pt x="39681" y="50021"/>
                  <a:pt x="39734" y="50023"/>
                </a:cubicBezTo>
                <a:cubicBezTo>
                  <a:pt x="39886" y="50024"/>
                  <a:pt x="40039" y="50025"/>
                  <a:pt x="40192" y="50025"/>
                </a:cubicBezTo>
                <a:cubicBezTo>
                  <a:pt x="42481" y="50025"/>
                  <a:pt x="44768" y="49864"/>
                  <a:pt x="47015" y="49543"/>
                </a:cubicBezTo>
                <a:cubicBezTo>
                  <a:pt x="51945" y="48836"/>
                  <a:pt x="56670" y="47284"/>
                  <a:pt x="61098" y="45024"/>
                </a:cubicBezTo>
                <a:cubicBezTo>
                  <a:pt x="61646" y="44750"/>
                  <a:pt x="61349" y="43928"/>
                  <a:pt x="60779" y="43905"/>
                </a:cubicBezTo>
                <a:cubicBezTo>
                  <a:pt x="55847" y="43749"/>
                  <a:pt x="50966" y="42279"/>
                  <a:pt x="46021" y="42279"/>
                </a:cubicBezTo>
                <a:cubicBezTo>
                  <a:pt x="45175" y="42279"/>
                  <a:pt x="44327" y="42322"/>
                  <a:pt x="43477" y="42422"/>
                </a:cubicBezTo>
                <a:cubicBezTo>
                  <a:pt x="40008" y="42833"/>
                  <a:pt x="36766" y="44248"/>
                  <a:pt x="34142" y="46507"/>
                </a:cubicBezTo>
                <a:cubicBezTo>
                  <a:pt x="35237" y="44202"/>
                  <a:pt x="36378" y="41920"/>
                  <a:pt x="37588" y="39683"/>
                </a:cubicBezTo>
                <a:cubicBezTo>
                  <a:pt x="37794" y="39295"/>
                  <a:pt x="38022" y="38907"/>
                  <a:pt x="38250" y="38519"/>
                </a:cubicBezTo>
                <a:lnTo>
                  <a:pt x="38273" y="38541"/>
                </a:lnTo>
                <a:cubicBezTo>
                  <a:pt x="38370" y="38595"/>
                  <a:pt x="38467" y="38619"/>
                  <a:pt x="38559" y="38619"/>
                </a:cubicBezTo>
                <a:cubicBezTo>
                  <a:pt x="38662" y="38619"/>
                  <a:pt x="38759" y="38590"/>
                  <a:pt x="38844" y="38541"/>
                </a:cubicBezTo>
                <a:cubicBezTo>
                  <a:pt x="39217" y="38601"/>
                  <a:pt x="39595" y="38626"/>
                  <a:pt x="39976" y="38626"/>
                </a:cubicBezTo>
                <a:cubicBezTo>
                  <a:pt x="41345" y="38626"/>
                  <a:pt x="42750" y="38304"/>
                  <a:pt x="44071" y="38108"/>
                </a:cubicBezTo>
                <a:cubicBezTo>
                  <a:pt x="46810" y="37674"/>
                  <a:pt x="49549" y="37195"/>
                  <a:pt x="52265" y="36601"/>
                </a:cubicBezTo>
                <a:cubicBezTo>
                  <a:pt x="56784" y="35597"/>
                  <a:pt x="61212" y="34068"/>
                  <a:pt x="64590" y="30758"/>
                </a:cubicBezTo>
                <a:cubicBezTo>
                  <a:pt x="65001" y="30370"/>
                  <a:pt x="64682" y="29754"/>
                  <a:pt x="64157" y="29731"/>
                </a:cubicBezTo>
                <a:cubicBezTo>
                  <a:pt x="62426" y="29611"/>
                  <a:pt x="60635" y="29531"/>
                  <a:pt x="58825" y="29531"/>
                </a:cubicBezTo>
                <a:cubicBezTo>
                  <a:pt x="52355" y="29531"/>
                  <a:pt x="45649" y="30559"/>
                  <a:pt x="40601" y="34501"/>
                </a:cubicBezTo>
                <a:cubicBezTo>
                  <a:pt x="42108" y="32036"/>
                  <a:pt x="43705" y="29617"/>
                  <a:pt x="45372" y="27243"/>
                </a:cubicBezTo>
                <a:cubicBezTo>
                  <a:pt x="55050" y="21354"/>
                  <a:pt x="62148" y="11676"/>
                  <a:pt x="65161" y="766"/>
                </a:cubicBezTo>
                <a:cubicBezTo>
                  <a:pt x="65270" y="383"/>
                  <a:pt x="64929" y="1"/>
                  <a:pt x="64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26"/>
          <p:cNvSpPr/>
          <p:nvPr/>
        </p:nvSpPr>
        <p:spPr>
          <a:xfrm>
            <a:off x="0" y="4407776"/>
            <a:ext cx="1865714" cy="793348"/>
          </a:xfrm>
          <a:custGeom>
            <a:avLst/>
            <a:gdLst/>
            <a:ahLst/>
            <a:cxnLst/>
            <a:rect l="l" t="t" r="r" b="b"/>
            <a:pathLst>
              <a:path w="85938" h="55791" extrusionOk="0">
                <a:moveTo>
                  <a:pt x="69359" y="0"/>
                </a:moveTo>
                <a:cubicBezTo>
                  <a:pt x="61692" y="0"/>
                  <a:pt x="54121" y="5485"/>
                  <a:pt x="46153" y="6534"/>
                </a:cubicBezTo>
                <a:cubicBezTo>
                  <a:pt x="45096" y="6672"/>
                  <a:pt x="44038" y="6730"/>
                  <a:pt x="42978" y="6730"/>
                </a:cubicBezTo>
                <a:cubicBezTo>
                  <a:pt x="38430" y="6730"/>
                  <a:pt x="33858" y="5659"/>
                  <a:pt x="29285" y="5233"/>
                </a:cubicBezTo>
                <a:cubicBezTo>
                  <a:pt x="27834" y="5096"/>
                  <a:pt x="26378" y="5028"/>
                  <a:pt x="24923" y="5028"/>
                </a:cubicBezTo>
                <a:cubicBezTo>
                  <a:pt x="16220" y="5028"/>
                  <a:pt x="7549" y="7446"/>
                  <a:pt x="0" y="11807"/>
                </a:cubicBezTo>
                <a:lnTo>
                  <a:pt x="0" y="55791"/>
                </a:lnTo>
                <a:lnTo>
                  <a:pt x="84180" y="55791"/>
                </a:lnTo>
                <a:cubicBezTo>
                  <a:pt x="83701" y="54147"/>
                  <a:pt x="83290" y="52504"/>
                  <a:pt x="83084" y="50861"/>
                </a:cubicBezTo>
                <a:cubicBezTo>
                  <a:pt x="81875" y="41685"/>
                  <a:pt x="85002" y="32509"/>
                  <a:pt x="85481" y="23265"/>
                </a:cubicBezTo>
                <a:cubicBezTo>
                  <a:pt x="85937" y="13998"/>
                  <a:pt x="82285" y="3110"/>
                  <a:pt x="73384" y="554"/>
                </a:cubicBezTo>
                <a:cubicBezTo>
                  <a:pt x="72037" y="167"/>
                  <a:pt x="70697" y="0"/>
                  <a:pt x="693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26"/>
          <p:cNvSpPr/>
          <p:nvPr/>
        </p:nvSpPr>
        <p:spPr>
          <a:xfrm rot="10800000">
            <a:off x="6565630" y="-4332"/>
            <a:ext cx="2612945" cy="1111078"/>
          </a:xfrm>
          <a:custGeom>
            <a:avLst/>
            <a:gdLst/>
            <a:ahLst/>
            <a:cxnLst/>
            <a:rect l="l" t="t" r="r" b="b"/>
            <a:pathLst>
              <a:path w="85938" h="55791" extrusionOk="0">
                <a:moveTo>
                  <a:pt x="69359" y="0"/>
                </a:moveTo>
                <a:cubicBezTo>
                  <a:pt x="61692" y="0"/>
                  <a:pt x="54121" y="5485"/>
                  <a:pt x="46153" y="6534"/>
                </a:cubicBezTo>
                <a:cubicBezTo>
                  <a:pt x="45096" y="6672"/>
                  <a:pt x="44038" y="6730"/>
                  <a:pt x="42978" y="6730"/>
                </a:cubicBezTo>
                <a:cubicBezTo>
                  <a:pt x="38430" y="6730"/>
                  <a:pt x="33858" y="5659"/>
                  <a:pt x="29285" y="5233"/>
                </a:cubicBezTo>
                <a:cubicBezTo>
                  <a:pt x="27834" y="5096"/>
                  <a:pt x="26378" y="5028"/>
                  <a:pt x="24923" y="5028"/>
                </a:cubicBezTo>
                <a:cubicBezTo>
                  <a:pt x="16220" y="5028"/>
                  <a:pt x="7549" y="7446"/>
                  <a:pt x="0" y="11807"/>
                </a:cubicBezTo>
                <a:lnTo>
                  <a:pt x="0" y="55791"/>
                </a:lnTo>
                <a:lnTo>
                  <a:pt x="84180" y="55791"/>
                </a:lnTo>
                <a:cubicBezTo>
                  <a:pt x="83701" y="54147"/>
                  <a:pt x="83290" y="52504"/>
                  <a:pt x="83084" y="50861"/>
                </a:cubicBezTo>
                <a:cubicBezTo>
                  <a:pt x="81875" y="41685"/>
                  <a:pt x="85002" y="32509"/>
                  <a:pt x="85481" y="23265"/>
                </a:cubicBezTo>
                <a:cubicBezTo>
                  <a:pt x="85937" y="13998"/>
                  <a:pt x="82285" y="3110"/>
                  <a:pt x="73384" y="554"/>
                </a:cubicBezTo>
                <a:cubicBezTo>
                  <a:pt x="72037" y="167"/>
                  <a:pt x="70697" y="0"/>
                  <a:pt x="693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9" name="Google Shape;2779;p26"/>
          <p:cNvGrpSpPr/>
          <p:nvPr/>
        </p:nvGrpSpPr>
        <p:grpSpPr>
          <a:xfrm rot="10800000">
            <a:off x="7495070" y="55433"/>
            <a:ext cx="1271440" cy="613484"/>
            <a:chOff x="5867000" y="376300"/>
            <a:chExt cx="1185050" cy="571800"/>
          </a:xfrm>
        </p:grpSpPr>
        <p:sp>
          <p:nvSpPr>
            <p:cNvPr id="2780" name="Google Shape;2780;p26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6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6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6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6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6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6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6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6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6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6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6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6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6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6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6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6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6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6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6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0" name="Google Shape;2800;p26"/>
          <p:cNvGrpSpPr/>
          <p:nvPr/>
        </p:nvGrpSpPr>
        <p:grpSpPr>
          <a:xfrm rot="5400000">
            <a:off x="-222455" y="1900133"/>
            <a:ext cx="1271440" cy="613484"/>
            <a:chOff x="5867000" y="376300"/>
            <a:chExt cx="1185050" cy="571800"/>
          </a:xfrm>
        </p:grpSpPr>
        <p:sp>
          <p:nvSpPr>
            <p:cNvPr id="2801" name="Google Shape;2801;p26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6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6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6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6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6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6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6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6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6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6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6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6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6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6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6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6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6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6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6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1" name="Google Shape;2821;p26"/>
          <p:cNvSpPr txBox="1">
            <a:spLocks noGrp="1"/>
          </p:cNvSpPr>
          <p:nvPr>
            <p:ph type="title" hasCustomPrompt="1"/>
          </p:nvPr>
        </p:nvSpPr>
        <p:spPr>
          <a:xfrm>
            <a:off x="1089403" y="2004350"/>
            <a:ext cx="943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22" name="Google Shape;2822;p26"/>
          <p:cNvSpPr txBox="1">
            <a:spLocks noGrp="1"/>
          </p:cNvSpPr>
          <p:nvPr>
            <p:ph type="subTitle" idx="1"/>
          </p:nvPr>
        </p:nvSpPr>
        <p:spPr>
          <a:xfrm>
            <a:off x="710053" y="3594742"/>
            <a:ext cx="1702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823" name="Google Shape;2823;p26"/>
          <p:cNvSpPr txBox="1">
            <a:spLocks noGrp="1"/>
          </p:cNvSpPr>
          <p:nvPr>
            <p:ph type="subTitle" idx="2"/>
          </p:nvPr>
        </p:nvSpPr>
        <p:spPr>
          <a:xfrm>
            <a:off x="710803" y="3073667"/>
            <a:ext cx="17007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24" name="Google Shape;2824;p26"/>
          <p:cNvSpPr txBox="1">
            <a:spLocks noGrp="1"/>
          </p:cNvSpPr>
          <p:nvPr>
            <p:ph type="title" idx="3" hasCustomPrompt="1"/>
          </p:nvPr>
        </p:nvSpPr>
        <p:spPr>
          <a:xfrm>
            <a:off x="3134742" y="3409139"/>
            <a:ext cx="834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25" name="Google Shape;2825;p26"/>
          <p:cNvSpPr txBox="1">
            <a:spLocks noGrp="1"/>
          </p:cNvSpPr>
          <p:nvPr>
            <p:ph type="subTitle" idx="4"/>
          </p:nvPr>
        </p:nvSpPr>
        <p:spPr>
          <a:xfrm>
            <a:off x="2713742" y="2112875"/>
            <a:ext cx="17022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826" name="Google Shape;2826;p26"/>
          <p:cNvSpPr txBox="1">
            <a:spLocks noGrp="1"/>
          </p:cNvSpPr>
          <p:nvPr>
            <p:ph type="subTitle" idx="5"/>
          </p:nvPr>
        </p:nvSpPr>
        <p:spPr>
          <a:xfrm>
            <a:off x="2713742" y="1592100"/>
            <a:ext cx="17022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27" name="Google Shape;2827;p26"/>
          <p:cNvSpPr txBox="1">
            <a:spLocks noGrp="1"/>
          </p:cNvSpPr>
          <p:nvPr>
            <p:ph type="title" idx="6"/>
          </p:nvPr>
        </p:nvSpPr>
        <p:spPr>
          <a:xfrm>
            <a:off x="720000" y="539660"/>
            <a:ext cx="77040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828" name="Google Shape;2828;p26"/>
          <p:cNvSpPr txBox="1">
            <a:spLocks noGrp="1"/>
          </p:cNvSpPr>
          <p:nvPr>
            <p:ph type="title" idx="7" hasCustomPrompt="1"/>
          </p:nvPr>
        </p:nvSpPr>
        <p:spPr>
          <a:xfrm>
            <a:off x="5071180" y="3428114"/>
            <a:ext cx="981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29" name="Google Shape;2829;p26"/>
          <p:cNvSpPr txBox="1">
            <a:spLocks noGrp="1"/>
          </p:cNvSpPr>
          <p:nvPr>
            <p:ph type="subTitle" idx="8"/>
          </p:nvPr>
        </p:nvSpPr>
        <p:spPr>
          <a:xfrm>
            <a:off x="4717430" y="2112875"/>
            <a:ext cx="1702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830" name="Google Shape;2830;p26"/>
          <p:cNvSpPr txBox="1">
            <a:spLocks noGrp="1"/>
          </p:cNvSpPr>
          <p:nvPr>
            <p:ph type="subTitle" idx="9"/>
          </p:nvPr>
        </p:nvSpPr>
        <p:spPr>
          <a:xfrm>
            <a:off x="4718180" y="1591800"/>
            <a:ext cx="17007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31" name="Google Shape;2831;p26"/>
          <p:cNvSpPr txBox="1">
            <a:spLocks noGrp="1"/>
          </p:cNvSpPr>
          <p:nvPr>
            <p:ph type="title" idx="13" hasCustomPrompt="1"/>
          </p:nvPr>
        </p:nvSpPr>
        <p:spPr>
          <a:xfrm>
            <a:off x="7154919" y="1937400"/>
            <a:ext cx="834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32" name="Google Shape;2832;p26"/>
          <p:cNvSpPr txBox="1">
            <a:spLocks noGrp="1"/>
          </p:cNvSpPr>
          <p:nvPr>
            <p:ph type="subTitle" idx="14"/>
          </p:nvPr>
        </p:nvSpPr>
        <p:spPr>
          <a:xfrm>
            <a:off x="6721119" y="3594742"/>
            <a:ext cx="17022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833" name="Google Shape;2833;p26"/>
          <p:cNvSpPr txBox="1">
            <a:spLocks noGrp="1"/>
          </p:cNvSpPr>
          <p:nvPr>
            <p:ph type="subTitle" idx="15"/>
          </p:nvPr>
        </p:nvSpPr>
        <p:spPr>
          <a:xfrm>
            <a:off x="6721119" y="3073817"/>
            <a:ext cx="17022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27"/>
          <p:cNvSpPr/>
          <p:nvPr/>
        </p:nvSpPr>
        <p:spPr>
          <a:xfrm flipH="1">
            <a:off x="7800948" y="-25002"/>
            <a:ext cx="1414047" cy="777772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6" name="Google Shape;2836;p27"/>
          <p:cNvGrpSpPr/>
          <p:nvPr/>
        </p:nvGrpSpPr>
        <p:grpSpPr>
          <a:xfrm rot="-9797741" flipH="1">
            <a:off x="8141802" y="12831"/>
            <a:ext cx="1087073" cy="1169358"/>
            <a:chOff x="7605975" y="3020775"/>
            <a:chExt cx="2008100" cy="2160100"/>
          </a:xfrm>
        </p:grpSpPr>
        <p:sp>
          <p:nvSpPr>
            <p:cNvPr id="2837" name="Google Shape;2837;p27"/>
            <p:cNvSpPr/>
            <p:nvPr/>
          </p:nvSpPr>
          <p:spPr>
            <a:xfrm>
              <a:off x="7605975" y="3020775"/>
              <a:ext cx="2008100" cy="2160100"/>
            </a:xfrm>
            <a:custGeom>
              <a:avLst/>
              <a:gdLst/>
              <a:ahLst/>
              <a:cxnLst/>
              <a:rect l="l" t="t" r="r" b="b"/>
              <a:pathLst>
                <a:path w="80324" h="86404" extrusionOk="0">
                  <a:moveTo>
                    <a:pt x="42639" y="1"/>
                  </a:moveTo>
                  <a:lnTo>
                    <a:pt x="42639" y="1"/>
                  </a:lnTo>
                  <a:cubicBezTo>
                    <a:pt x="33166" y="3904"/>
                    <a:pt x="28008" y="13970"/>
                    <a:pt x="23671" y="23260"/>
                  </a:cubicBezTo>
                  <a:cubicBezTo>
                    <a:pt x="22370" y="26067"/>
                    <a:pt x="21046" y="28966"/>
                    <a:pt x="20955" y="32047"/>
                  </a:cubicBezTo>
                  <a:cubicBezTo>
                    <a:pt x="20886" y="34695"/>
                    <a:pt x="21731" y="37274"/>
                    <a:pt x="22552" y="39785"/>
                  </a:cubicBezTo>
                  <a:lnTo>
                    <a:pt x="31500" y="66742"/>
                  </a:lnTo>
                  <a:cubicBezTo>
                    <a:pt x="28738" y="62222"/>
                    <a:pt x="25839" y="57566"/>
                    <a:pt x="21411" y="54713"/>
                  </a:cubicBezTo>
                  <a:cubicBezTo>
                    <a:pt x="19162" y="53260"/>
                    <a:pt x="16401" y="52419"/>
                    <a:pt x="13734" y="52419"/>
                  </a:cubicBezTo>
                  <a:cubicBezTo>
                    <a:pt x="11121" y="52419"/>
                    <a:pt x="8598" y="53226"/>
                    <a:pt x="6734" y="55055"/>
                  </a:cubicBezTo>
                  <a:cubicBezTo>
                    <a:pt x="4840" y="56904"/>
                    <a:pt x="3904" y="59461"/>
                    <a:pt x="3037" y="61949"/>
                  </a:cubicBezTo>
                  <a:cubicBezTo>
                    <a:pt x="1941" y="65167"/>
                    <a:pt x="937" y="68408"/>
                    <a:pt x="1" y="71695"/>
                  </a:cubicBezTo>
                  <a:cubicBezTo>
                    <a:pt x="3653" y="68134"/>
                    <a:pt x="7830" y="64368"/>
                    <a:pt x="12920" y="64254"/>
                  </a:cubicBezTo>
                  <a:cubicBezTo>
                    <a:pt x="13013" y="64252"/>
                    <a:pt x="13104" y="64251"/>
                    <a:pt x="13196" y="64251"/>
                  </a:cubicBezTo>
                  <a:cubicBezTo>
                    <a:pt x="22016" y="64251"/>
                    <a:pt x="26952" y="73976"/>
                    <a:pt x="30792" y="80460"/>
                  </a:cubicBezTo>
                  <a:cubicBezTo>
                    <a:pt x="32093" y="82642"/>
                    <a:pt x="33903" y="86403"/>
                    <a:pt x="36715" y="86403"/>
                  </a:cubicBezTo>
                  <a:cubicBezTo>
                    <a:pt x="37110" y="86403"/>
                    <a:pt x="37524" y="86329"/>
                    <a:pt x="37959" y="86166"/>
                  </a:cubicBezTo>
                  <a:cubicBezTo>
                    <a:pt x="41589" y="84797"/>
                    <a:pt x="42547" y="78246"/>
                    <a:pt x="43689" y="75142"/>
                  </a:cubicBezTo>
                  <a:cubicBezTo>
                    <a:pt x="45766" y="69549"/>
                    <a:pt x="49669" y="64665"/>
                    <a:pt x="54668" y="61401"/>
                  </a:cubicBezTo>
                  <a:cubicBezTo>
                    <a:pt x="56950" y="59917"/>
                    <a:pt x="59529" y="58753"/>
                    <a:pt x="62268" y="58639"/>
                  </a:cubicBezTo>
                  <a:cubicBezTo>
                    <a:pt x="62411" y="58633"/>
                    <a:pt x="62553" y="58631"/>
                    <a:pt x="62695" y="58631"/>
                  </a:cubicBezTo>
                  <a:cubicBezTo>
                    <a:pt x="69026" y="58631"/>
                    <a:pt x="74161" y="64019"/>
                    <a:pt x="80323" y="65783"/>
                  </a:cubicBezTo>
                  <a:cubicBezTo>
                    <a:pt x="77128" y="63432"/>
                    <a:pt x="75119" y="59849"/>
                    <a:pt x="73362" y="56288"/>
                  </a:cubicBezTo>
                  <a:cubicBezTo>
                    <a:pt x="71604" y="52750"/>
                    <a:pt x="69915" y="49052"/>
                    <a:pt x="67130" y="46245"/>
                  </a:cubicBezTo>
                  <a:cubicBezTo>
                    <a:pt x="64965" y="44026"/>
                    <a:pt x="61917" y="42439"/>
                    <a:pt x="58886" y="42439"/>
                  </a:cubicBezTo>
                  <a:cubicBezTo>
                    <a:pt x="58051" y="42439"/>
                    <a:pt x="57216" y="42559"/>
                    <a:pt x="56402" y="42821"/>
                  </a:cubicBezTo>
                  <a:cubicBezTo>
                    <a:pt x="52796" y="43985"/>
                    <a:pt x="50536" y="47477"/>
                    <a:pt x="48687" y="50787"/>
                  </a:cubicBezTo>
                  <a:cubicBezTo>
                    <a:pt x="45560" y="56402"/>
                    <a:pt x="42753" y="62177"/>
                    <a:pt x="40265" y="68089"/>
                  </a:cubicBezTo>
                  <a:cubicBezTo>
                    <a:pt x="39124" y="61515"/>
                    <a:pt x="42091" y="54896"/>
                    <a:pt x="42091" y="48231"/>
                  </a:cubicBezTo>
                  <a:cubicBezTo>
                    <a:pt x="42091" y="39032"/>
                    <a:pt x="36499" y="30336"/>
                    <a:pt x="37457" y="21183"/>
                  </a:cubicBezTo>
                  <a:cubicBezTo>
                    <a:pt x="38233" y="13901"/>
                    <a:pt x="43095" y="7305"/>
                    <a:pt x="4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38" name="Google Shape;2838;p27"/>
            <p:cNvGrpSpPr/>
            <p:nvPr/>
          </p:nvGrpSpPr>
          <p:grpSpPr>
            <a:xfrm>
              <a:off x="7700700" y="3100675"/>
              <a:ext cx="1764425" cy="1795825"/>
              <a:chOff x="3782300" y="2371600"/>
              <a:chExt cx="1764425" cy="1795825"/>
            </a:xfrm>
          </p:grpSpPr>
          <p:sp>
            <p:nvSpPr>
              <p:cNvPr id="2839" name="Google Shape;2839;p27"/>
              <p:cNvSpPr/>
              <p:nvPr/>
            </p:nvSpPr>
            <p:spPr>
              <a:xfrm>
                <a:off x="4386600" y="4059525"/>
                <a:ext cx="3940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73" extrusionOk="0">
                    <a:moveTo>
                      <a:pt x="777" y="0"/>
                    </a:moveTo>
                    <a:cubicBezTo>
                      <a:pt x="526" y="23"/>
                      <a:pt x="298" y="183"/>
                      <a:pt x="206" y="388"/>
                    </a:cubicBezTo>
                    <a:cubicBezTo>
                      <a:pt x="1" y="799"/>
                      <a:pt x="343" y="1256"/>
                      <a:pt x="754" y="1256"/>
                    </a:cubicBezTo>
                    <a:cubicBezTo>
                      <a:pt x="800" y="1267"/>
                      <a:pt x="840" y="1273"/>
                      <a:pt x="880" y="1273"/>
                    </a:cubicBezTo>
                    <a:cubicBezTo>
                      <a:pt x="920" y="1273"/>
                      <a:pt x="960" y="1267"/>
                      <a:pt x="1005" y="1256"/>
                    </a:cubicBezTo>
                    <a:cubicBezTo>
                      <a:pt x="1462" y="1187"/>
                      <a:pt x="1576" y="640"/>
                      <a:pt x="1325" y="297"/>
                    </a:cubicBezTo>
                    <a:cubicBezTo>
                      <a:pt x="1188" y="115"/>
                      <a:pt x="1005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27"/>
              <p:cNvSpPr/>
              <p:nvPr/>
            </p:nvSpPr>
            <p:spPr>
              <a:xfrm>
                <a:off x="4293600" y="3998575"/>
                <a:ext cx="222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49" extrusionOk="0">
                    <a:moveTo>
                      <a:pt x="410" y="1"/>
                    </a:moveTo>
                    <a:cubicBezTo>
                      <a:pt x="340" y="1"/>
                      <a:pt x="269" y="20"/>
                      <a:pt x="206" y="65"/>
                    </a:cubicBezTo>
                    <a:cubicBezTo>
                      <a:pt x="69" y="156"/>
                      <a:pt x="0" y="316"/>
                      <a:pt x="46" y="453"/>
                    </a:cubicBezTo>
                    <a:cubicBezTo>
                      <a:pt x="46" y="453"/>
                      <a:pt x="46" y="475"/>
                      <a:pt x="46" y="475"/>
                    </a:cubicBezTo>
                    <a:cubicBezTo>
                      <a:pt x="46" y="698"/>
                      <a:pt x="225" y="848"/>
                      <a:pt x="440" y="848"/>
                    </a:cubicBezTo>
                    <a:cubicBezTo>
                      <a:pt x="468" y="848"/>
                      <a:pt x="497" y="846"/>
                      <a:pt x="525" y="841"/>
                    </a:cubicBezTo>
                    <a:cubicBezTo>
                      <a:pt x="754" y="795"/>
                      <a:pt x="891" y="544"/>
                      <a:pt x="822" y="316"/>
                    </a:cubicBezTo>
                    <a:cubicBezTo>
                      <a:pt x="773" y="134"/>
                      <a:pt x="592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27"/>
              <p:cNvSpPr/>
              <p:nvPr/>
            </p:nvSpPr>
            <p:spPr>
              <a:xfrm>
                <a:off x="4366650" y="3987225"/>
                <a:ext cx="3140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148" extrusionOk="0">
                    <a:moveTo>
                      <a:pt x="644" y="1"/>
                    </a:moveTo>
                    <a:cubicBezTo>
                      <a:pt x="453" y="1"/>
                      <a:pt x="269" y="97"/>
                      <a:pt x="228" y="313"/>
                    </a:cubicBezTo>
                    <a:cubicBezTo>
                      <a:pt x="23" y="496"/>
                      <a:pt x="0" y="815"/>
                      <a:pt x="206" y="998"/>
                    </a:cubicBezTo>
                    <a:cubicBezTo>
                      <a:pt x="308" y="1101"/>
                      <a:pt x="444" y="1148"/>
                      <a:pt x="580" y="1148"/>
                    </a:cubicBezTo>
                    <a:cubicBezTo>
                      <a:pt x="746" y="1148"/>
                      <a:pt x="914" y="1078"/>
                      <a:pt x="1027" y="952"/>
                    </a:cubicBezTo>
                    <a:cubicBezTo>
                      <a:pt x="1233" y="724"/>
                      <a:pt x="1255" y="336"/>
                      <a:pt x="1004" y="131"/>
                    </a:cubicBezTo>
                    <a:cubicBezTo>
                      <a:pt x="911" y="47"/>
                      <a:pt x="776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27"/>
              <p:cNvSpPr/>
              <p:nvPr/>
            </p:nvSpPr>
            <p:spPr>
              <a:xfrm>
                <a:off x="4475050" y="4051875"/>
                <a:ext cx="28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52" extrusionOk="0">
                    <a:moveTo>
                      <a:pt x="635" y="1"/>
                    </a:moveTo>
                    <a:cubicBezTo>
                      <a:pt x="541" y="1"/>
                      <a:pt x="450" y="30"/>
                      <a:pt x="366" y="78"/>
                    </a:cubicBezTo>
                    <a:cubicBezTo>
                      <a:pt x="343" y="78"/>
                      <a:pt x="320" y="101"/>
                      <a:pt x="298" y="101"/>
                    </a:cubicBezTo>
                    <a:cubicBezTo>
                      <a:pt x="1" y="306"/>
                      <a:pt x="1" y="740"/>
                      <a:pt x="298" y="946"/>
                    </a:cubicBezTo>
                    <a:cubicBezTo>
                      <a:pt x="320" y="968"/>
                      <a:pt x="343" y="968"/>
                      <a:pt x="366" y="991"/>
                    </a:cubicBezTo>
                    <a:cubicBezTo>
                      <a:pt x="452" y="1028"/>
                      <a:pt x="544" y="1051"/>
                      <a:pt x="639" y="1051"/>
                    </a:cubicBezTo>
                    <a:cubicBezTo>
                      <a:pt x="721" y="1051"/>
                      <a:pt x="806" y="1034"/>
                      <a:pt x="891" y="991"/>
                    </a:cubicBezTo>
                    <a:cubicBezTo>
                      <a:pt x="1051" y="877"/>
                      <a:pt x="1142" y="717"/>
                      <a:pt x="1142" y="535"/>
                    </a:cubicBezTo>
                    <a:cubicBezTo>
                      <a:pt x="1142" y="352"/>
                      <a:pt x="1051" y="169"/>
                      <a:pt x="891" y="78"/>
                    </a:cubicBezTo>
                    <a:cubicBezTo>
                      <a:pt x="805" y="24"/>
                      <a:pt x="71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27"/>
              <p:cNvSpPr/>
              <p:nvPr/>
            </p:nvSpPr>
            <p:spPr>
              <a:xfrm>
                <a:off x="4267350" y="3878850"/>
                <a:ext cx="31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86" extrusionOk="0">
                    <a:moveTo>
                      <a:pt x="531" y="0"/>
                    </a:moveTo>
                    <a:cubicBezTo>
                      <a:pt x="457" y="0"/>
                      <a:pt x="384" y="18"/>
                      <a:pt x="320" y="60"/>
                    </a:cubicBezTo>
                    <a:cubicBezTo>
                      <a:pt x="252" y="106"/>
                      <a:pt x="206" y="152"/>
                      <a:pt x="160" y="197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15" y="243"/>
                      <a:pt x="115" y="266"/>
                      <a:pt x="92" y="266"/>
                    </a:cubicBezTo>
                    <a:lnTo>
                      <a:pt x="115" y="266"/>
                    </a:lnTo>
                    <a:cubicBezTo>
                      <a:pt x="46" y="357"/>
                      <a:pt x="0" y="471"/>
                      <a:pt x="0" y="585"/>
                    </a:cubicBezTo>
                    <a:cubicBezTo>
                      <a:pt x="13" y="674"/>
                      <a:pt x="19" y="721"/>
                      <a:pt x="17" y="721"/>
                    </a:cubicBezTo>
                    <a:cubicBezTo>
                      <a:pt x="16" y="721"/>
                      <a:pt x="11" y="692"/>
                      <a:pt x="0" y="631"/>
                    </a:cubicBezTo>
                    <a:lnTo>
                      <a:pt x="0" y="631"/>
                    </a:lnTo>
                    <a:cubicBezTo>
                      <a:pt x="0" y="699"/>
                      <a:pt x="23" y="768"/>
                      <a:pt x="46" y="836"/>
                    </a:cubicBezTo>
                    <a:cubicBezTo>
                      <a:pt x="92" y="950"/>
                      <a:pt x="183" y="1042"/>
                      <a:pt x="274" y="1087"/>
                    </a:cubicBezTo>
                    <a:cubicBezTo>
                      <a:pt x="379" y="1155"/>
                      <a:pt x="492" y="1186"/>
                      <a:pt x="603" y="1186"/>
                    </a:cubicBezTo>
                    <a:cubicBezTo>
                      <a:pt x="829" y="1186"/>
                      <a:pt x="1050" y="1058"/>
                      <a:pt x="1187" y="859"/>
                    </a:cubicBezTo>
                    <a:cubicBezTo>
                      <a:pt x="1279" y="699"/>
                      <a:pt x="1279" y="471"/>
                      <a:pt x="1187" y="334"/>
                    </a:cubicBezTo>
                    <a:cubicBezTo>
                      <a:pt x="1187" y="334"/>
                      <a:pt x="1165" y="311"/>
                      <a:pt x="1165" y="311"/>
                    </a:cubicBezTo>
                    <a:cubicBezTo>
                      <a:pt x="1073" y="174"/>
                      <a:pt x="936" y="83"/>
                      <a:pt x="777" y="60"/>
                    </a:cubicBezTo>
                    <a:cubicBezTo>
                      <a:pt x="703" y="24"/>
                      <a:pt x="617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27"/>
              <p:cNvSpPr/>
              <p:nvPr/>
            </p:nvSpPr>
            <p:spPr>
              <a:xfrm>
                <a:off x="4364350" y="3880925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27"/>
              <p:cNvSpPr/>
              <p:nvPr/>
            </p:nvSpPr>
            <p:spPr>
              <a:xfrm>
                <a:off x="4324425" y="393170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3" y="1"/>
                    </a:moveTo>
                    <a:cubicBezTo>
                      <a:pt x="0" y="1"/>
                      <a:pt x="0" y="891"/>
                      <a:pt x="593" y="891"/>
                    </a:cubicBezTo>
                    <a:cubicBezTo>
                      <a:pt x="1164" y="891"/>
                      <a:pt x="1164" y="1"/>
                      <a:pt x="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27"/>
              <p:cNvSpPr/>
              <p:nvPr/>
            </p:nvSpPr>
            <p:spPr>
              <a:xfrm>
                <a:off x="4164075" y="3873075"/>
                <a:ext cx="257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59" extrusionOk="0">
                    <a:moveTo>
                      <a:pt x="511" y="0"/>
                    </a:moveTo>
                    <a:cubicBezTo>
                      <a:pt x="348" y="0"/>
                      <a:pt x="183" y="74"/>
                      <a:pt x="114" y="223"/>
                    </a:cubicBezTo>
                    <a:cubicBezTo>
                      <a:pt x="91" y="314"/>
                      <a:pt x="46" y="405"/>
                      <a:pt x="23" y="520"/>
                    </a:cubicBezTo>
                    <a:cubicBezTo>
                      <a:pt x="0" y="702"/>
                      <a:pt x="23" y="885"/>
                      <a:pt x="160" y="1022"/>
                    </a:cubicBezTo>
                    <a:cubicBezTo>
                      <a:pt x="251" y="1113"/>
                      <a:pt x="365" y="1159"/>
                      <a:pt x="502" y="1159"/>
                    </a:cubicBezTo>
                    <a:cubicBezTo>
                      <a:pt x="639" y="1159"/>
                      <a:pt x="776" y="1113"/>
                      <a:pt x="867" y="1022"/>
                    </a:cubicBezTo>
                    <a:cubicBezTo>
                      <a:pt x="1004" y="885"/>
                      <a:pt x="1027" y="702"/>
                      <a:pt x="1004" y="520"/>
                    </a:cubicBezTo>
                    <a:cubicBezTo>
                      <a:pt x="982" y="405"/>
                      <a:pt x="936" y="314"/>
                      <a:pt x="890" y="223"/>
                    </a:cubicBezTo>
                    <a:cubicBezTo>
                      <a:pt x="833" y="74"/>
                      <a:pt x="673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27"/>
              <p:cNvSpPr/>
              <p:nvPr/>
            </p:nvSpPr>
            <p:spPr>
              <a:xfrm>
                <a:off x="4131550" y="3767500"/>
                <a:ext cx="268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77" extrusionOk="0">
                    <a:moveTo>
                      <a:pt x="536" y="1"/>
                    </a:moveTo>
                    <a:cubicBezTo>
                      <a:pt x="360" y="1"/>
                      <a:pt x="183" y="98"/>
                      <a:pt x="114" y="292"/>
                    </a:cubicBezTo>
                    <a:cubicBezTo>
                      <a:pt x="114" y="337"/>
                      <a:pt x="114" y="360"/>
                      <a:pt x="91" y="406"/>
                    </a:cubicBezTo>
                    <a:cubicBezTo>
                      <a:pt x="0" y="680"/>
                      <a:pt x="251" y="976"/>
                      <a:pt x="548" y="976"/>
                    </a:cubicBezTo>
                    <a:cubicBezTo>
                      <a:pt x="822" y="976"/>
                      <a:pt x="1073" y="680"/>
                      <a:pt x="982" y="406"/>
                    </a:cubicBezTo>
                    <a:cubicBezTo>
                      <a:pt x="959" y="360"/>
                      <a:pt x="959" y="337"/>
                      <a:pt x="959" y="292"/>
                    </a:cubicBezTo>
                    <a:cubicBezTo>
                      <a:pt x="890" y="98"/>
                      <a:pt x="713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27"/>
              <p:cNvSpPr/>
              <p:nvPr/>
            </p:nvSpPr>
            <p:spPr>
              <a:xfrm>
                <a:off x="4205725" y="3804450"/>
                <a:ext cx="274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28" extrusionOk="0">
                    <a:moveTo>
                      <a:pt x="548" y="1"/>
                    </a:moveTo>
                    <a:cubicBezTo>
                      <a:pt x="297" y="1"/>
                      <a:pt x="137" y="183"/>
                      <a:pt x="69" y="411"/>
                    </a:cubicBezTo>
                    <a:cubicBezTo>
                      <a:pt x="0" y="708"/>
                      <a:pt x="229" y="1028"/>
                      <a:pt x="548" y="1028"/>
                    </a:cubicBezTo>
                    <a:cubicBezTo>
                      <a:pt x="868" y="1028"/>
                      <a:pt x="1096" y="708"/>
                      <a:pt x="1027" y="411"/>
                    </a:cubicBezTo>
                    <a:cubicBezTo>
                      <a:pt x="959" y="183"/>
                      <a:pt x="79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27"/>
              <p:cNvSpPr/>
              <p:nvPr/>
            </p:nvSpPr>
            <p:spPr>
              <a:xfrm>
                <a:off x="4295300" y="3785050"/>
                <a:ext cx="291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914" extrusionOk="0">
                    <a:moveTo>
                      <a:pt x="572" y="0"/>
                    </a:moveTo>
                    <a:cubicBezTo>
                      <a:pt x="1" y="0"/>
                      <a:pt x="1" y="913"/>
                      <a:pt x="572" y="913"/>
                    </a:cubicBezTo>
                    <a:cubicBezTo>
                      <a:pt x="1165" y="913"/>
                      <a:pt x="1165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27"/>
              <p:cNvSpPr/>
              <p:nvPr/>
            </p:nvSpPr>
            <p:spPr>
              <a:xfrm>
                <a:off x="4233100" y="3732050"/>
                <a:ext cx="26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28" y="0"/>
                    </a:moveTo>
                    <a:cubicBezTo>
                      <a:pt x="587" y="0"/>
                      <a:pt x="545" y="7"/>
                      <a:pt x="503" y="21"/>
                    </a:cubicBezTo>
                    <a:cubicBezTo>
                      <a:pt x="480" y="21"/>
                      <a:pt x="435" y="43"/>
                      <a:pt x="412" y="43"/>
                    </a:cubicBezTo>
                    <a:cubicBezTo>
                      <a:pt x="1" y="157"/>
                      <a:pt x="1" y="751"/>
                      <a:pt x="412" y="842"/>
                    </a:cubicBezTo>
                    <a:cubicBezTo>
                      <a:pt x="435" y="865"/>
                      <a:pt x="480" y="865"/>
                      <a:pt x="503" y="888"/>
                    </a:cubicBezTo>
                    <a:cubicBezTo>
                      <a:pt x="542" y="901"/>
                      <a:pt x="582" y="907"/>
                      <a:pt x="621" y="907"/>
                    </a:cubicBezTo>
                    <a:cubicBezTo>
                      <a:pt x="856" y="907"/>
                      <a:pt x="1074" y="689"/>
                      <a:pt x="1074" y="454"/>
                    </a:cubicBezTo>
                    <a:cubicBezTo>
                      <a:pt x="1074" y="203"/>
                      <a:pt x="860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27"/>
              <p:cNvSpPr/>
              <p:nvPr/>
            </p:nvSpPr>
            <p:spPr>
              <a:xfrm>
                <a:off x="4127550" y="365210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0" y="0"/>
                      <a:pt x="0" y="913"/>
                      <a:pt x="594" y="913"/>
                    </a:cubicBezTo>
                    <a:cubicBezTo>
                      <a:pt x="1164" y="913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27"/>
              <p:cNvSpPr/>
              <p:nvPr/>
            </p:nvSpPr>
            <p:spPr>
              <a:xfrm>
                <a:off x="3962625" y="37131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65" y="913"/>
                      <a:pt x="1165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27"/>
              <p:cNvSpPr/>
              <p:nvPr/>
            </p:nvSpPr>
            <p:spPr>
              <a:xfrm>
                <a:off x="4045375" y="365722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65" y="914"/>
                      <a:pt x="1165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27"/>
              <p:cNvSpPr/>
              <p:nvPr/>
            </p:nvSpPr>
            <p:spPr>
              <a:xfrm>
                <a:off x="4043100" y="3761650"/>
                <a:ext cx="2855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1" y="891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27"/>
              <p:cNvSpPr/>
              <p:nvPr/>
            </p:nvSpPr>
            <p:spPr>
              <a:xfrm>
                <a:off x="4081900" y="3846100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617" y="1"/>
                    </a:moveTo>
                    <a:cubicBezTo>
                      <a:pt x="0" y="1"/>
                      <a:pt x="0" y="937"/>
                      <a:pt x="617" y="937"/>
                    </a:cubicBezTo>
                    <a:cubicBezTo>
                      <a:pt x="1210" y="937"/>
                      <a:pt x="1210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27"/>
              <p:cNvSpPr/>
              <p:nvPr/>
            </p:nvSpPr>
            <p:spPr>
              <a:xfrm>
                <a:off x="3957500" y="38706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4" y="0"/>
                    </a:moveTo>
                    <a:cubicBezTo>
                      <a:pt x="23" y="0"/>
                      <a:pt x="0" y="890"/>
                      <a:pt x="594" y="890"/>
                    </a:cubicBezTo>
                    <a:cubicBezTo>
                      <a:pt x="1164" y="890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27"/>
              <p:cNvSpPr/>
              <p:nvPr/>
            </p:nvSpPr>
            <p:spPr>
              <a:xfrm>
                <a:off x="3974625" y="3776975"/>
                <a:ext cx="251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921" extrusionOk="0">
                    <a:moveTo>
                      <a:pt x="552" y="0"/>
                    </a:moveTo>
                    <a:cubicBezTo>
                      <a:pt x="506" y="0"/>
                      <a:pt x="458" y="8"/>
                      <a:pt x="411" y="27"/>
                    </a:cubicBezTo>
                    <a:cubicBezTo>
                      <a:pt x="388" y="27"/>
                      <a:pt x="342" y="50"/>
                      <a:pt x="320" y="72"/>
                    </a:cubicBezTo>
                    <a:cubicBezTo>
                      <a:pt x="160" y="141"/>
                      <a:pt x="0" y="255"/>
                      <a:pt x="23" y="460"/>
                    </a:cubicBezTo>
                    <a:cubicBezTo>
                      <a:pt x="23" y="666"/>
                      <a:pt x="137" y="780"/>
                      <a:pt x="320" y="871"/>
                    </a:cubicBezTo>
                    <a:cubicBezTo>
                      <a:pt x="342" y="871"/>
                      <a:pt x="388" y="894"/>
                      <a:pt x="411" y="894"/>
                    </a:cubicBezTo>
                    <a:cubicBezTo>
                      <a:pt x="458" y="912"/>
                      <a:pt x="506" y="921"/>
                      <a:pt x="552" y="921"/>
                    </a:cubicBezTo>
                    <a:cubicBezTo>
                      <a:pt x="795" y="921"/>
                      <a:pt x="1004" y="691"/>
                      <a:pt x="1004" y="460"/>
                    </a:cubicBezTo>
                    <a:cubicBezTo>
                      <a:pt x="1004" y="230"/>
                      <a:pt x="795" y="0"/>
                      <a:pt x="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27"/>
              <p:cNvSpPr/>
              <p:nvPr/>
            </p:nvSpPr>
            <p:spPr>
              <a:xfrm>
                <a:off x="3873550" y="3804075"/>
                <a:ext cx="292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68" extrusionOk="0">
                    <a:moveTo>
                      <a:pt x="650" y="0"/>
                    </a:moveTo>
                    <a:cubicBezTo>
                      <a:pt x="498" y="0"/>
                      <a:pt x="346" y="77"/>
                      <a:pt x="254" y="221"/>
                    </a:cubicBezTo>
                    <a:cubicBezTo>
                      <a:pt x="231" y="244"/>
                      <a:pt x="208" y="289"/>
                      <a:pt x="186" y="335"/>
                    </a:cubicBezTo>
                    <a:cubicBezTo>
                      <a:pt x="0" y="613"/>
                      <a:pt x="267" y="967"/>
                      <a:pt x="557" y="967"/>
                    </a:cubicBezTo>
                    <a:cubicBezTo>
                      <a:pt x="624" y="967"/>
                      <a:pt x="692" y="948"/>
                      <a:pt x="756" y="906"/>
                    </a:cubicBezTo>
                    <a:lnTo>
                      <a:pt x="870" y="837"/>
                    </a:lnTo>
                    <a:cubicBezTo>
                      <a:pt x="1121" y="677"/>
                      <a:pt x="1167" y="335"/>
                      <a:pt x="962" y="130"/>
                    </a:cubicBezTo>
                    <a:cubicBezTo>
                      <a:pt x="874" y="42"/>
                      <a:pt x="762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27"/>
              <p:cNvSpPr/>
              <p:nvPr/>
            </p:nvSpPr>
            <p:spPr>
              <a:xfrm>
                <a:off x="3859350" y="389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2" y="891"/>
                      <a:pt x="1164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27"/>
              <p:cNvSpPr/>
              <p:nvPr/>
            </p:nvSpPr>
            <p:spPr>
              <a:xfrm>
                <a:off x="3782300" y="391572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2" y="0"/>
                    </a:moveTo>
                    <a:cubicBezTo>
                      <a:pt x="1" y="0"/>
                      <a:pt x="1" y="891"/>
                      <a:pt x="572" y="891"/>
                    </a:cubicBezTo>
                    <a:cubicBezTo>
                      <a:pt x="1142" y="891"/>
                      <a:pt x="1142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27"/>
              <p:cNvSpPr/>
              <p:nvPr/>
            </p:nvSpPr>
            <p:spPr>
              <a:xfrm>
                <a:off x="3782875" y="3833550"/>
                <a:ext cx="28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868" extrusionOk="0">
                    <a:moveTo>
                      <a:pt x="549" y="1"/>
                    </a:moveTo>
                    <a:cubicBezTo>
                      <a:pt x="1" y="1"/>
                      <a:pt x="1" y="868"/>
                      <a:pt x="549" y="868"/>
                    </a:cubicBezTo>
                    <a:cubicBezTo>
                      <a:pt x="1119" y="868"/>
                      <a:pt x="111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27"/>
              <p:cNvSpPr/>
              <p:nvPr/>
            </p:nvSpPr>
            <p:spPr>
              <a:xfrm>
                <a:off x="3827400" y="3742250"/>
                <a:ext cx="23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1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36" y="731"/>
                      <a:pt x="936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27"/>
              <p:cNvSpPr/>
              <p:nvPr/>
            </p:nvSpPr>
            <p:spPr>
              <a:xfrm>
                <a:off x="3889025" y="366065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1"/>
                    </a:moveTo>
                    <a:cubicBezTo>
                      <a:pt x="0" y="1"/>
                      <a:pt x="0" y="868"/>
                      <a:pt x="548" y="868"/>
                    </a:cubicBezTo>
                    <a:cubicBezTo>
                      <a:pt x="1119" y="868"/>
                      <a:pt x="111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27"/>
              <p:cNvSpPr/>
              <p:nvPr/>
            </p:nvSpPr>
            <p:spPr>
              <a:xfrm>
                <a:off x="3905000" y="372970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0"/>
                    </a:moveTo>
                    <a:cubicBezTo>
                      <a:pt x="0" y="0"/>
                      <a:pt x="0" y="868"/>
                      <a:pt x="548" y="868"/>
                    </a:cubicBezTo>
                    <a:cubicBezTo>
                      <a:pt x="1119" y="868"/>
                      <a:pt x="1119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27"/>
              <p:cNvSpPr/>
              <p:nvPr/>
            </p:nvSpPr>
            <p:spPr>
              <a:xfrm>
                <a:off x="4445375" y="4128225"/>
                <a:ext cx="304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33" extrusionOk="0">
                    <a:moveTo>
                      <a:pt x="624" y="1"/>
                    </a:moveTo>
                    <a:cubicBezTo>
                      <a:pt x="554" y="1"/>
                      <a:pt x="482" y="19"/>
                      <a:pt x="412" y="60"/>
                    </a:cubicBezTo>
                    <a:cubicBezTo>
                      <a:pt x="343" y="106"/>
                      <a:pt x="275" y="151"/>
                      <a:pt x="206" y="220"/>
                    </a:cubicBezTo>
                    <a:cubicBezTo>
                      <a:pt x="24" y="402"/>
                      <a:pt x="1" y="722"/>
                      <a:pt x="206" y="904"/>
                    </a:cubicBezTo>
                    <a:cubicBezTo>
                      <a:pt x="301" y="987"/>
                      <a:pt x="426" y="1033"/>
                      <a:pt x="549" y="1033"/>
                    </a:cubicBezTo>
                    <a:cubicBezTo>
                      <a:pt x="665" y="1033"/>
                      <a:pt x="780" y="993"/>
                      <a:pt x="868" y="904"/>
                    </a:cubicBezTo>
                    <a:cubicBezTo>
                      <a:pt x="937" y="836"/>
                      <a:pt x="982" y="745"/>
                      <a:pt x="1028" y="676"/>
                    </a:cubicBezTo>
                    <a:cubicBezTo>
                      <a:pt x="1215" y="377"/>
                      <a:pt x="942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27"/>
              <p:cNvSpPr/>
              <p:nvPr/>
            </p:nvSpPr>
            <p:spPr>
              <a:xfrm>
                <a:off x="4337550" y="4068150"/>
                <a:ext cx="26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0" extrusionOk="0">
                    <a:moveTo>
                      <a:pt x="605" y="0"/>
                    </a:moveTo>
                    <a:cubicBezTo>
                      <a:pt x="499" y="0"/>
                      <a:pt x="392" y="41"/>
                      <a:pt x="297" y="112"/>
                    </a:cubicBezTo>
                    <a:cubicBezTo>
                      <a:pt x="274" y="158"/>
                      <a:pt x="228" y="180"/>
                      <a:pt x="183" y="203"/>
                    </a:cubicBezTo>
                    <a:cubicBezTo>
                      <a:pt x="0" y="340"/>
                      <a:pt x="23" y="683"/>
                      <a:pt x="183" y="820"/>
                    </a:cubicBezTo>
                    <a:cubicBezTo>
                      <a:pt x="268" y="893"/>
                      <a:pt x="393" y="940"/>
                      <a:pt x="515" y="940"/>
                    </a:cubicBezTo>
                    <a:cubicBezTo>
                      <a:pt x="621" y="940"/>
                      <a:pt x="725" y="904"/>
                      <a:pt x="799" y="820"/>
                    </a:cubicBezTo>
                    <a:cubicBezTo>
                      <a:pt x="822" y="774"/>
                      <a:pt x="845" y="728"/>
                      <a:pt x="890" y="705"/>
                    </a:cubicBezTo>
                    <a:cubicBezTo>
                      <a:pt x="1004" y="523"/>
                      <a:pt x="1050" y="272"/>
                      <a:pt x="890" y="112"/>
                    </a:cubicBezTo>
                    <a:cubicBezTo>
                      <a:pt x="802" y="35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27"/>
              <p:cNvSpPr/>
              <p:nvPr/>
            </p:nvSpPr>
            <p:spPr>
              <a:xfrm>
                <a:off x="4577200" y="40378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1" y="0"/>
                      <a:pt x="1" y="913"/>
                      <a:pt x="571" y="913"/>
                    </a:cubicBezTo>
                    <a:cubicBezTo>
                      <a:pt x="1165" y="913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27"/>
              <p:cNvSpPr/>
              <p:nvPr/>
            </p:nvSpPr>
            <p:spPr>
              <a:xfrm>
                <a:off x="4537250" y="410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0"/>
                    </a:moveTo>
                    <a:cubicBezTo>
                      <a:pt x="1" y="0"/>
                      <a:pt x="1" y="891"/>
                      <a:pt x="571" y="891"/>
                    </a:cubicBezTo>
                    <a:cubicBezTo>
                      <a:pt x="1165" y="891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27"/>
              <p:cNvSpPr/>
              <p:nvPr/>
            </p:nvSpPr>
            <p:spPr>
              <a:xfrm>
                <a:off x="4643975" y="4143400"/>
                <a:ext cx="291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1" extrusionOk="0">
                    <a:moveTo>
                      <a:pt x="685" y="1"/>
                    </a:moveTo>
                    <a:cubicBezTo>
                      <a:pt x="571" y="1"/>
                      <a:pt x="457" y="24"/>
                      <a:pt x="343" y="46"/>
                    </a:cubicBezTo>
                    <a:cubicBezTo>
                      <a:pt x="160" y="115"/>
                      <a:pt x="0" y="275"/>
                      <a:pt x="23" y="480"/>
                    </a:cubicBezTo>
                    <a:cubicBezTo>
                      <a:pt x="23" y="685"/>
                      <a:pt x="160" y="845"/>
                      <a:pt x="343" y="914"/>
                    </a:cubicBezTo>
                    <a:cubicBezTo>
                      <a:pt x="457" y="959"/>
                      <a:pt x="571" y="959"/>
                      <a:pt x="685" y="959"/>
                    </a:cubicBezTo>
                    <a:cubicBezTo>
                      <a:pt x="696" y="960"/>
                      <a:pt x="706" y="961"/>
                      <a:pt x="717" y="961"/>
                    </a:cubicBezTo>
                    <a:cubicBezTo>
                      <a:pt x="955" y="961"/>
                      <a:pt x="1164" y="720"/>
                      <a:pt x="1164" y="480"/>
                    </a:cubicBezTo>
                    <a:cubicBezTo>
                      <a:pt x="1141" y="229"/>
                      <a:pt x="93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27"/>
              <p:cNvSpPr/>
              <p:nvPr/>
            </p:nvSpPr>
            <p:spPr>
              <a:xfrm>
                <a:off x="4669650" y="4068575"/>
                <a:ext cx="30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27" extrusionOk="0">
                    <a:moveTo>
                      <a:pt x="688" y="1"/>
                    </a:moveTo>
                    <a:cubicBezTo>
                      <a:pt x="560" y="1"/>
                      <a:pt x="436" y="47"/>
                      <a:pt x="343" y="141"/>
                    </a:cubicBezTo>
                    <a:cubicBezTo>
                      <a:pt x="274" y="232"/>
                      <a:pt x="183" y="323"/>
                      <a:pt x="137" y="437"/>
                    </a:cubicBezTo>
                    <a:cubicBezTo>
                      <a:pt x="0" y="688"/>
                      <a:pt x="69" y="1031"/>
                      <a:pt x="320" y="1168"/>
                    </a:cubicBezTo>
                    <a:cubicBezTo>
                      <a:pt x="404" y="1206"/>
                      <a:pt x="497" y="1226"/>
                      <a:pt x="590" y="1226"/>
                    </a:cubicBezTo>
                    <a:cubicBezTo>
                      <a:pt x="776" y="1226"/>
                      <a:pt x="959" y="1145"/>
                      <a:pt x="1050" y="962"/>
                    </a:cubicBezTo>
                    <a:cubicBezTo>
                      <a:pt x="1073" y="939"/>
                      <a:pt x="1073" y="894"/>
                      <a:pt x="1096" y="871"/>
                    </a:cubicBezTo>
                    <a:cubicBezTo>
                      <a:pt x="1120" y="822"/>
                      <a:pt x="1132" y="799"/>
                      <a:pt x="1130" y="799"/>
                    </a:cubicBezTo>
                    <a:lnTo>
                      <a:pt x="1130" y="799"/>
                    </a:lnTo>
                    <a:cubicBezTo>
                      <a:pt x="1128" y="799"/>
                      <a:pt x="1117" y="816"/>
                      <a:pt x="1096" y="848"/>
                    </a:cubicBezTo>
                    <a:cubicBezTo>
                      <a:pt x="1142" y="757"/>
                      <a:pt x="1164" y="711"/>
                      <a:pt x="1187" y="620"/>
                    </a:cubicBezTo>
                    <a:cubicBezTo>
                      <a:pt x="1210" y="414"/>
                      <a:pt x="1164" y="163"/>
                      <a:pt x="959" y="72"/>
                    </a:cubicBezTo>
                    <a:cubicBezTo>
                      <a:pt x="873" y="25"/>
                      <a:pt x="780" y="1"/>
                      <a:pt x="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27"/>
              <p:cNvSpPr/>
              <p:nvPr/>
            </p:nvSpPr>
            <p:spPr>
              <a:xfrm>
                <a:off x="4514300" y="3964000"/>
                <a:ext cx="326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99" extrusionOk="0">
                    <a:moveTo>
                      <a:pt x="686" y="1"/>
                    </a:moveTo>
                    <a:cubicBezTo>
                      <a:pt x="594" y="1"/>
                      <a:pt x="503" y="24"/>
                      <a:pt x="417" y="78"/>
                    </a:cubicBezTo>
                    <a:cubicBezTo>
                      <a:pt x="211" y="192"/>
                      <a:pt x="143" y="375"/>
                      <a:pt x="120" y="580"/>
                    </a:cubicBezTo>
                    <a:lnTo>
                      <a:pt x="120" y="489"/>
                    </a:lnTo>
                    <a:lnTo>
                      <a:pt x="120" y="489"/>
                    </a:lnTo>
                    <a:cubicBezTo>
                      <a:pt x="0" y="809"/>
                      <a:pt x="335" y="1199"/>
                      <a:pt x="666" y="1199"/>
                    </a:cubicBezTo>
                    <a:cubicBezTo>
                      <a:pt x="713" y="1199"/>
                      <a:pt x="759" y="1191"/>
                      <a:pt x="805" y="1174"/>
                    </a:cubicBezTo>
                    <a:lnTo>
                      <a:pt x="713" y="1174"/>
                    </a:lnTo>
                    <a:cubicBezTo>
                      <a:pt x="919" y="1151"/>
                      <a:pt x="1101" y="1060"/>
                      <a:pt x="1216" y="877"/>
                    </a:cubicBezTo>
                    <a:cubicBezTo>
                      <a:pt x="1307" y="694"/>
                      <a:pt x="1307" y="489"/>
                      <a:pt x="1216" y="284"/>
                    </a:cubicBezTo>
                    <a:cubicBezTo>
                      <a:pt x="1170" y="215"/>
                      <a:pt x="1079" y="124"/>
                      <a:pt x="987" y="78"/>
                    </a:cubicBezTo>
                    <a:cubicBezTo>
                      <a:pt x="891" y="30"/>
                      <a:pt x="788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27"/>
              <p:cNvSpPr/>
              <p:nvPr/>
            </p:nvSpPr>
            <p:spPr>
              <a:xfrm>
                <a:off x="4758100" y="4100600"/>
                <a:ext cx="285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42" y="914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27"/>
              <p:cNvSpPr/>
              <p:nvPr/>
            </p:nvSpPr>
            <p:spPr>
              <a:xfrm>
                <a:off x="4743250" y="3986975"/>
                <a:ext cx="302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23" extrusionOk="0">
                    <a:moveTo>
                      <a:pt x="583" y="0"/>
                    </a:moveTo>
                    <a:cubicBezTo>
                      <a:pt x="563" y="0"/>
                      <a:pt x="544" y="1"/>
                      <a:pt x="526" y="4"/>
                    </a:cubicBezTo>
                    <a:cubicBezTo>
                      <a:pt x="320" y="26"/>
                      <a:pt x="115" y="186"/>
                      <a:pt x="69" y="392"/>
                    </a:cubicBezTo>
                    <a:cubicBezTo>
                      <a:pt x="69" y="414"/>
                      <a:pt x="69" y="414"/>
                      <a:pt x="69" y="414"/>
                    </a:cubicBezTo>
                    <a:cubicBezTo>
                      <a:pt x="1" y="734"/>
                      <a:pt x="161" y="985"/>
                      <a:pt x="457" y="1099"/>
                    </a:cubicBezTo>
                    <a:cubicBezTo>
                      <a:pt x="498" y="1115"/>
                      <a:pt x="547" y="1123"/>
                      <a:pt x="598" y="1123"/>
                    </a:cubicBezTo>
                    <a:cubicBezTo>
                      <a:pt x="692" y="1123"/>
                      <a:pt x="794" y="1098"/>
                      <a:pt x="868" y="1054"/>
                    </a:cubicBezTo>
                    <a:cubicBezTo>
                      <a:pt x="1142" y="871"/>
                      <a:pt x="1211" y="574"/>
                      <a:pt x="1074" y="300"/>
                    </a:cubicBezTo>
                    <a:lnTo>
                      <a:pt x="1051" y="255"/>
                    </a:lnTo>
                    <a:cubicBezTo>
                      <a:pt x="969" y="91"/>
                      <a:pt x="757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27"/>
              <p:cNvSpPr/>
              <p:nvPr/>
            </p:nvSpPr>
            <p:spPr>
              <a:xfrm>
                <a:off x="4847125" y="3943250"/>
                <a:ext cx="285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77" extrusionOk="0">
                    <a:moveTo>
                      <a:pt x="559" y="1"/>
                    </a:moveTo>
                    <a:cubicBezTo>
                      <a:pt x="411" y="1"/>
                      <a:pt x="262" y="75"/>
                      <a:pt x="183" y="223"/>
                    </a:cubicBezTo>
                    <a:cubicBezTo>
                      <a:pt x="160" y="269"/>
                      <a:pt x="137" y="337"/>
                      <a:pt x="114" y="383"/>
                    </a:cubicBezTo>
                    <a:cubicBezTo>
                      <a:pt x="0" y="680"/>
                      <a:pt x="274" y="977"/>
                      <a:pt x="571" y="977"/>
                    </a:cubicBezTo>
                    <a:cubicBezTo>
                      <a:pt x="845" y="977"/>
                      <a:pt x="1141" y="680"/>
                      <a:pt x="1004" y="383"/>
                    </a:cubicBezTo>
                    <a:cubicBezTo>
                      <a:pt x="981" y="337"/>
                      <a:pt x="959" y="269"/>
                      <a:pt x="936" y="223"/>
                    </a:cubicBezTo>
                    <a:cubicBezTo>
                      <a:pt x="856" y="75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27"/>
              <p:cNvSpPr/>
              <p:nvPr/>
            </p:nvSpPr>
            <p:spPr>
              <a:xfrm>
                <a:off x="4773500" y="38592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1"/>
                    </a:moveTo>
                    <a:cubicBezTo>
                      <a:pt x="1" y="1"/>
                      <a:pt x="1" y="937"/>
                      <a:pt x="594" y="937"/>
                    </a:cubicBezTo>
                    <a:cubicBezTo>
                      <a:pt x="1187" y="937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27"/>
              <p:cNvSpPr/>
              <p:nvPr/>
            </p:nvSpPr>
            <p:spPr>
              <a:xfrm>
                <a:off x="4879075" y="3845100"/>
                <a:ext cx="262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40" extrusionOk="0">
                    <a:moveTo>
                      <a:pt x="543" y="1"/>
                    </a:moveTo>
                    <a:cubicBezTo>
                      <a:pt x="448" y="1"/>
                      <a:pt x="357" y="31"/>
                      <a:pt x="274" y="86"/>
                    </a:cubicBezTo>
                    <a:cubicBezTo>
                      <a:pt x="274" y="86"/>
                      <a:pt x="274" y="86"/>
                      <a:pt x="274" y="109"/>
                    </a:cubicBezTo>
                    <a:cubicBezTo>
                      <a:pt x="0" y="269"/>
                      <a:pt x="0" y="680"/>
                      <a:pt x="274" y="840"/>
                    </a:cubicBezTo>
                    <a:cubicBezTo>
                      <a:pt x="361" y="909"/>
                      <a:pt x="462" y="939"/>
                      <a:pt x="576" y="939"/>
                    </a:cubicBezTo>
                    <a:cubicBezTo>
                      <a:pt x="611" y="939"/>
                      <a:pt x="647" y="936"/>
                      <a:pt x="685" y="931"/>
                    </a:cubicBezTo>
                    <a:cubicBezTo>
                      <a:pt x="868" y="862"/>
                      <a:pt x="1050" y="680"/>
                      <a:pt x="1027" y="474"/>
                    </a:cubicBezTo>
                    <a:cubicBezTo>
                      <a:pt x="1027" y="269"/>
                      <a:pt x="913" y="109"/>
                      <a:pt x="731" y="41"/>
                    </a:cubicBezTo>
                    <a:cubicBezTo>
                      <a:pt x="668" y="14"/>
                      <a:pt x="605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27"/>
              <p:cNvSpPr/>
              <p:nvPr/>
            </p:nvSpPr>
            <p:spPr>
              <a:xfrm>
                <a:off x="4836850" y="3746400"/>
                <a:ext cx="27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76" extrusionOk="0">
                    <a:moveTo>
                      <a:pt x="548" y="0"/>
                    </a:moveTo>
                    <a:cubicBezTo>
                      <a:pt x="394" y="0"/>
                      <a:pt x="240" y="74"/>
                      <a:pt x="160" y="223"/>
                    </a:cubicBezTo>
                    <a:cubicBezTo>
                      <a:pt x="137" y="268"/>
                      <a:pt x="114" y="337"/>
                      <a:pt x="91" y="382"/>
                    </a:cubicBezTo>
                    <a:cubicBezTo>
                      <a:pt x="0" y="679"/>
                      <a:pt x="251" y="976"/>
                      <a:pt x="548" y="976"/>
                    </a:cubicBezTo>
                    <a:cubicBezTo>
                      <a:pt x="822" y="976"/>
                      <a:pt x="1096" y="679"/>
                      <a:pt x="1004" y="382"/>
                    </a:cubicBezTo>
                    <a:cubicBezTo>
                      <a:pt x="982" y="337"/>
                      <a:pt x="959" y="268"/>
                      <a:pt x="936" y="223"/>
                    </a:cubicBezTo>
                    <a:cubicBezTo>
                      <a:pt x="856" y="74"/>
                      <a:pt x="70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27"/>
              <p:cNvSpPr/>
              <p:nvPr/>
            </p:nvSpPr>
            <p:spPr>
              <a:xfrm>
                <a:off x="4904750" y="3627325"/>
                <a:ext cx="245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10" extrusionOk="0">
                    <a:moveTo>
                      <a:pt x="514" y="1"/>
                    </a:moveTo>
                    <a:cubicBezTo>
                      <a:pt x="441" y="1"/>
                      <a:pt x="367" y="18"/>
                      <a:pt x="297" y="55"/>
                    </a:cubicBezTo>
                    <a:cubicBezTo>
                      <a:pt x="251" y="78"/>
                      <a:pt x="206" y="124"/>
                      <a:pt x="160" y="147"/>
                    </a:cubicBezTo>
                    <a:cubicBezTo>
                      <a:pt x="0" y="306"/>
                      <a:pt x="0" y="603"/>
                      <a:pt x="160" y="763"/>
                    </a:cubicBezTo>
                    <a:cubicBezTo>
                      <a:pt x="206" y="786"/>
                      <a:pt x="251" y="831"/>
                      <a:pt x="297" y="854"/>
                    </a:cubicBezTo>
                    <a:cubicBezTo>
                      <a:pt x="367" y="892"/>
                      <a:pt x="442" y="909"/>
                      <a:pt x="516" y="909"/>
                    </a:cubicBezTo>
                    <a:cubicBezTo>
                      <a:pt x="755" y="909"/>
                      <a:pt x="982" y="728"/>
                      <a:pt x="982" y="466"/>
                    </a:cubicBezTo>
                    <a:cubicBezTo>
                      <a:pt x="982" y="187"/>
                      <a:pt x="754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27"/>
              <p:cNvSpPr/>
              <p:nvPr/>
            </p:nvSpPr>
            <p:spPr>
              <a:xfrm>
                <a:off x="4923575" y="372455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27"/>
              <p:cNvSpPr/>
              <p:nvPr/>
            </p:nvSpPr>
            <p:spPr>
              <a:xfrm>
                <a:off x="5054825" y="3633125"/>
                <a:ext cx="308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8" extrusionOk="0">
                    <a:moveTo>
                      <a:pt x="620" y="0"/>
                    </a:moveTo>
                    <a:cubicBezTo>
                      <a:pt x="508" y="0"/>
                      <a:pt x="400" y="40"/>
                      <a:pt x="320" y="120"/>
                    </a:cubicBezTo>
                    <a:cubicBezTo>
                      <a:pt x="274" y="166"/>
                      <a:pt x="229" y="211"/>
                      <a:pt x="206" y="257"/>
                    </a:cubicBezTo>
                    <a:cubicBezTo>
                      <a:pt x="0" y="577"/>
                      <a:pt x="274" y="987"/>
                      <a:pt x="617" y="987"/>
                    </a:cubicBezTo>
                    <a:cubicBezTo>
                      <a:pt x="982" y="987"/>
                      <a:pt x="1233" y="577"/>
                      <a:pt x="1050" y="257"/>
                    </a:cubicBezTo>
                    <a:cubicBezTo>
                      <a:pt x="1005" y="211"/>
                      <a:pt x="982" y="166"/>
                      <a:pt x="936" y="120"/>
                    </a:cubicBezTo>
                    <a:cubicBezTo>
                      <a:pt x="845" y="40"/>
                      <a:pt x="731" y="0"/>
                      <a:pt x="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27"/>
              <p:cNvSpPr/>
              <p:nvPr/>
            </p:nvSpPr>
            <p:spPr>
              <a:xfrm>
                <a:off x="5024575" y="3734825"/>
                <a:ext cx="308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60" extrusionOk="0">
                    <a:moveTo>
                      <a:pt x="617" y="1"/>
                    </a:moveTo>
                    <a:cubicBezTo>
                      <a:pt x="1" y="1"/>
                      <a:pt x="1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27"/>
              <p:cNvSpPr/>
              <p:nvPr/>
            </p:nvSpPr>
            <p:spPr>
              <a:xfrm>
                <a:off x="5152975" y="3716600"/>
                <a:ext cx="308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3" extrusionOk="0">
                    <a:moveTo>
                      <a:pt x="758" y="1"/>
                    </a:moveTo>
                    <a:cubicBezTo>
                      <a:pt x="704" y="1"/>
                      <a:pt x="649" y="8"/>
                      <a:pt x="594" y="22"/>
                    </a:cubicBezTo>
                    <a:cubicBezTo>
                      <a:pt x="503" y="22"/>
                      <a:pt x="411" y="45"/>
                      <a:pt x="343" y="68"/>
                    </a:cubicBezTo>
                    <a:cubicBezTo>
                      <a:pt x="137" y="91"/>
                      <a:pt x="0" y="319"/>
                      <a:pt x="0" y="502"/>
                    </a:cubicBezTo>
                    <a:cubicBezTo>
                      <a:pt x="0" y="684"/>
                      <a:pt x="137" y="912"/>
                      <a:pt x="343" y="935"/>
                    </a:cubicBezTo>
                    <a:cubicBezTo>
                      <a:pt x="411" y="958"/>
                      <a:pt x="503" y="981"/>
                      <a:pt x="594" y="981"/>
                    </a:cubicBezTo>
                    <a:cubicBezTo>
                      <a:pt x="649" y="995"/>
                      <a:pt x="704" y="1002"/>
                      <a:pt x="758" y="1002"/>
                    </a:cubicBezTo>
                    <a:cubicBezTo>
                      <a:pt x="883" y="1002"/>
                      <a:pt x="1000" y="962"/>
                      <a:pt x="1096" y="867"/>
                    </a:cubicBezTo>
                    <a:cubicBezTo>
                      <a:pt x="1187" y="753"/>
                      <a:pt x="1233" y="639"/>
                      <a:pt x="1233" y="502"/>
                    </a:cubicBezTo>
                    <a:cubicBezTo>
                      <a:pt x="1233" y="365"/>
                      <a:pt x="1187" y="228"/>
                      <a:pt x="1096" y="136"/>
                    </a:cubicBezTo>
                    <a:cubicBezTo>
                      <a:pt x="1000" y="41"/>
                      <a:pt x="883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27"/>
              <p:cNvSpPr/>
              <p:nvPr/>
            </p:nvSpPr>
            <p:spPr>
              <a:xfrm>
                <a:off x="4969225" y="3822950"/>
                <a:ext cx="302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3" extrusionOk="0">
                    <a:moveTo>
                      <a:pt x="695" y="1"/>
                    </a:moveTo>
                    <a:cubicBezTo>
                      <a:pt x="627" y="1"/>
                      <a:pt x="561" y="18"/>
                      <a:pt x="503" y="59"/>
                    </a:cubicBezTo>
                    <a:lnTo>
                      <a:pt x="252" y="219"/>
                    </a:lnTo>
                    <a:cubicBezTo>
                      <a:pt x="115" y="333"/>
                      <a:pt x="1" y="470"/>
                      <a:pt x="23" y="653"/>
                    </a:cubicBezTo>
                    <a:cubicBezTo>
                      <a:pt x="23" y="790"/>
                      <a:pt x="69" y="904"/>
                      <a:pt x="160" y="995"/>
                    </a:cubicBezTo>
                    <a:cubicBezTo>
                      <a:pt x="252" y="1087"/>
                      <a:pt x="389" y="1132"/>
                      <a:pt x="503" y="1132"/>
                    </a:cubicBezTo>
                    <a:cubicBezTo>
                      <a:pt x="685" y="1132"/>
                      <a:pt x="822" y="1041"/>
                      <a:pt x="936" y="904"/>
                    </a:cubicBezTo>
                    <a:lnTo>
                      <a:pt x="1096" y="653"/>
                    </a:lnTo>
                    <a:cubicBezTo>
                      <a:pt x="1210" y="516"/>
                      <a:pt x="1165" y="242"/>
                      <a:pt x="1028" y="128"/>
                    </a:cubicBezTo>
                    <a:cubicBezTo>
                      <a:pt x="940" y="55"/>
                      <a:pt x="81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27"/>
              <p:cNvSpPr/>
              <p:nvPr/>
            </p:nvSpPr>
            <p:spPr>
              <a:xfrm>
                <a:off x="4989200" y="3549950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59" y="731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27"/>
              <p:cNvSpPr/>
              <p:nvPr/>
            </p:nvSpPr>
            <p:spPr>
              <a:xfrm>
                <a:off x="5046275" y="3410725"/>
                <a:ext cx="30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59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27"/>
              <p:cNvSpPr/>
              <p:nvPr/>
            </p:nvSpPr>
            <p:spPr>
              <a:xfrm>
                <a:off x="5191950" y="3402725"/>
                <a:ext cx="27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39" extrusionOk="0">
                    <a:moveTo>
                      <a:pt x="587" y="1"/>
                    </a:moveTo>
                    <a:cubicBezTo>
                      <a:pt x="404" y="1"/>
                      <a:pt x="267" y="92"/>
                      <a:pt x="153" y="252"/>
                    </a:cubicBezTo>
                    <a:cubicBezTo>
                      <a:pt x="108" y="297"/>
                      <a:pt x="85" y="366"/>
                      <a:pt x="62" y="457"/>
                    </a:cubicBezTo>
                    <a:cubicBezTo>
                      <a:pt x="1" y="784"/>
                      <a:pt x="214" y="1038"/>
                      <a:pt x="538" y="1038"/>
                    </a:cubicBezTo>
                    <a:cubicBezTo>
                      <a:pt x="576" y="1038"/>
                      <a:pt x="615" y="1035"/>
                      <a:pt x="655" y="1028"/>
                    </a:cubicBezTo>
                    <a:cubicBezTo>
                      <a:pt x="724" y="1028"/>
                      <a:pt x="792" y="982"/>
                      <a:pt x="861" y="936"/>
                    </a:cubicBezTo>
                    <a:cubicBezTo>
                      <a:pt x="998" y="845"/>
                      <a:pt x="1112" y="685"/>
                      <a:pt x="1112" y="503"/>
                    </a:cubicBezTo>
                    <a:cubicBezTo>
                      <a:pt x="1089" y="366"/>
                      <a:pt x="1043" y="252"/>
                      <a:pt x="952" y="137"/>
                    </a:cubicBezTo>
                    <a:cubicBezTo>
                      <a:pt x="861" y="46"/>
                      <a:pt x="72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27"/>
              <p:cNvSpPr/>
              <p:nvPr/>
            </p:nvSpPr>
            <p:spPr>
              <a:xfrm>
                <a:off x="5106175" y="3495175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17" y="0"/>
                    </a:moveTo>
                    <a:cubicBezTo>
                      <a:pt x="1" y="0"/>
                      <a:pt x="1" y="982"/>
                      <a:pt x="617" y="982"/>
                    </a:cubicBezTo>
                    <a:cubicBezTo>
                      <a:pt x="1256" y="982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27"/>
              <p:cNvSpPr/>
              <p:nvPr/>
            </p:nvSpPr>
            <p:spPr>
              <a:xfrm>
                <a:off x="5146700" y="3584175"/>
                <a:ext cx="314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0" extrusionOk="0">
                    <a:moveTo>
                      <a:pt x="639" y="1"/>
                    </a:moveTo>
                    <a:cubicBezTo>
                      <a:pt x="0" y="1"/>
                      <a:pt x="0" y="960"/>
                      <a:pt x="639" y="960"/>
                    </a:cubicBezTo>
                    <a:cubicBezTo>
                      <a:pt x="1256" y="960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27"/>
              <p:cNvSpPr/>
              <p:nvPr/>
            </p:nvSpPr>
            <p:spPr>
              <a:xfrm>
                <a:off x="5250550" y="3494600"/>
                <a:ext cx="331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24" y="1028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27"/>
              <p:cNvSpPr/>
              <p:nvPr/>
            </p:nvSpPr>
            <p:spPr>
              <a:xfrm>
                <a:off x="5289350" y="3639550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27"/>
              <p:cNvSpPr/>
              <p:nvPr/>
            </p:nvSpPr>
            <p:spPr>
              <a:xfrm>
                <a:off x="5265950" y="3704600"/>
                <a:ext cx="3085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33" y="959"/>
                      <a:pt x="1233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27"/>
              <p:cNvSpPr/>
              <p:nvPr/>
            </p:nvSpPr>
            <p:spPr>
              <a:xfrm>
                <a:off x="5410900" y="3747400"/>
                <a:ext cx="314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59" extrusionOk="0">
                    <a:moveTo>
                      <a:pt x="640" y="0"/>
                    </a:moveTo>
                    <a:cubicBezTo>
                      <a:pt x="23" y="0"/>
                      <a:pt x="0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27"/>
              <p:cNvSpPr/>
              <p:nvPr/>
            </p:nvSpPr>
            <p:spPr>
              <a:xfrm>
                <a:off x="5416025" y="363097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1" y="1"/>
                    </a:moveTo>
                    <a:cubicBezTo>
                      <a:pt x="1" y="1"/>
                      <a:pt x="1" y="891"/>
                      <a:pt x="571" y="891"/>
                    </a:cubicBezTo>
                    <a:cubicBezTo>
                      <a:pt x="1142" y="891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27"/>
              <p:cNvSpPr/>
              <p:nvPr/>
            </p:nvSpPr>
            <p:spPr>
              <a:xfrm>
                <a:off x="5366950" y="3519700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60" y="731"/>
                      <a:pt x="960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27"/>
              <p:cNvSpPr/>
              <p:nvPr/>
            </p:nvSpPr>
            <p:spPr>
              <a:xfrm>
                <a:off x="5228300" y="3620700"/>
                <a:ext cx="245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32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82" y="731"/>
                      <a:pt x="982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27"/>
              <p:cNvSpPr/>
              <p:nvPr/>
            </p:nvSpPr>
            <p:spPr>
              <a:xfrm>
                <a:off x="5477100" y="3738825"/>
                <a:ext cx="1942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46" extrusionOk="0">
                    <a:moveTo>
                      <a:pt x="388" y="1"/>
                    </a:moveTo>
                    <a:cubicBezTo>
                      <a:pt x="183" y="23"/>
                      <a:pt x="0" y="183"/>
                      <a:pt x="0" y="389"/>
                    </a:cubicBezTo>
                    <a:cubicBezTo>
                      <a:pt x="23" y="411"/>
                      <a:pt x="23" y="434"/>
                      <a:pt x="23" y="457"/>
                    </a:cubicBezTo>
                    <a:cubicBezTo>
                      <a:pt x="23" y="663"/>
                      <a:pt x="183" y="845"/>
                      <a:pt x="388" y="845"/>
                    </a:cubicBezTo>
                    <a:cubicBezTo>
                      <a:pt x="594" y="822"/>
                      <a:pt x="776" y="685"/>
                      <a:pt x="776" y="457"/>
                    </a:cubicBezTo>
                    <a:cubicBezTo>
                      <a:pt x="776" y="434"/>
                      <a:pt x="776" y="411"/>
                      <a:pt x="776" y="389"/>
                    </a:cubicBezTo>
                    <a:cubicBezTo>
                      <a:pt x="776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27"/>
              <p:cNvSpPr/>
              <p:nvPr/>
            </p:nvSpPr>
            <p:spPr>
              <a:xfrm>
                <a:off x="5522750" y="3813575"/>
                <a:ext cx="239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754" extrusionOk="0">
                    <a:moveTo>
                      <a:pt x="479" y="1"/>
                    </a:moveTo>
                    <a:cubicBezTo>
                      <a:pt x="0" y="1"/>
                      <a:pt x="0" y="754"/>
                      <a:pt x="479" y="754"/>
                    </a:cubicBezTo>
                    <a:cubicBezTo>
                      <a:pt x="959" y="754"/>
                      <a:pt x="95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27"/>
              <p:cNvSpPr/>
              <p:nvPr/>
            </p:nvSpPr>
            <p:spPr>
              <a:xfrm>
                <a:off x="4614875" y="39419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8" y="982"/>
                      <a:pt x="1278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27"/>
              <p:cNvSpPr/>
              <p:nvPr/>
            </p:nvSpPr>
            <p:spPr>
              <a:xfrm>
                <a:off x="4641675" y="3753525"/>
                <a:ext cx="320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47" extrusionOk="0">
                    <a:moveTo>
                      <a:pt x="619" y="0"/>
                    </a:moveTo>
                    <a:cubicBezTo>
                      <a:pt x="516" y="0"/>
                      <a:pt x="418" y="27"/>
                      <a:pt x="320" y="97"/>
                    </a:cubicBezTo>
                    <a:cubicBezTo>
                      <a:pt x="115" y="189"/>
                      <a:pt x="47" y="371"/>
                      <a:pt x="24" y="577"/>
                    </a:cubicBezTo>
                    <a:cubicBezTo>
                      <a:pt x="1" y="736"/>
                      <a:pt x="115" y="896"/>
                      <a:pt x="252" y="988"/>
                    </a:cubicBezTo>
                    <a:cubicBezTo>
                      <a:pt x="324" y="1031"/>
                      <a:pt x="397" y="1047"/>
                      <a:pt x="469" y="1047"/>
                    </a:cubicBezTo>
                    <a:cubicBezTo>
                      <a:pt x="511" y="1047"/>
                      <a:pt x="553" y="1042"/>
                      <a:pt x="594" y="1033"/>
                    </a:cubicBezTo>
                    <a:cubicBezTo>
                      <a:pt x="617" y="1035"/>
                      <a:pt x="639" y="1037"/>
                      <a:pt x="662" y="1037"/>
                    </a:cubicBezTo>
                    <a:cubicBezTo>
                      <a:pt x="870" y="1037"/>
                      <a:pt x="1083" y="940"/>
                      <a:pt x="1165" y="714"/>
                    </a:cubicBezTo>
                    <a:cubicBezTo>
                      <a:pt x="1279" y="440"/>
                      <a:pt x="1142" y="97"/>
                      <a:pt x="823" y="29"/>
                    </a:cubicBezTo>
                    <a:cubicBezTo>
                      <a:pt x="752" y="11"/>
                      <a:pt x="685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27"/>
              <p:cNvSpPr/>
              <p:nvPr/>
            </p:nvSpPr>
            <p:spPr>
              <a:xfrm>
                <a:off x="4559525" y="3847825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5"/>
                      <a:pt x="639" y="1005"/>
                    </a:cubicBezTo>
                    <a:cubicBezTo>
                      <a:pt x="1278" y="1005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27"/>
              <p:cNvSpPr/>
              <p:nvPr/>
            </p:nvSpPr>
            <p:spPr>
              <a:xfrm>
                <a:off x="4471625" y="3862075"/>
                <a:ext cx="308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83" extrusionOk="0">
                    <a:moveTo>
                      <a:pt x="617" y="1"/>
                    </a:moveTo>
                    <a:cubicBezTo>
                      <a:pt x="1" y="1"/>
                      <a:pt x="1" y="982"/>
                      <a:pt x="617" y="982"/>
                    </a:cubicBezTo>
                    <a:cubicBezTo>
                      <a:pt x="1234" y="982"/>
                      <a:pt x="1234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27"/>
              <p:cNvSpPr/>
              <p:nvPr/>
            </p:nvSpPr>
            <p:spPr>
              <a:xfrm>
                <a:off x="4424275" y="36943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0"/>
                    </a:moveTo>
                    <a:cubicBezTo>
                      <a:pt x="0" y="0"/>
                      <a:pt x="0" y="936"/>
                      <a:pt x="594" y="936"/>
                    </a:cubicBezTo>
                    <a:cubicBezTo>
                      <a:pt x="1187" y="936"/>
                      <a:pt x="1187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27"/>
              <p:cNvSpPr/>
              <p:nvPr/>
            </p:nvSpPr>
            <p:spPr>
              <a:xfrm>
                <a:off x="4492750" y="377420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23" y="1"/>
                      <a:pt x="0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27"/>
              <p:cNvSpPr/>
              <p:nvPr/>
            </p:nvSpPr>
            <p:spPr>
              <a:xfrm>
                <a:off x="4563500" y="3656700"/>
                <a:ext cx="266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66" extrusionOk="0">
                    <a:moveTo>
                      <a:pt x="542" y="1"/>
                    </a:moveTo>
                    <a:cubicBezTo>
                      <a:pt x="426" y="1"/>
                      <a:pt x="307" y="42"/>
                      <a:pt x="206" y="136"/>
                    </a:cubicBezTo>
                    <a:cubicBezTo>
                      <a:pt x="206" y="159"/>
                      <a:pt x="183" y="159"/>
                      <a:pt x="183" y="181"/>
                    </a:cubicBezTo>
                    <a:cubicBezTo>
                      <a:pt x="1" y="341"/>
                      <a:pt x="1" y="638"/>
                      <a:pt x="183" y="798"/>
                    </a:cubicBezTo>
                    <a:cubicBezTo>
                      <a:pt x="183" y="798"/>
                      <a:pt x="206" y="820"/>
                      <a:pt x="206" y="820"/>
                    </a:cubicBezTo>
                    <a:cubicBezTo>
                      <a:pt x="305" y="919"/>
                      <a:pt x="435" y="965"/>
                      <a:pt x="562" y="965"/>
                    </a:cubicBezTo>
                    <a:cubicBezTo>
                      <a:pt x="817" y="965"/>
                      <a:pt x="1066" y="782"/>
                      <a:pt x="1051" y="478"/>
                    </a:cubicBezTo>
                    <a:cubicBezTo>
                      <a:pt x="1035" y="197"/>
                      <a:pt x="795" y="1"/>
                      <a:pt x="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27"/>
              <p:cNvSpPr/>
              <p:nvPr/>
            </p:nvSpPr>
            <p:spPr>
              <a:xfrm>
                <a:off x="4666225" y="3573350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56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27"/>
              <p:cNvSpPr/>
              <p:nvPr/>
            </p:nvSpPr>
            <p:spPr>
              <a:xfrm>
                <a:off x="4578925" y="350487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0" y="0"/>
                      <a:pt x="0" y="913"/>
                      <a:pt x="571" y="913"/>
                    </a:cubicBezTo>
                    <a:cubicBezTo>
                      <a:pt x="1164" y="913"/>
                      <a:pt x="1164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27"/>
              <p:cNvSpPr/>
              <p:nvPr/>
            </p:nvSpPr>
            <p:spPr>
              <a:xfrm>
                <a:off x="4471075" y="3573925"/>
                <a:ext cx="25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1004" y="776"/>
                      <a:pt x="1004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27"/>
              <p:cNvSpPr/>
              <p:nvPr/>
            </p:nvSpPr>
            <p:spPr>
              <a:xfrm>
                <a:off x="4360375" y="3524275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593" y="0"/>
                    </a:moveTo>
                    <a:cubicBezTo>
                      <a:pt x="0" y="0"/>
                      <a:pt x="0" y="936"/>
                      <a:pt x="593" y="936"/>
                    </a:cubicBezTo>
                    <a:cubicBezTo>
                      <a:pt x="1210" y="936"/>
                      <a:pt x="1210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27"/>
              <p:cNvSpPr/>
              <p:nvPr/>
            </p:nvSpPr>
            <p:spPr>
              <a:xfrm>
                <a:off x="4425425" y="3422700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27"/>
              <p:cNvSpPr/>
              <p:nvPr/>
            </p:nvSpPr>
            <p:spPr>
              <a:xfrm>
                <a:off x="4497875" y="3470050"/>
                <a:ext cx="320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279" y="1005"/>
                      <a:pt x="1279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27"/>
              <p:cNvSpPr/>
              <p:nvPr/>
            </p:nvSpPr>
            <p:spPr>
              <a:xfrm>
                <a:off x="4611450" y="3358775"/>
                <a:ext cx="314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83" extrusionOk="0">
                    <a:moveTo>
                      <a:pt x="639" y="1"/>
                    </a:moveTo>
                    <a:cubicBezTo>
                      <a:pt x="0" y="1"/>
                      <a:pt x="0" y="982"/>
                      <a:pt x="639" y="982"/>
                    </a:cubicBezTo>
                    <a:cubicBezTo>
                      <a:pt x="1256" y="982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27"/>
              <p:cNvSpPr/>
              <p:nvPr/>
            </p:nvSpPr>
            <p:spPr>
              <a:xfrm>
                <a:off x="4666800" y="3325125"/>
                <a:ext cx="308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2" extrusionOk="0">
                    <a:moveTo>
                      <a:pt x="616" y="0"/>
                    </a:moveTo>
                    <a:cubicBezTo>
                      <a:pt x="0" y="0"/>
                      <a:pt x="0" y="982"/>
                      <a:pt x="616" y="982"/>
                    </a:cubicBezTo>
                    <a:cubicBezTo>
                      <a:pt x="1233" y="982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27"/>
              <p:cNvSpPr/>
              <p:nvPr/>
            </p:nvSpPr>
            <p:spPr>
              <a:xfrm>
                <a:off x="4665075" y="3463225"/>
                <a:ext cx="274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45" extrusionOk="0">
                    <a:moveTo>
                      <a:pt x="549" y="0"/>
                    </a:moveTo>
                    <a:cubicBezTo>
                      <a:pt x="1" y="0"/>
                      <a:pt x="1" y="845"/>
                      <a:pt x="549" y="845"/>
                    </a:cubicBezTo>
                    <a:cubicBezTo>
                      <a:pt x="1096" y="845"/>
                      <a:pt x="1096" y="0"/>
                      <a:pt x="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27"/>
              <p:cNvSpPr/>
              <p:nvPr/>
            </p:nvSpPr>
            <p:spPr>
              <a:xfrm>
                <a:off x="4500175" y="33199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60"/>
                      <a:pt x="616" y="960"/>
                    </a:cubicBezTo>
                    <a:cubicBezTo>
                      <a:pt x="1233" y="960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27"/>
              <p:cNvSpPr/>
              <p:nvPr/>
            </p:nvSpPr>
            <p:spPr>
              <a:xfrm>
                <a:off x="4576050" y="3155075"/>
                <a:ext cx="314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60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56" y="959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27"/>
              <p:cNvSpPr/>
              <p:nvPr/>
            </p:nvSpPr>
            <p:spPr>
              <a:xfrm>
                <a:off x="4605725" y="3258425"/>
                <a:ext cx="234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4" extrusionOk="0">
                    <a:moveTo>
                      <a:pt x="415" y="0"/>
                    </a:moveTo>
                    <a:cubicBezTo>
                      <a:pt x="319" y="0"/>
                      <a:pt x="227" y="35"/>
                      <a:pt x="161" y="112"/>
                    </a:cubicBezTo>
                    <a:cubicBezTo>
                      <a:pt x="1" y="272"/>
                      <a:pt x="1" y="500"/>
                      <a:pt x="161" y="660"/>
                    </a:cubicBezTo>
                    <a:cubicBezTo>
                      <a:pt x="183" y="683"/>
                      <a:pt x="206" y="705"/>
                      <a:pt x="229" y="751"/>
                    </a:cubicBezTo>
                    <a:cubicBezTo>
                      <a:pt x="298" y="819"/>
                      <a:pt x="400" y="854"/>
                      <a:pt x="503" y="854"/>
                    </a:cubicBezTo>
                    <a:cubicBezTo>
                      <a:pt x="606" y="854"/>
                      <a:pt x="708" y="819"/>
                      <a:pt x="777" y="751"/>
                    </a:cubicBezTo>
                    <a:cubicBezTo>
                      <a:pt x="914" y="591"/>
                      <a:pt x="937" y="340"/>
                      <a:pt x="777" y="180"/>
                    </a:cubicBezTo>
                    <a:cubicBezTo>
                      <a:pt x="754" y="158"/>
                      <a:pt x="731" y="135"/>
                      <a:pt x="708" y="112"/>
                    </a:cubicBezTo>
                    <a:cubicBezTo>
                      <a:pt x="626" y="41"/>
                      <a:pt x="518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27"/>
              <p:cNvSpPr/>
              <p:nvPr/>
            </p:nvSpPr>
            <p:spPr>
              <a:xfrm>
                <a:off x="4450525" y="31567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7" y="1"/>
                    </a:moveTo>
                    <a:cubicBezTo>
                      <a:pt x="0" y="1"/>
                      <a:pt x="0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27"/>
              <p:cNvSpPr/>
              <p:nvPr/>
            </p:nvSpPr>
            <p:spPr>
              <a:xfrm>
                <a:off x="4387750" y="32931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79" y="982"/>
                      <a:pt x="1279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27"/>
              <p:cNvSpPr/>
              <p:nvPr/>
            </p:nvSpPr>
            <p:spPr>
              <a:xfrm>
                <a:off x="4282750" y="3203475"/>
                <a:ext cx="234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22" extrusionOk="0">
                    <a:moveTo>
                      <a:pt x="440" y="1"/>
                    </a:moveTo>
                    <a:cubicBezTo>
                      <a:pt x="210" y="1"/>
                      <a:pt x="1" y="231"/>
                      <a:pt x="1" y="461"/>
                    </a:cubicBezTo>
                    <a:cubicBezTo>
                      <a:pt x="1" y="691"/>
                      <a:pt x="210" y="921"/>
                      <a:pt x="440" y="921"/>
                    </a:cubicBezTo>
                    <a:cubicBezTo>
                      <a:pt x="483" y="921"/>
                      <a:pt x="528" y="913"/>
                      <a:pt x="571" y="895"/>
                    </a:cubicBezTo>
                    <a:cubicBezTo>
                      <a:pt x="594" y="872"/>
                      <a:pt x="617" y="872"/>
                      <a:pt x="617" y="872"/>
                    </a:cubicBezTo>
                    <a:cubicBezTo>
                      <a:pt x="800" y="803"/>
                      <a:pt x="937" y="666"/>
                      <a:pt x="937" y="461"/>
                    </a:cubicBezTo>
                    <a:cubicBezTo>
                      <a:pt x="937" y="256"/>
                      <a:pt x="800" y="141"/>
                      <a:pt x="617" y="50"/>
                    </a:cubicBezTo>
                    <a:cubicBezTo>
                      <a:pt x="617" y="50"/>
                      <a:pt x="594" y="50"/>
                      <a:pt x="571" y="27"/>
                    </a:cubicBezTo>
                    <a:cubicBezTo>
                      <a:pt x="528" y="9"/>
                      <a:pt x="483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27"/>
              <p:cNvSpPr/>
              <p:nvPr/>
            </p:nvSpPr>
            <p:spPr>
              <a:xfrm>
                <a:off x="4338675" y="33656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27"/>
              <p:cNvSpPr/>
              <p:nvPr/>
            </p:nvSpPr>
            <p:spPr>
              <a:xfrm>
                <a:off x="4358075" y="31402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27"/>
              <p:cNvSpPr/>
              <p:nvPr/>
            </p:nvSpPr>
            <p:spPr>
              <a:xfrm>
                <a:off x="4445950" y="3002150"/>
                <a:ext cx="29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8" extrusionOk="0">
                    <a:moveTo>
                      <a:pt x="663" y="0"/>
                    </a:moveTo>
                    <a:cubicBezTo>
                      <a:pt x="206" y="23"/>
                      <a:pt x="1" y="525"/>
                      <a:pt x="298" y="868"/>
                    </a:cubicBezTo>
                    <a:lnTo>
                      <a:pt x="343" y="890"/>
                    </a:lnTo>
                    <a:cubicBezTo>
                      <a:pt x="412" y="982"/>
                      <a:pt x="531" y="1027"/>
                      <a:pt x="654" y="1027"/>
                    </a:cubicBezTo>
                    <a:cubicBezTo>
                      <a:pt x="777" y="1027"/>
                      <a:pt x="902" y="982"/>
                      <a:pt x="982" y="890"/>
                    </a:cubicBezTo>
                    <a:lnTo>
                      <a:pt x="1005" y="868"/>
                    </a:lnTo>
                    <a:cubicBezTo>
                      <a:pt x="1142" y="708"/>
                      <a:pt x="1188" y="502"/>
                      <a:pt x="1119" y="320"/>
                    </a:cubicBezTo>
                    <a:cubicBezTo>
                      <a:pt x="1028" y="137"/>
                      <a:pt x="845" y="0"/>
                      <a:pt x="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27"/>
              <p:cNvSpPr/>
              <p:nvPr/>
            </p:nvSpPr>
            <p:spPr>
              <a:xfrm>
                <a:off x="4501875" y="3050850"/>
                <a:ext cx="30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43" extrusionOk="0">
                    <a:moveTo>
                      <a:pt x="602" y="1"/>
                    </a:moveTo>
                    <a:cubicBezTo>
                      <a:pt x="483" y="1"/>
                      <a:pt x="363" y="41"/>
                      <a:pt x="275" y="129"/>
                    </a:cubicBezTo>
                    <a:cubicBezTo>
                      <a:pt x="252" y="175"/>
                      <a:pt x="206" y="221"/>
                      <a:pt x="183" y="289"/>
                    </a:cubicBezTo>
                    <a:cubicBezTo>
                      <a:pt x="1" y="631"/>
                      <a:pt x="206" y="1042"/>
                      <a:pt x="617" y="1042"/>
                    </a:cubicBezTo>
                    <a:cubicBezTo>
                      <a:pt x="1028" y="1042"/>
                      <a:pt x="1233" y="631"/>
                      <a:pt x="1051" y="289"/>
                    </a:cubicBezTo>
                    <a:cubicBezTo>
                      <a:pt x="1028" y="221"/>
                      <a:pt x="982" y="175"/>
                      <a:pt x="937" y="129"/>
                    </a:cubicBezTo>
                    <a:cubicBezTo>
                      <a:pt x="854" y="47"/>
                      <a:pt x="729" y="1"/>
                      <a:pt x="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27"/>
              <p:cNvSpPr/>
              <p:nvPr/>
            </p:nvSpPr>
            <p:spPr>
              <a:xfrm>
                <a:off x="4584625" y="3036375"/>
                <a:ext cx="297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88" extrusionOk="0">
                    <a:moveTo>
                      <a:pt x="580" y="1"/>
                    </a:moveTo>
                    <a:cubicBezTo>
                      <a:pt x="508" y="1"/>
                      <a:pt x="434" y="12"/>
                      <a:pt x="366" y="24"/>
                    </a:cubicBezTo>
                    <a:cubicBezTo>
                      <a:pt x="229" y="69"/>
                      <a:pt x="137" y="183"/>
                      <a:pt x="69" y="297"/>
                    </a:cubicBezTo>
                    <a:cubicBezTo>
                      <a:pt x="0" y="457"/>
                      <a:pt x="46" y="571"/>
                      <a:pt x="92" y="708"/>
                    </a:cubicBezTo>
                    <a:cubicBezTo>
                      <a:pt x="160" y="845"/>
                      <a:pt x="251" y="937"/>
                      <a:pt x="366" y="1005"/>
                    </a:cubicBezTo>
                    <a:cubicBezTo>
                      <a:pt x="450" y="1062"/>
                      <a:pt x="544" y="1087"/>
                      <a:pt x="636" y="1087"/>
                    </a:cubicBezTo>
                    <a:cubicBezTo>
                      <a:pt x="842" y="1087"/>
                      <a:pt x="1040" y="959"/>
                      <a:pt x="1119" y="754"/>
                    </a:cubicBezTo>
                    <a:cubicBezTo>
                      <a:pt x="1187" y="617"/>
                      <a:pt x="1187" y="480"/>
                      <a:pt x="1119" y="343"/>
                    </a:cubicBezTo>
                    <a:cubicBezTo>
                      <a:pt x="1050" y="183"/>
                      <a:pt x="936" y="92"/>
                      <a:pt x="776" y="46"/>
                    </a:cubicBezTo>
                    <a:cubicBezTo>
                      <a:pt x="719" y="12"/>
                      <a:pt x="651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27"/>
              <p:cNvSpPr/>
              <p:nvPr/>
            </p:nvSpPr>
            <p:spPr>
              <a:xfrm>
                <a:off x="4538975" y="2845750"/>
                <a:ext cx="291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154" extrusionOk="0">
                    <a:moveTo>
                      <a:pt x="646" y="1"/>
                    </a:moveTo>
                    <a:cubicBezTo>
                      <a:pt x="636" y="1"/>
                      <a:pt x="626" y="1"/>
                      <a:pt x="617" y="2"/>
                    </a:cubicBezTo>
                    <a:cubicBezTo>
                      <a:pt x="411" y="2"/>
                      <a:pt x="206" y="139"/>
                      <a:pt x="137" y="322"/>
                    </a:cubicBezTo>
                    <a:cubicBezTo>
                      <a:pt x="23" y="436"/>
                      <a:pt x="0" y="596"/>
                      <a:pt x="0" y="732"/>
                    </a:cubicBezTo>
                    <a:cubicBezTo>
                      <a:pt x="46" y="938"/>
                      <a:pt x="160" y="1052"/>
                      <a:pt x="343" y="1121"/>
                    </a:cubicBezTo>
                    <a:cubicBezTo>
                      <a:pt x="404" y="1143"/>
                      <a:pt x="464" y="1153"/>
                      <a:pt x="524" y="1153"/>
                    </a:cubicBezTo>
                    <a:cubicBezTo>
                      <a:pt x="642" y="1153"/>
                      <a:pt x="754" y="1113"/>
                      <a:pt x="845" y="1052"/>
                    </a:cubicBezTo>
                    <a:cubicBezTo>
                      <a:pt x="1050" y="938"/>
                      <a:pt x="1119" y="732"/>
                      <a:pt x="1142" y="527"/>
                    </a:cubicBezTo>
                    <a:cubicBezTo>
                      <a:pt x="1164" y="264"/>
                      <a:pt x="890" y="1"/>
                      <a:pt x="6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27"/>
              <p:cNvSpPr/>
              <p:nvPr/>
            </p:nvSpPr>
            <p:spPr>
              <a:xfrm>
                <a:off x="4277625" y="3048375"/>
                <a:ext cx="25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0" extrusionOk="0">
                    <a:moveTo>
                      <a:pt x="503" y="0"/>
                    </a:moveTo>
                    <a:cubicBezTo>
                      <a:pt x="388" y="0"/>
                      <a:pt x="251" y="46"/>
                      <a:pt x="160" y="137"/>
                    </a:cubicBezTo>
                    <a:cubicBezTo>
                      <a:pt x="23" y="274"/>
                      <a:pt x="0" y="457"/>
                      <a:pt x="23" y="639"/>
                    </a:cubicBezTo>
                    <a:cubicBezTo>
                      <a:pt x="23" y="639"/>
                      <a:pt x="23" y="662"/>
                      <a:pt x="23" y="662"/>
                    </a:cubicBezTo>
                    <a:cubicBezTo>
                      <a:pt x="66" y="856"/>
                      <a:pt x="272" y="1029"/>
                      <a:pt x="467" y="1029"/>
                    </a:cubicBezTo>
                    <a:cubicBezTo>
                      <a:pt x="479" y="1029"/>
                      <a:pt x="491" y="1028"/>
                      <a:pt x="503" y="1027"/>
                    </a:cubicBezTo>
                    <a:cubicBezTo>
                      <a:pt x="708" y="1027"/>
                      <a:pt x="959" y="890"/>
                      <a:pt x="982" y="662"/>
                    </a:cubicBezTo>
                    <a:cubicBezTo>
                      <a:pt x="982" y="662"/>
                      <a:pt x="982" y="639"/>
                      <a:pt x="1005" y="639"/>
                    </a:cubicBezTo>
                    <a:cubicBezTo>
                      <a:pt x="1027" y="457"/>
                      <a:pt x="1005" y="274"/>
                      <a:pt x="868" y="137"/>
                    </a:cubicBezTo>
                    <a:cubicBezTo>
                      <a:pt x="776" y="46"/>
                      <a:pt x="63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27"/>
              <p:cNvSpPr/>
              <p:nvPr/>
            </p:nvSpPr>
            <p:spPr>
              <a:xfrm>
                <a:off x="4353525" y="3035050"/>
                <a:ext cx="33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83" extrusionOk="0">
                    <a:moveTo>
                      <a:pt x="744" y="1"/>
                    </a:moveTo>
                    <a:cubicBezTo>
                      <a:pt x="694" y="1"/>
                      <a:pt x="643" y="10"/>
                      <a:pt x="594" y="31"/>
                    </a:cubicBezTo>
                    <a:cubicBezTo>
                      <a:pt x="457" y="77"/>
                      <a:pt x="274" y="145"/>
                      <a:pt x="183" y="259"/>
                    </a:cubicBezTo>
                    <a:cubicBezTo>
                      <a:pt x="69" y="396"/>
                      <a:pt x="0" y="556"/>
                      <a:pt x="69" y="738"/>
                    </a:cubicBezTo>
                    <a:cubicBezTo>
                      <a:pt x="114" y="898"/>
                      <a:pt x="228" y="1035"/>
                      <a:pt x="388" y="1058"/>
                    </a:cubicBezTo>
                    <a:cubicBezTo>
                      <a:pt x="449" y="1075"/>
                      <a:pt x="510" y="1083"/>
                      <a:pt x="571" y="1083"/>
                    </a:cubicBezTo>
                    <a:cubicBezTo>
                      <a:pt x="670" y="1083"/>
                      <a:pt x="769" y="1063"/>
                      <a:pt x="867" y="1035"/>
                    </a:cubicBezTo>
                    <a:cubicBezTo>
                      <a:pt x="1141" y="967"/>
                      <a:pt x="1324" y="670"/>
                      <a:pt x="1233" y="396"/>
                    </a:cubicBezTo>
                    <a:cubicBezTo>
                      <a:pt x="1177" y="191"/>
                      <a:pt x="968" y="1"/>
                      <a:pt x="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27"/>
              <p:cNvSpPr/>
              <p:nvPr/>
            </p:nvSpPr>
            <p:spPr>
              <a:xfrm>
                <a:off x="4335825" y="2880725"/>
                <a:ext cx="302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8" extrusionOk="0">
                    <a:moveTo>
                      <a:pt x="515" y="1"/>
                    </a:moveTo>
                    <a:cubicBezTo>
                      <a:pt x="429" y="1"/>
                      <a:pt x="343" y="21"/>
                      <a:pt x="274" y="64"/>
                    </a:cubicBezTo>
                    <a:cubicBezTo>
                      <a:pt x="92" y="201"/>
                      <a:pt x="1" y="406"/>
                      <a:pt x="46" y="635"/>
                    </a:cubicBezTo>
                    <a:cubicBezTo>
                      <a:pt x="46" y="680"/>
                      <a:pt x="69" y="703"/>
                      <a:pt x="92" y="749"/>
                    </a:cubicBezTo>
                    <a:cubicBezTo>
                      <a:pt x="162" y="977"/>
                      <a:pt x="353" y="1137"/>
                      <a:pt x="573" y="1137"/>
                    </a:cubicBezTo>
                    <a:cubicBezTo>
                      <a:pt x="639" y="1137"/>
                      <a:pt x="708" y="1123"/>
                      <a:pt x="777" y="1091"/>
                    </a:cubicBezTo>
                    <a:cubicBezTo>
                      <a:pt x="1050" y="977"/>
                      <a:pt x="1210" y="612"/>
                      <a:pt x="1028" y="361"/>
                    </a:cubicBezTo>
                    <a:cubicBezTo>
                      <a:pt x="982" y="269"/>
                      <a:pt x="936" y="224"/>
                      <a:pt x="891" y="155"/>
                    </a:cubicBezTo>
                    <a:cubicBezTo>
                      <a:pt x="805" y="56"/>
                      <a:pt x="658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27"/>
              <p:cNvSpPr/>
              <p:nvPr/>
            </p:nvSpPr>
            <p:spPr>
              <a:xfrm>
                <a:off x="4412850" y="2887450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56" y="982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27"/>
              <p:cNvSpPr/>
              <p:nvPr/>
            </p:nvSpPr>
            <p:spPr>
              <a:xfrm>
                <a:off x="4421425" y="26888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9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27"/>
              <p:cNvSpPr/>
              <p:nvPr/>
            </p:nvSpPr>
            <p:spPr>
              <a:xfrm>
                <a:off x="4471625" y="2773325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60" y="731"/>
                      <a:pt x="960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27"/>
              <p:cNvSpPr/>
              <p:nvPr/>
            </p:nvSpPr>
            <p:spPr>
              <a:xfrm>
                <a:off x="4554375" y="2651775"/>
                <a:ext cx="285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1" extrusionOk="0">
                    <a:moveTo>
                      <a:pt x="571" y="0"/>
                    </a:moveTo>
                    <a:cubicBezTo>
                      <a:pt x="446" y="0"/>
                      <a:pt x="320" y="46"/>
                      <a:pt x="252" y="137"/>
                    </a:cubicBezTo>
                    <a:cubicBezTo>
                      <a:pt x="160" y="229"/>
                      <a:pt x="115" y="297"/>
                      <a:pt x="92" y="411"/>
                    </a:cubicBezTo>
                    <a:cubicBezTo>
                      <a:pt x="1" y="731"/>
                      <a:pt x="252" y="1050"/>
                      <a:pt x="571" y="1050"/>
                    </a:cubicBezTo>
                    <a:cubicBezTo>
                      <a:pt x="891" y="1050"/>
                      <a:pt x="1142" y="731"/>
                      <a:pt x="1051" y="411"/>
                    </a:cubicBezTo>
                    <a:cubicBezTo>
                      <a:pt x="1028" y="297"/>
                      <a:pt x="982" y="229"/>
                      <a:pt x="891" y="137"/>
                    </a:cubicBezTo>
                    <a:cubicBezTo>
                      <a:pt x="822" y="46"/>
                      <a:pt x="697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27"/>
              <p:cNvSpPr/>
              <p:nvPr/>
            </p:nvSpPr>
            <p:spPr>
              <a:xfrm>
                <a:off x="4530400" y="2550500"/>
                <a:ext cx="3027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76" extrusionOk="0">
                    <a:moveTo>
                      <a:pt x="606" y="0"/>
                    </a:moveTo>
                    <a:cubicBezTo>
                      <a:pt x="452" y="0"/>
                      <a:pt x="298" y="80"/>
                      <a:pt x="184" y="240"/>
                    </a:cubicBezTo>
                    <a:cubicBezTo>
                      <a:pt x="138" y="308"/>
                      <a:pt x="92" y="399"/>
                      <a:pt x="69" y="491"/>
                    </a:cubicBezTo>
                    <a:cubicBezTo>
                      <a:pt x="1" y="833"/>
                      <a:pt x="252" y="1176"/>
                      <a:pt x="617" y="1176"/>
                    </a:cubicBezTo>
                    <a:cubicBezTo>
                      <a:pt x="960" y="1176"/>
                      <a:pt x="1211" y="833"/>
                      <a:pt x="1142" y="491"/>
                    </a:cubicBezTo>
                    <a:cubicBezTo>
                      <a:pt x="1119" y="399"/>
                      <a:pt x="1074" y="308"/>
                      <a:pt x="1028" y="240"/>
                    </a:cubicBezTo>
                    <a:cubicBezTo>
                      <a:pt x="914" y="80"/>
                      <a:pt x="760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27"/>
              <p:cNvSpPr/>
              <p:nvPr/>
            </p:nvSpPr>
            <p:spPr>
              <a:xfrm>
                <a:off x="4635625" y="2572600"/>
                <a:ext cx="306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122" extrusionOk="0">
                    <a:moveTo>
                      <a:pt x="506" y="1"/>
                    </a:moveTo>
                    <a:cubicBezTo>
                      <a:pt x="221" y="1"/>
                      <a:pt x="0" y="268"/>
                      <a:pt x="60" y="588"/>
                    </a:cubicBezTo>
                    <a:cubicBezTo>
                      <a:pt x="106" y="725"/>
                      <a:pt x="174" y="862"/>
                      <a:pt x="289" y="976"/>
                    </a:cubicBezTo>
                    <a:cubicBezTo>
                      <a:pt x="383" y="1070"/>
                      <a:pt x="525" y="1122"/>
                      <a:pt x="666" y="1122"/>
                    </a:cubicBezTo>
                    <a:cubicBezTo>
                      <a:pt x="799" y="1122"/>
                      <a:pt x="930" y="1076"/>
                      <a:pt x="1019" y="976"/>
                    </a:cubicBezTo>
                    <a:cubicBezTo>
                      <a:pt x="1202" y="771"/>
                      <a:pt x="1224" y="428"/>
                      <a:pt x="1019" y="223"/>
                    </a:cubicBezTo>
                    <a:cubicBezTo>
                      <a:pt x="905" y="132"/>
                      <a:pt x="791" y="40"/>
                      <a:pt x="631" y="18"/>
                    </a:cubicBezTo>
                    <a:cubicBezTo>
                      <a:pt x="588" y="6"/>
                      <a:pt x="547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27"/>
              <p:cNvSpPr/>
              <p:nvPr/>
            </p:nvSpPr>
            <p:spPr>
              <a:xfrm>
                <a:off x="4694175" y="2406400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63" y="1"/>
                    </a:moveTo>
                    <a:cubicBezTo>
                      <a:pt x="1" y="1"/>
                      <a:pt x="1" y="1005"/>
                      <a:pt x="663" y="1005"/>
                    </a:cubicBezTo>
                    <a:cubicBezTo>
                      <a:pt x="1302" y="1005"/>
                      <a:pt x="1302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27"/>
              <p:cNvSpPr/>
              <p:nvPr/>
            </p:nvSpPr>
            <p:spPr>
              <a:xfrm>
                <a:off x="4632550" y="2371600"/>
                <a:ext cx="314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59" extrusionOk="0">
                    <a:moveTo>
                      <a:pt x="640" y="0"/>
                    </a:moveTo>
                    <a:cubicBezTo>
                      <a:pt x="1" y="0"/>
                      <a:pt x="1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27"/>
              <p:cNvSpPr/>
              <p:nvPr/>
            </p:nvSpPr>
            <p:spPr>
              <a:xfrm>
                <a:off x="4594900" y="2482300"/>
                <a:ext cx="325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01" y="1028"/>
                      <a:pt x="1301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27"/>
              <p:cNvSpPr/>
              <p:nvPr/>
            </p:nvSpPr>
            <p:spPr>
              <a:xfrm>
                <a:off x="4538400" y="2956325"/>
                <a:ext cx="251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95" extrusionOk="0">
                    <a:moveTo>
                      <a:pt x="516" y="1"/>
                    </a:moveTo>
                    <a:cubicBezTo>
                      <a:pt x="413" y="1"/>
                      <a:pt x="315" y="36"/>
                      <a:pt x="252" y="121"/>
                    </a:cubicBezTo>
                    <a:cubicBezTo>
                      <a:pt x="229" y="144"/>
                      <a:pt x="206" y="167"/>
                      <a:pt x="183" y="213"/>
                    </a:cubicBezTo>
                    <a:cubicBezTo>
                      <a:pt x="46" y="372"/>
                      <a:pt x="1" y="623"/>
                      <a:pt x="183" y="783"/>
                    </a:cubicBezTo>
                    <a:cubicBezTo>
                      <a:pt x="260" y="860"/>
                      <a:pt x="358" y="895"/>
                      <a:pt x="457" y="895"/>
                    </a:cubicBezTo>
                    <a:cubicBezTo>
                      <a:pt x="563" y="895"/>
                      <a:pt x="671" y="854"/>
                      <a:pt x="754" y="783"/>
                    </a:cubicBezTo>
                    <a:cubicBezTo>
                      <a:pt x="777" y="760"/>
                      <a:pt x="799" y="738"/>
                      <a:pt x="845" y="715"/>
                    </a:cubicBezTo>
                    <a:cubicBezTo>
                      <a:pt x="1005" y="578"/>
                      <a:pt x="982" y="281"/>
                      <a:pt x="845" y="121"/>
                    </a:cubicBezTo>
                    <a:cubicBezTo>
                      <a:pt x="760" y="48"/>
                      <a:pt x="63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39" name="Google Shape;2939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09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940" name="Google Shape;2940;p27"/>
          <p:cNvSpPr/>
          <p:nvPr/>
        </p:nvSpPr>
        <p:spPr>
          <a:xfrm rot="10800000" flipH="1">
            <a:off x="-33423" y="4200377"/>
            <a:ext cx="1767729" cy="972461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27"/>
          <p:cNvSpPr/>
          <p:nvPr/>
        </p:nvSpPr>
        <p:spPr>
          <a:xfrm rot="2305015" flipH="1">
            <a:off x="841263" y="3954259"/>
            <a:ext cx="661240" cy="1308632"/>
          </a:xfrm>
          <a:custGeom>
            <a:avLst/>
            <a:gdLst/>
            <a:ahLst/>
            <a:cxnLst/>
            <a:rect l="l" t="t" r="r" b="b"/>
            <a:pathLst>
              <a:path w="65271" h="129150" extrusionOk="0">
                <a:moveTo>
                  <a:pt x="64555" y="1"/>
                </a:moveTo>
                <a:cubicBezTo>
                  <a:pt x="64460" y="1"/>
                  <a:pt x="64363" y="25"/>
                  <a:pt x="64271" y="81"/>
                </a:cubicBezTo>
                <a:cubicBezTo>
                  <a:pt x="58245" y="3938"/>
                  <a:pt x="52037" y="7910"/>
                  <a:pt x="47677" y="13708"/>
                </a:cubicBezTo>
                <a:cubicBezTo>
                  <a:pt x="45805" y="16173"/>
                  <a:pt x="44276" y="18935"/>
                  <a:pt x="43409" y="21902"/>
                </a:cubicBezTo>
                <a:cubicBezTo>
                  <a:pt x="42884" y="23705"/>
                  <a:pt x="42222" y="25965"/>
                  <a:pt x="43180" y="27677"/>
                </a:cubicBezTo>
                <a:cubicBezTo>
                  <a:pt x="42003" y="29421"/>
                  <a:pt x="39881" y="31884"/>
                  <a:pt x="39358" y="33907"/>
                </a:cubicBezTo>
                <a:lnTo>
                  <a:pt x="39358" y="33907"/>
                </a:lnTo>
                <a:cubicBezTo>
                  <a:pt x="41084" y="27074"/>
                  <a:pt x="41808" y="20037"/>
                  <a:pt x="40441" y="13068"/>
                </a:cubicBezTo>
                <a:cubicBezTo>
                  <a:pt x="39734" y="9325"/>
                  <a:pt x="38729" y="5673"/>
                  <a:pt x="38684" y="1816"/>
                </a:cubicBezTo>
                <a:cubicBezTo>
                  <a:pt x="38684" y="1431"/>
                  <a:pt x="38401" y="1236"/>
                  <a:pt x="38106" y="1236"/>
                </a:cubicBezTo>
                <a:cubicBezTo>
                  <a:pt x="37858" y="1236"/>
                  <a:pt x="37601" y="1374"/>
                  <a:pt x="37497" y="1656"/>
                </a:cubicBezTo>
                <a:cubicBezTo>
                  <a:pt x="35214" y="7705"/>
                  <a:pt x="32886" y="14004"/>
                  <a:pt x="33365" y="20555"/>
                </a:cubicBezTo>
                <a:cubicBezTo>
                  <a:pt x="33708" y="25166"/>
                  <a:pt x="34689" y="30302"/>
                  <a:pt x="36949" y="34501"/>
                </a:cubicBezTo>
                <a:cubicBezTo>
                  <a:pt x="36972" y="34593"/>
                  <a:pt x="36995" y="34684"/>
                  <a:pt x="37018" y="34752"/>
                </a:cubicBezTo>
                <a:cubicBezTo>
                  <a:pt x="37177" y="35277"/>
                  <a:pt x="37428" y="35848"/>
                  <a:pt x="37565" y="36419"/>
                </a:cubicBezTo>
                <a:cubicBezTo>
                  <a:pt x="37543" y="36442"/>
                  <a:pt x="37520" y="36464"/>
                  <a:pt x="37497" y="36487"/>
                </a:cubicBezTo>
                <a:cubicBezTo>
                  <a:pt x="37314" y="36693"/>
                  <a:pt x="37314" y="36921"/>
                  <a:pt x="37406" y="37126"/>
                </a:cubicBezTo>
                <a:cubicBezTo>
                  <a:pt x="35762" y="40116"/>
                  <a:pt x="34233" y="43175"/>
                  <a:pt x="32795" y="46279"/>
                </a:cubicBezTo>
                <a:cubicBezTo>
                  <a:pt x="32544" y="37560"/>
                  <a:pt x="28846" y="28658"/>
                  <a:pt x="23824" y="21788"/>
                </a:cubicBezTo>
                <a:cubicBezTo>
                  <a:pt x="23687" y="21596"/>
                  <a:pt x="23480" y="21502"/>
                  <a:pt x="23280" y="21502"/>
                </a:cubicBezTo>
                <a:cubicBezTo>
                  <a:pt x="22981" y="21502"/>
                  <a:pt x="22697" y="21711"/>
                  <a:pt x="22683" y="22107"/>
                </a:cubicBezTo>
                <a:cubicBezTo>
                  <a:pt x="22227" y="31078"/>
                  <a:pt x="22067" y="44293"/>
                  <a:pt x="31562" y="49018"/>
                </a:cubicBezTo>
                <a:cubicBezTo>
                  <a:pt x="30398" y="51643"/>
                  <a:pt x="29325" y="54268"/>
                  <a:pt x="28298" y="56893"/>
                </a:cubicBezTo>
                <a:cubicBezTo>
                  <a:pt x="27910" y="57920"/>
                  <a:pt x="27522" y="58970"/>
                  <a:pt x="27134" y="60020"/>
                </a:cubicBezTo>
                <a:lnTo>
                  <a:pt x="27089" y="60066"/>
                </a:lnTo>
                <a:cubicBezTo>
                  <a:pt x="26427" y="55501"/>
                  <a:pt x="25514" y="50821"/>
                  <a:pt x="23893" y="46507"/>
                </a:cubicBezTo>
                <a:cubicBezTo>
                  <a:pt x="22113" y="41828"/>
                  <a:pt x="19647" y="37469"/>
                  <a:pt x="17160" y="33132"/>
                </a:cubicBezTo>
                <a:cubicBezTo>
                  <a:pt x="17037" y="32925"/>
                  <a:pt x="16864" y="32839"/>
                  <a:pt x="16690" y="32839"/>
                </a:cubicBezTo>
                <a:cubicBezTo>
                  <a:pt x="16346" y="32839"/>
                  <a:pt x="16003" y="33179"/>
                  <a:pt x="16064" y="33588"/>
                </a:cubicBezTo>
                <a:cubicBezTo>
                  <a:pt x="16954" y="39546"/>
                  <a:pt x="17411" y="45800"/>
                  <a:pt x="19008" y="51597"/>
                </a:cubicBezTo>
                <a:cubicBezTo>
                  <a:pt x="20150" y="55775"/>
                  <a:pt x="22638" y="59312"/>
                  <a:pt x="26176" y="61778"/>
                </a:cubicBezTo>
                <a:cubicBezTo>
                  <a:pt x="26176" y="61800"/>
                  <a:pt x="26176" y="61823"/>
                  <a:pt x="26198" y="61846"/>
                </a:cubicBezTo>
                <a:cubicBezTo>
                  <a:pt x="26221" y="61960"/>
                  <a:pt x="26290" y="62051"/>
                  <a:pt x="26381" y="62120"/>
                </a:cubicBezTo>
                <a:cubicBezTo>
                  <a:pt x="25536" y="64494"/>
                  <a:pt x="24760" y="66913"/>
                  <a:pt x="24030" y="69333"/>
                </a:cubicBezTo>
                <a:cubicBezTo>
                  <a:pt x="23961" y="69356"/>
                  <a:pt x="23893" y="69401"/>
                  <a:pt x="23824" y="69447"/>
                </a:cubicBezTo>
                <a:cubicBezTo>
                  <a:pt x="21542" y="59541"/>
                  <a:pt x="15060" y="51369"/>
                  <a:pt x="10495" y="42445"/>
                </a:cubicBezTo>
                <a:cubicBezTo>
                  <a:pt x="10389" y="42260"/>
                  <a:pt x="10203" y="42177"/>
                  <a:pt x="10015" y="42177"/>
                </a:cubicBezTo>
                <a:cubicBezTo>
                  <a:pt x="9714" y="42177"/>
                  <a:pt x="9408" y="42390"/>
                  <a:pt x="9422" y="42741"/>
                </a:cubicBezTo>
                <a:cubicBezTo>
                  <a:pt x="9924" y="51552"/>
                  <a:pt x="10997" y="69698"/>
                  <a:pt x="22843" y="70679"/>
                </a:cubicBezTo>
                <a:cubicBezTo>
                  <a:pt x="22889" y="70839"/>
                  <a:pt x="22911" y="70976"/>
                  <a:pt x="22934" y="71136"/>
                </a:cubicBezTo>
                <a:cubicBezTo>
                  <a:pt x="22980" y="71410"/>
                  <a:pt x="23163" y="71547"/>
                  <a:pt x="23368" y="71570"/>
                </a:cubicBezTo>
                <a:cubicBezTo>
                  <a:pt x="22660" y="73989"/>
                  <a:pt x="21998" y="76409"/>
                  <a:pt x="21382" y="78851"/>
                </a:cubicBezTo>
                <a:cubicBezTo>
                  <a:pt x="18734" y="69881"/>
                  <a:pt x="10266" y="63695"/>
                  <a:pt x="5541" y="55889"/>
                </a:cubicBezTo>
                <a:cubicBezTo>
                  <a:pt x="5415" y="55684"/>
                  <a:pt x="5227" y="55596"/>
                  <a:pt x="5040" y="55596"/>
                </a:cubicBezTo>
                <a:cubicBezTo>
                  <a:pt x="4687" y="55596"/>
                  <a:pt x="4341" y="55912"/>
                  <a:pt x="4446" y="56345"/>
                </a:cubicBezTo>
                <a:cubicBezTo>
                  <a:pt x="5610" y="61435"/>
                  <a:pt x="7094" y="66548"/>
                  <a:pt x="9673" y="71113"/>
                </a:cubicBezTo>
                <a:cubicBezTo>
                  <a:pt x="10951" y="73373"/>
                  <a:pt x="12503" y="75496"/>
                  <a:pt x="14398" y="77276"/>
                </a:cubicBezTo>
                <a:cubicBezTo>
                  <a:pt x="15333" y="78143"/>
                  <a:pt x="16338" y="78919"/>
                  <a:pt x="17411" y="79604"/>
                </a:cubicBezTo>
                <a:cubicBezTo>
                  <a:pt x="18871" y="80517"/>
                  <a:pt x="20606" y="80768"/>
                  <a:pt x="20446" y="82845"/>
                </a:cubicBezTo>
                <a:cubicBezTo>
                  <a:pt x="20332" y="83987"/>
                  <a:pt x="19899" y="85196"/>
                  <a:pt x="19647" y="86338"/>
                </a:cubicBezTo>
                <a:cubicBezTo>
                  <a:pt x="19511" y="87045"/>
                  <a:pt x="18643" y="89236"/>
                  <a:pt x="18917" y="89875"/>
                </a:cubicBezTo>
                <a:cubicBezTo>
                  <a:pt x="14991" y="80882"/>
                  <a:pt x="8874" y="73122"/>
                  <a:pt x="999" y="67164"/>
                </a:cubicBezTo>
                <a:cubicBezTo>
                  <a:pt x="909" y="67098"/>
                  <a:pt x="812" y="67069"/>
                  <a:pt x="716" y="67069"/>
                </a:cubicBezTo>
                <a:cubicBezTo>
                  <a:pt x="350" y="67069"/>
                  <a:pt x="1" y="67488"/>
                  <a:pt x="109" y="67849"/>
                </a:cubicBezTo>
                <a:cubicBezTo>
                  <a:pt x="2871" y="77093"/>
                  <a:pt x="7208" y="89716"/>
                  <a:pt x="18232" y="91405"/>
                </a:cubicBezTo>
                <a:cubicBezTo>
                  <a:pt x="18324" y="91633"/>
                  <a:pt x="18415" y="91838"/>
                  <a:pt x="18506" y="92044"/>
                </a:cubicBezTo>
                <a:cubicBezTo>
                  <a:pt x="17844" y="95513"/>
                  <a:pt x="17251" y="99006"/>
                  <a:pt x="16726" y="102498"/>
                </a:cubicBezTo>
                <a:cubicBezTo>
                  <a:pt x="15448" y="111171"/>
                  <a:pt x="14420" y="119959"/>
                  <a:pt x="14078" y="128747"/>
                </a:cubicBezTo>
                <a:cubicBezTo>
                  <a:pt x="14067" y="129018"/>
                  <a:pt x="14257" y="129149"/>
                  <a:pt x="14457" y="129149"/>
                </a:cubicBezTo>
                <a:cubicBezTo>
                  <a:pt x="14661" y="129149"/>
                  <a:pt x="14877" y="129012"/>
                  <a:pt x="14900" y="128747"/>
                </a:cubicBezTo>
                <a:cubicBezTo>
                  <a:pt x="16155" y="116490"/>
                  <a:pt x="17456" y="104301"/>
                  <a:pt x="19716" y="92226"/>
                </a:cubicBezTo>
                <a:cubicBezTo>
                  <a:pt x="19739" y="92181"/>
                  <a:pt x="19762" y="92135"/>
                  <a:pt x="19762" y="92067"/>
                </a:cubicBezTo>
                <a:cubicBezTo>
                  <a:pt x="19830" y="92044"/>
                  <a:pt x="19921" y="92021"/>
                  <a:pt x="19990" y="91953"/>
                </a:cubicBezTo>
                <a:cubicBezTo>
                  <a:pt x="23802" y="88803"/>
                  <a:pt x="29576" y="89875"/>
                  <a:pt x="34187" y="89305"/>
                </a:cubicBezTo>
                <a:cubicBezTo>
                  <a:pt x="38958" y="88689"/>
                  <a:pt x="43523" y="87251"/>
                  <a:pt x="47837" y="85151"/>
                </a:cubicBezTo>
                <a:cubicBezTo>
                  <a:pt x="48476" y="84831"/>
                  <a:pt x="48088" y="84009"/>
                  <a:pt x="47517" y="83964"/>
                </a:cubicBezTo>
                <a:cubicBezTo>
                  <a:pt x="44471" y="83616"/>
                  <a:pt x="41119" y="83286"/>
                  <a:pt x="37762" y="83286"/>
                </a:cubicBezTo>
                <a:cubicBezTo>
                  <a:pt x="31205" y="83286"/>
                  <a:pt x="24626" y="84543"/>
                  <a:pt x="20264" y="89373"/>
                </a:cubicBezTo>
                <a:cubicBezTo>
                  <a:pt x="20583" y="87798"/>
                  <a:pt x="21085" y="86201"/>
                  <a:pt x="21291" y="84626"/>
                </a:cubicBezTo>
                <a:cubicBezTo>
                  <a:pt x="21428" y="83484"/>
                  <a:pt x="21268" y="82686"/>
                  <a:pt x="22044" y="81704"/>
                </a:cubicBezTo>
                <a:cubicBezTo>
                  <a:pt x="23459" y="79946"/>
                  <a:pt x="25879" y="79444"/>
                  <a:pt x="27887" y="78737"/>
                </a:cubicBezTo>
                <a:cubicBezTo>
                  <a:pt x="30809" y="77710"/>
                  <a:pt x="33776" y="76819"/>
                  <a:pt x="36629" y="75655"/>
                </a:cubicBezTo>
                <a:cubicBezTo>
                  <a:pt x="41172" y="73784"/>
                  <a:pt x="45052" y="70794"/>
                  <a:pt x="48111" y="66982"/>
                </a:cubicBezTo>
                <a:cubicBezTo>
                  <a:pt x="48398" y="66650"/>
                  <a:pt x="48279" y="65998"/>
                  <a:pt x="47753" y="65998"/>
                </a:cubicBezTo>
                <a:cubicBezTo>
                  <a:pt x="47736" y="65998"/>
                  <a:pt x="47718" y="65999"/>
                  <a:pt x="47700" y="66000"/>
                </a:cubicBezTo>
                <a:cubicBezTo>
                  <a:pt x="38958" y="66594"/>
                  <a:pt x="29006" y="69241"/>
                  <a:pt x="23368" y="76294"/>
                </a:cubicBezTo>
                <a:cubicBezTo>
                  <a:pt x="23916" y="74217"/>
                  <a:pt x="24509" y="72163"/>
                  <a:pt x="25126" y="70109"/>
                </a:cubicBezTo>
                <a:cubicBezTo>
                  <a:pt x="32270" y="66502"/>
                  <a:pt x="40715" y="65909"/>
                  <a:pt x="46969" y="60591"/>
                </a:cubicBezTo>
                <a:cubicBezTo>
                  <a:pt x="47380" y="60225"/>
                  <a:pt x="47038" y="59586"/>
                  <a:pt x="46559" y="59564"/>
                </a:cubicBezTo>
                <a:cubicBezTo>
                  <a:pt x="46437" y="59562"/>
                  <a:pt x="46315" y="59561"/>
                  <a:pt x="46193" y="59561"/>
                </a:cubicBezTo>
                <a:cubicBezTo>
                  <a:pt x="39056" y="59561"/>
                  <a:pt x="31289" y="62183"/>
                  <a:pt x="26016" y="67233"/>
                </a:cubicBezTo>
                <a:cubicBezTo>
                  <a:pt x="26678" y="65201"/>
                  <a:pt x="27340" y="63193"/>
                  <a:pt x="28070" y="61207"/>
                </a:cubicBezTo>
                <a:cubicBezTo>
                  <a:pt x="31950" y="60066"/>
                  <a:pt x="35762" y="58856"/>
                  <a:pt x="39757" y="58080"/>
                </a:cubicBezTo>
                <a:cubicBezTo>
                  <a:pt x="43523" y="57327"/>
                  <a:pt x="47380" y="57030"/>
                  <a:pt x="50872" y="55272"/>
                </a:cubicBezTo>
                <a:cubicBezTo>
                  <a:pt x="51375" y="55021"/>
                  <a:pt x="51169" y="54337"/>
                  <a:pt x="50713" y="54177"/>
                </a:cubicBezTo>
                <a:cubicBezTo>
                  <a:pt x="48232" y="53275"/>
                  <a:pt x="45649" y="52832"/>
                  <a:pt x="43093" y="52832"/>
                </a:cubicBezTo>
                <a:cubicBezTo>
                  <a:pt x="38076" y="52832"/>
                  <a:pt x="33158" y="54540"/>
                  <a:pt x="29303" y="57852"/>
                </a:cubicBezTo>
                <a:cubicBezTo>
                  <a:pt x="30353" y="55090"/>
                  <a:pt x="31471" y="52374"/>
                  <a:pt x="32681" y="49680"/>
                </a:cubicBezTo>
                <a:cubicBezTo>
                  <a:pt x="32749" y="49657"/>
                  <a:pt x="32840" y="49657"/>
                  <a:pt x="32909" y="49612"/>
                </a:cubicBezTo>
                <a:cubicBezTo>
                  <a:pt x="32977" y="49589"/>
                  <a:pt x="33023" y="49566"/>
                  <a:pt x="33069" y="49520"/>
                </a:cubicBezTo>
                <a:cubicBezTo>
                  <a:pt x="33251" y="49452"/>
                  <a:pt x="33320" y="49315"/>
                  <a:pt x="33343" y="49178"/>
                </a:cubicBezTo>
                <a:cubicBezTo>
                  <a:pt x="34051" y="49935"/>
                  <a:pt x="36397" y="50033"/>
                  <a:pt x="38101" y="50033"/>
                </a:cubicBezTo>
                <a:cubicBezTo>
                  <a:pt x="38695" y="50033"/>
                  <a:pt x="39211" y="50021"/>
                  <a:pt x="39552" y="50021"/>
                </a:cubicBezTo>
                <a:cubicBezTo>
                  <a:pt x="39620" y="50021"/>
                  <a:pt x="39681" y="50021"/>
                  <a:pt x="39734" y="50023"/>
                </a:cubicBezTo>
                <a:cubicBezTo>
                  <a:pt x="39886" y="50024"/>
                  <a:pt x="40039" y="50025"/>
                  <a:pt x="40192" y="50025"/>
                </a:cubicBezTo>
                <a:cubicBezTo>
                  <a:pt x="42481" y="50025"/>
                  <a:pt x="44768" y="49864"/>
                  <a:pt x="47015" y="49543"/>
                </a:cubicBezTo>
                <a:cubicBezTo>
                  <a:pt x="51945" y="48836"/>
                  <a:pt x="56670" y="47284"/>
                  <a:pt x="61098" y="45024"/>
                </a:cubicBezTo>
                <a:cubicBezTo>
                  <a:pt x="61646" y="44750"/>
                  <a:pt x="61349" y="43928"/>
                  <a:pt x="60779" y="43905"/>
                </a:cubicBezTo>
                <a:cubicBezTo>
                  <a:pt x="55847" y="43749"/>
                  <a:pt x="50966" y="42279"/>
                  <a:pt x="46021" y="42279"/>
                </a:cubicBezTo>
                <a:cubicBezTo>
                  <a:pt x="45175" y="42279"/>
                  <a:pt x="44327" y="42322"/>
                  <a:pt x="43477" y="42422"/>
                </a:cubicBezTo>
                <a:cubicBezTo>
                  <a:pt x="40008" y="42833"/>
                  <a:pt x="36766" y="44248"/>
                  <a:pt x="34142" y="46507"/>
                </a:cubicBezTo>
                <a:cubicBezTo>
                  <a:pt x="35237" y="44202"/>
                  <a:pt x="36378" y="41920"/>
                  <a:pt x="37588" y="39683"/>
                </a:cubicBezTo>
                <a:cubicBezTo>
                  <a:pt x="37794" y="39295"/>
                  <a:pt x="38022" y="38907"/>
                  <a:pt x="38250" y="38519"/>
                </a:cubicBezTo>
                <a:lnTo>
                  <a:pt x="38273" y="38541"/>
                </a:lnTo>
                <a:cubicBezTo>
                  <a:pt x="38370" y="38595"/>
                  <a:pt x="38467" y="38619"/>
                  <a:pt x="38559" y="38619"/>
                </a:cubicBezTo>
                <a:cubicBezTo>
                  <a:pt x="38662" y="38619"/>
                  <a:pt x="38759" y="38590"/>
                  <a:pt x="38844" y="38541"/>
                </a:cubicBezTo>
                <a:cubicBezTo>
                  <a:pt x="39217" y="38601"/>
                  <a:pt x="39595" y="38626"/>
                  <a:pt x="39976" y="38626"/>
                </a:cubicBezTo>
                <a:cubicBezTo>
                  <a:pt x="41345" y="38626"/>
                  <a:pt x="42750" y="38304"/>
                  <a:pt x="44071" y="38108"/>
                </a:cubicBezTo>
                <a:cubicBezTo>
                  <a:pt x="46810" y="37674"/>
                  <a:pt x="49549" y="37195"/>
                  <a:pt x="52265" y="36601"/>
                </a:cubicBezTo>
                <a:cubicBezTo>
                  <a:pt x="56784" y="35597"/>
                  <a:pt x="61212" y="34068"/>
                  <a:pt x="64590" y="30758"/>
                </a:cubicBezTo>
                <a:cubicBezTo>
                  <a:pt x="65001" y="30370"/>
                  <a:pt x="64682" y="29754"/>
                  <a:pt x="64157" y="29731"/>
                </a:cubicBezTo>
                <a:cubicBezTo>
                  <a:pt x="62426" y="29611"/>
                  <a:pt x="60635" y="29531"/>
                  <a:pt x="58825" y="29531"/>
                </a:cubicBezTo>
                <a:cubicBezTo>
                  <a:pt x="52355" y="29531"/>
                  <a:pt x="45649" y="30559"/>
                  <a:pt x="40601" y="34501"/>
                </a:cubicBezTo>
                <a:cubicBezTo>
                  <a:pt x="42108" y="32036"/>
                  <a:pt x="43705" y="29617"/>
                  <a:pt x="45372" y="27243"/>
                </a:cubicBezTo>
                <a:cubicBezTo>
                  <a:pt x="55050" y="21354"/>
                  <a:pt x="62148" y="11676"/>
                  <a:pt x="65161" y="766"/>
                </a:cubicBezTo>
                <a:cubicBezTo>
                  <a:pt x="65270" y="383"/>
                  <a:pt x="64929" y="1"/>
                  <a:pt x="64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2" name="Google Shape;2942;p27"/>
          <p:cNvGrpSpPr/>
          <p:nvPr/>
        </p:nvGrpSpPr>
        <p:grpSpPr>
          <a:xfrm rot="5530594">
            <a:off x="-298889" y="3337750"/>
            <a:ext cx="1694303" cy="817520"/>
            <a:chOff x="5867000" y="376300"/>
            <a:chExt cx="1185050" cy="571800"/>
          </a:xfrm>
        </p:grpSpPr>
        <p:sp>
          <p:nvSpPr>
            <p:cNvPr id="2943" name="Google Shape;2943;p27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7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7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7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7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7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7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7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7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7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7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7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7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7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7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7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7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7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7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7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_2">
    <p:spTree>
      <p:nvGrpSpPr>
        <p:cNvPr id="1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p28"/>
          <p:cNvSpPr txBox="1">
            <a:spLocks noGrp="1"/>
          </p:cNvSpPr>
          <p:nvPr>
            <p:ph type="title"/>
          </p:nvPr>
        </p:nvSpPr>
        <p:spPr>
          <a:xfrm>
            <a:off x="713225" y="539650"/>
            <a:ext cx="77109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965" name="Google Shape;2965;p28"/>
          <p:cNvSpPr/>
          <p:nvPr/>
        </p:nvSpPr>
        <p:spPr>
          <a:xfrm flipH="1">
            <a:off x="6990721" y="-86903"/>
            <a:ext cx="2212513" cy="1104229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28"/>
          <p:cNvSpPr/>
          <p:nvPr/>
        </p:nvSpPr>
        <p:spPr>
          <a:xfrm rot="-9344638" flipH="1">
            <a:off x="8321339" y="-152776"/>
            <a:ext cx="889341" cy="1759716"/>
          </a:xfrm>
          <a:custGeom>
            <a:avLst/>
            <a:gdLst/>
            <a:ahLst/>
            <a:cxnLst/>
            <a:rect l="l" t="t" r="r" b="b"/>
            <a:pathLst>
              <a:path w="65271" h="129150" extrusionOk="0">
                <a:moveTo>
                  <a:pt x="64555" y="1"/>
                </a:moveTo>
                <a:cubicBezTo>
                  <a:pt x="64460" y="1"/>
                  <a:pt x="64363" y="25"/>
                  <a:pt x="64271" y="81"/>
                </a:cubicBezTo>
                <a:cubicBezTo>
                  <a:pt x="58245" y="3938"/>
                  <a:pt x="52037" y="7910"/>
                  <a:pt x="47677" y="13708"/>
                </a:cubicBezTo>
                <a:cubicBezTo>
                  <a:pt x="45805" y="16173"/>
                  <a:pt x="44276" y="18935"/>
                  <a:pt x="43409" y="21902"/>
                </a:cubicBezTo>
                <a:cubicBezTo>
                  <a:pt x="42884" y="23705"/>
                  <a:pt x="42222" y="25965"/>
                  <a:pt x="43180" y="27677"/>
                </a:cubicBezTo>
                <a:cubicBezTo>
                  <a:pt x="42003" y="29421"/>
                  <a:pt x="39881" y="31884"/>
                  <a:pt x="39358" y="33907"/>
                </a:cubicBezTo>
                <a:lnTo>
                  <a:pt x="39358" y="33907"/>
                </a:lnTo>
                <a:cubicBezTo>
                  <a:pt x="41084" y="27074"/>
                  <a:pt x="41808" y="20037"/>
                  <a:pt x="40441" y="13068"/>
                </a:cubicBezTo>
                <a:cubicBezTo>
                  <a:pt x="39734" y="9325"/>
                  <a:pt x="38729" y="5673"/>
                  <a:pt x="38684" y="1816"/>
                </a:cubicBezTo>
                <a:cubicBezTo>
                  <a:pt x="38684" y="1431"/>
                  <a:pt x="38401" y="1236"/>
                  <a:pt x="38106" y="1236"/>
                </a:cubicBezTo>
                <a:cubicBezTo>
                  <a:pt x="37858" y="1236"/>
                  <a:pt x="37601" y="1374"/>
                  <a:pt x="37497" y="1656"/>
                </a:cubicBezTo>
                <a:cubicBezTo>
                  <a:pt x="35214" y="7705"/>
                  <a:pt x="32886" y="14004"/>
                  <a:pt x="33365" y="20555"/>
                </a:cubicBezTo>
                <a:cubicBezTo>
                  <a:pt x="33708" y="25166"/>
                  <a:pt x="34689" y="30302"/>
                  <a:pt x="36949" y="34501"/>
                </a:cubicBezTo>
                <a:cubicBezTo>
                  <a:pt x="36972" y="34593"/>
                  <a:pt x="36995" y="34684"/>
                  <a:pt x="37018" y="34752"/>
                </a:cubicBezTo>
                <a:cubicBezTo>
                  <a:pt x="37177" y="35277"/>
                  <a:pt x="37428" y="35848"/>
                  <a:pt x="37565" y="36419"/>
                </a:cubicBezTo>
                <a:cubicBezTo>
                  <a:pt x="37543" y="36442"/>
                  <a:pt x="37520" y="36464"/>
                  <a:pt x="37497" y="36487"/>
                </a:cubicBezTo>
                <a:cubicBezTo>
                  <a:pt x="37314" y="36693"/>
                  <a:pt x="37314" y="36921"/>
                  <a:pt x="37406" y="37126"/>
                </a:cubicBezTo>
                <a:cubicBezTo>
                  <a:pt x="35762" y="40116"/>
                  <a:pt x="34233" y="43175"/>
                  <a:pt x="32795" y="46279"/>
                </a:cubicBezTo>
                <a:cubicBezTo>
                  <a:pt x="32544" y="37560"/>
                  <a:pt x="28846" y="28658"/>
                  <a:pt x="23824" y="21788"/>
                </a:cubicBezTo>
                <a:cubicBezTo>
                  <a:pt x="23687" y="21596"/>
                  <a:pt x="23480" y="21502"/>
                  <a:pt x="23280" y="21502"/>
                </a:cubicBezTo>
                <a:cubicBezTo>
                  <a:pt x="22981" y="21502"/>
                  <a:pt x="22697" y="21711"/>
                  <a:pt x="22683" y="22107"/>
                </a:cubicBezTo>
                <a:cubicBezTo>
                  <a:pt x="22227" y="31078"/>
                  <a:pt x="22067" y="44293"/>
                  <a:pt x="31562" y="49018"/>
                </a:cubicBezTo>
                <a:cubicBezTo>
                  <a:pt x="30398" y="51643"/>
                  <a:pt x="29325" y="54268"/>
                  <a:pt x="28298" y="56893"/>
                </a:cubicBezTo>
                <a:cubicBezTo>
                  <a:pt x="27910" y="57920"/>
                  <a:pt x="27522" y="58970"/>
                  <a:pt x="27134" y="60020"/>
                </a:cubicBezTo>
                <a:lnTo>
                  <a:pt x="27089" y="60066"/>
                </a:lnTo>
                <a:cubicBezTo>
                  <a:pt x="26427" y="55501"/>
                  <a:pt x="25514" y="50821"/>
                  <a:pt x="23893" y="46507"/>
                </a:cubicBezTo>
                <a:cubicBezTo>
                  <a:pt x="22113" y="41828"/>
                  <a:pt x="19647" y="37469"/>
                  <a:pt x="17160" y="33132"/>
                </a:cubicBezTo>
                <a:cubicBezTo>
                  <a:pt x="17037" y="32925"/>
                  <a:pt x="16864" y="32839"/>
                  <a:pt x="16690" y="32839"/>
                </a:cubicBezTo>
                <a:cubicBezTo>
                  <a:pt x="16346" y="32839"/>
                  <a:pt x="16003" y="33179"/>
                  <a:pt x="16064" y="33588"/>
                </a:cubicBezTo>
                <a:cubicBezTo>
                  <a:pt x="16954" y="39546"/>
                  <a:pt x="17411" y="45800"/>
                  <a:pt x="19008" y="51597"/>
                </a:cubicBezTo>
                <a:cubicBezTo>
                  <a:pt x="20150" y="55775"/>
                  <a:pt x="22638" y="59312"/>
                  <a:pt x="26176" y="61778"/>
                </a:cubicBezTo>
                <a:cubicBezTo>
                  <a:pt x="26176" y="61800"/>
                  <a:pt x="26176" y="61823"/>
                  <a:pt x="26198" y="61846"/>
                </a:cubicBezTo>
                <a:cubicBezTo>
                  <a:pt x="26221" y="61960"/>
                  <a:pt x="26290" y="62051"/>
                  <a:pt x="26381" y="62120"/>
                </a:cubicBezTo>
                <a:cubicBezTo>
                  <a:pt x="25536" y="64494"/>
                  <a:pt x="24760" y="66913"/>
                  <a:pt x="24030" y="69333"/>
                </a:cubicBezTo>
                <a:cubicBezTo>
                  <a:pt x="23961" y="69356"/>
                  <a:pt x="23893" y="69401"/>
                  <a:pt x="23824" y="69447"/>
                </a:cubicBezTo>
                <a:cubicBezTo>
                  <a:pt x="21542" y="59541"/>
                  <a:pt x="15060" y="51369"/>
                  <a:pt x="10495" y="42445"/>
                </a:cubicBezTo>
                <a:cubicBezTo>
                  <a:pt x="10389" y="42260"/>
                  <a:pt x="10203" y="42177"/>
                  <a:pt x="10015" y="42177"/>
                </a:cubicBezTo>
                <a:cubicBezTo>
                  <a:pt x="9714" y="42177"/>
                  <a:pt x="9408" y="42390"/>
                  <a:pt x="9422" y="42741"/>
                </a:cubicBezTo>
                <a:cubicBezTo>
                  <a:pt x="9924" y="51552"/>
                  <a:pt x="10997" y="69698"/>
                  <a:pt x="22843" y="70679"/>
                </a:cubicBezTo>
                <a:cubicBezTo>
                  <a:pt x="22889" y="70839"/>
                  <a:pt x="22911" y="70976"/>
                  <a:pt x="22934" y="71136"/>
                </a:cubicBezTo>
                <a:cubicBezTo>
                  <a:pt x="22980" y="71410"/>
                  <a:pt x="23163" y="71547"/>
                  <a:pt x="23368" y="71570"/>
                </a:cubicBezTo>
                <a:cubicBezTo>
                  <a:pt x="22660" y="73989"/>
                  <a:pt x="21998" y="76409"/>
                  <a:pt x="21382" y="78851"/>
                </a:cubicBezTo>
                <a:cubicBezTo>
                  <a:pt x="18734" y="69881"/>
                  <a:pt x="10266" y="63695"/>
                  <a:pt x="5541" y="55889"/>
                </a:cubicBezTo>
                <a:cubicBezTo>
                  <a:pt x="5415" y="55684"/>
                  <a:pt x="5227" y="55596"/>
                  <a:pt x="5040" y="55596"/>
                </a:cubicBezTo>
                <a:cubicBezTo>
                  <a:pt x="4687" y="55596"/>
                  <a:pt x="4341" y="55912"/>
                  <a:pt x="4446" y="56345"/>
                </a:cubicBezTo>
                <a:cubicBezTo>
                  <a:pt x="5610" y="61435"/>
                  <a:pt x="7094" y="66548"/>
                  <a:pt x="9673" y="71113"/>
                </a:cubicBezTo>
                <a:cubicBezTo>
                  <a:pt x="10951" y="73373"/>
                  <a:pt x="12503" y="75496"/>
                  <a:pt x="14398" y="77276"/>
                </a:cubicBezTo>
                <a:cubicBezTo>
                  <a:pt x="15333" y="78143"/>
                  <a:pt x="16338" y="78919"/>
                  <a:pt x="17411" y="79604"/>
                </a:cubicBezTo>
                <a:cubicBezTo>
                  <a:pt x="18871" y="80517"/>
                  <a:pt x="20606" y="80768"/>
                  <a:pt x="20446" y="82845"/>
                </a:cubicBezTo>
                <a:cubicBezTo>
                  <a:pt x="20332" y="83987"/>
                  <a:pt x="19899" y="85196"/>
                  <a:pt x="19647" y="86338"/>
                </a:cubicBezTo>
                <a:cubicBezTo>
                  <a:pt x="19511" y="87045"/>
                  <a:pt x="18643" y="89236"/>
                  <a:pt x="18917" y="89875"/>
                </a:cubicBezTo>
                <a:cubicBezTo>
                  <a:pt x="14991" y="80882"/>
                  <a:pt x="8874" y="73122"/>
                  <a:pt x="999" y="67164"/>
                </a:cubicBezTo>
                <a:cubicBezTo>
                  <a:pt x="909" y="67098"/>
                  <a:pt x="812" y="67069"/>
                  <a:pt x="716" y="67069"/>
                </a:cubicBezTo>
                <a:cubicBezTo>
                  <a:pt x="350" y="67069"/>
                  <a:pt x="1" y="67488"/>
                  <a:pt x="109" y="67849"/>
                </a:cubicBezTo>
                <a:cubicBezTo>
                  <a:pt x="2871" y="77093"/>
                  <a:pt x="7208" y="89716"/>
                  <a:pt x="18232" y="91405"/>
                </a:cubicBezTo>
                <a:cubicBezTo>
                  <a:pt x="18324" y="91633"/>
                  <a:pt x="18415" y="91838"/>
                  <a:pt x="18506" y="92044"/>
                </a:cubicBezTo>
                <a:cubicBezTo>
                  <a:pt x="17844" y="95513"/>
                  <a:pt x="17251" y="99006"/>
                  <a:pt x="16726" y="102498"/>
                </a:cubicBezTo>
                <a:cubicBezTo>
                  <a:pt x="15448" y="111171"/>
                  <a:pt x="14420" y="119959"/>
                  <a:pt x="14078" y="128747"/>
                </a:cubicBezTo>
                <a:cubicBezTo>
                  <a:pt x="14067" y="129018"/>
                  <a:pt x="14257" y="129149"/>
                  <a:pt x="14457" y="129149"/>
                </a:cubicBezTo>
                <a:cubicBezTo>
                  <a:pt x="14661" y="129149"/>
                  <a:pt x="14877" y="129012"/>
                  <a:pt x="14900" y="128747"/>
                </a:cubicBezTo>
                <a:cubicBezTo>
                  <a:pt x="16155" y="116490"/>
                  <a:pt x="17456" y="104301"/>
                  <a:pt x="19716" y="92226"/>
                </a:cubicBezTo>
                <a:cubicBezTo>
                  <a:pt x="19739" y="92181"/>
                  <a:pt x="19762" y="92135"/>
                  <a:pt x="19762" y="92067"/>
                </a:cubicBezTo>
                <a:cubicBezTo>
                  <a:pt x="19830" y="92044"/>
                  <a:pt x="19921" y="92021"/>
                  <a:pt x="19990" y="91953"/>
                </a:cubicBezTo>
                <a:cubicBezTo>
                  <a:pt x="23802" y="88803"/>
                  <a:pt x="29576" y="89875"/>
                  <a:pt x="34187" y="89305"/>
                </a:cubicBezTo>
                <a:cubicBezTo>
                  <a:pt x="38958" y="88689"/>
                  <a:pt x="43523" y="87251"/>
                  <a:pt x="47837" y="85151"/>
                </a:cubicBezTo>
                <a:cubicBezTo>
                  <a:pt x="48476" y="84831"/>
                  <a:pt x="48088" y="84009"/>
                  <a:pt x="47517" y="83964"/>
                </a:cubicBezTo>
                <a:cubicBezTo>
                  <a:pt x="44471" y="83616"/>
                  <a:pt x="41119" y="83286"/>
                  <a:pt x="37762" y="83286"/>
                </a:cubicBezTo>
                <a:cubicBezTo>
                  <a:pt x="31205" y="83286"/>
                  <a:pt x="24626" y="84543"/>
                  <a:pt x="20264" y="89373"/>
                </a:cubicBezTo>
                <a:cubicBezTo>
                  <a:pt x="20583" y="87798"/>
                  <a:pt x="21085" y="86201"/>
                  <a:pt x="21291" y="84626"/>
                </a:cubicBezTo>
                <a:cubicBezTo>
                  <a:pt x="21428" y="83484"/>
                  <a:pt x="21268" y="82686"/>
                  <a:pt x="22044" y="81704"/>
                </a:cubicBezTo>
                <a:cubicBezTo>
                  <a:pt x="23459" y="79946"/>
                  <a:pt x="25879" y="79444"/>
                  <a:pt x="27887" y="78737"/>
                </a:cubicBezTo>
                <a:cubicBezTo>
                  <a:pt x="30809" y="77710"/>
                  <a:pt x="33776" y="76819"/>
                  <a:pt x="36629" y="75655"/>
                </a:cubicBezTo>
                <a:cubicBezTo>
                  <a:pt x="41172" y="73784"/>
                  <a:pt x="45052" y="70794"/>
                  <a:pt x="48111" y="66982"/>
                </a:cubicBezTo>
                <a:cubicBezTo>
                  <a:pt x="48398" y="66650"/>
                  <a:pt x="48279" y="65998"/>
                  <a:pt x="47753" y="65998"/>
                </a:cubicBezTo>
                <a:cubicBezTo>
                  <a:pt x="47736" y="65998"/>
                  <a:pt x="47718" y="65999"/>
                  <a:pt x="47700" y="66000"/>
                </a:cubicBezTo>
                <a:cubicBezTo>
                  <a:pt x="38958" y="66594"/>
                  <a:pt x="29006" y="69241"/>
                  <a:pt x="23368" y="76294"/>
                </a:cubicBezTo>
                <a:cubicBezTo>
                  <a:pt x="23916" y="74217"/>
                  <a:pt x="24509" y="72163"/>
                  <a:pt x="25126" y="70109"/>
                </a:cubicBezTo>
                <a:cubicBezTo>
                  <a:pt x="32270" y="66502"/>
                  <a:pt x="40715" y="65909"/>
                  <a:pt x="46969" y="60591"/>
                </a:cubicBezTo>
                <a:cubicBezTo>
                  <a:pt x="47380" y="60225"/>
                  <a:pt x="47038" y="59586"/>
                  <a:pt x="46559" y="59564"/>
                </a:cubicBezTo>
                <a:cubicBezTo>
                  <a:pt x="46437" y="59562"/>
                  <a:pt x="46315" y="59561"/>
                  <a:pt x="46193" y="59561"/>
                </a:cubicBezTo>
                <a:cubicBezTo>
                  <a:pt x="39056" y="59561"/>
                  <a:pt x="31289" y="62183"/>
                  <a:pt x="26016" y="67233"/>
                </a:cubicBezTo>
                <a:cubicBezTo>
                  <a:pt x="26678" y="65201"/>
                  <a:pt x="27340" y="63193"/>
                  <a:pt x="28070" y="61207"/>
                </a:cubicBezTo>
                <a:cubicBezTo>
                  <a:pt x="31950" y="60066"/>
                  <a:pt x="35762" y="58856"/>
                  <a:pt x="39757" y="58080"/>
                </a:cubicBezTo>
                <a:cubicBezTo>
                  <a:pt x="43523" y="57327"/>
                  <a:pt x="47380" y="57030"/>
                  <a:pt x="50872" y="55272"/>
                </a:cubicBezTo>
                <a:cubicBezTo>
                  <a:pt x="51375" y="55021"/>
                  <a:pt x="51169" y="54337"/>
                  <a:pt x="50713" y="54177"/>
                </a:cubicBezTo>
                <a:cubicBezTo>
                  <a:pt x="48232" y="53275"/>
                  <a:pt x="45649" y="52832"/>
                  <a:pt x="43093" y="52832"/>
                </a:cubicBezTo>
                <a:cubicBezTo>
                  <a:pt x="38076" y="52832"/>
                  <a:pt x="33158" y="54540"/>
                  <a:pt x="29303" y="57852"/>
                </a:cubicBezTo>
                <a:cubicBezTo>
                  <a:pt x="30353" y="55090"/>
                  <a:pt x="31471" y="52374"/>
                  <a:pt x="32681" y="49680"/>
                </a:cubicBezTo>
                <a:cubicBezTo>
                  <a:pt x="32749" y="49657"/>
                  <a:pt x="32840" y="49657"/>
                  <a:pt x="32909" y="49612"/>
                </a:cubicBezTo>
                <a:cubicBezTo>
                  <a:pt x="32977" y="49589"/>
                  <a:pt x="33023" y="49566"/>
                  <a:pt x="33069" y="49520"/>
                </a:cubicBezTo>
                <a:cubicBezTo>
                  <a:pt x="33251" y="49452"/>
                  <a:pt x="33320" y="49315"/>
                  <a:pt x="33343" y="49178"/>
                </a:cubicBezTo>
                <a:cubicBezTo>
                  <a:pt x="34051" y="49935"/>
                  <a:pt x="36397" y="50033"/>
                  <a:pt x="38101" y="50033"/>
                </a:cubicBezTo>
                <a:cubicBezTo>
                  <a:pt x="38695" y="50033"/>
                  <a:pt x="39211" y="50021"/>
                  <a:pt x="39552" y="50021"/>
                </a:cubicBezTo>
                <a:cubicBezTo>
                  <a:pt x="39620" y="50021"/>
                  <a:pt x="39681" y="50021"/>
                  <a:pt x="39734" y="50023"/>
                </a:cubicBezTo>
                <a:cubicBezTo>
                  <a:pt x="39886" y="50024"/>
                  <a:pt x="40039" y="50025"/>
                  <a:pt x="40192" y="50025"/>
                </a:cubicBezTo>
                <a:cubicBezTo>
                  <a:pt x="42481" y="50025"/>
                  <a:pt x="44768" y="49864"/>
                  <a:pt x="47015" y="49543"/>
                </a:cubicBezTo>
                <a:cubicBezTo>
                  <a:pt x="51945" y="48836"/>
                  <a:pt x="56670" y="47284"/>
                  <a:pt x="61098" y="45024"/>
                </a:cubicBezTo>
                <a:cubicBezTo>
                  <a:pt x="61646" y="44750"/>
                  <a:pt x="61349" y="43928"/>
                  <a:pt x="60779" y="43905"/>
                </a:cubicBezTo>
                <a:cubicBezTo>
                  <a:pt x="55847" y="43749"/>
                  <a:pt x="50966" y="42279"/>
                  <a:pt x="46021" y="42279"/>
                </a:cubicBezTo>
                <a:cubicBezTo>
                  <a:pt x="45175" y="42279"/>
                  <a:pt x="44327" y="42322"/>
                  <a:pt x="43477" y="42422"/>
                </a:cubicBezTo>
                <a:cubicBezTo>
                  <a:pt x="40008" y="42833"/>
                  <a:pt x="36766" y="44248"/>
                  <a:pt x="34142" y="46507"/>
                </a:cubicBezTo>
                <a:cubicBezTo>
                  <a:pt x="35237" y="44202"/>
                  <a:pt x="36378" y="41920"/>
                  <a:pt x="37588" y="39683"/>
                </a:cubicBezTo>
                <a:cubicBezTo>
                  <a:pt x="37794" y="39295"/>
                  <a:pt x="38022" y="38907"/>
                  <a:pt x="38250" y="38519"/>
                </a:cubicBezTo>
                <a:lnTo>
                  <a:pt x="38273" y="38541"/>
                </a:lnTo>
                <a:cubicBezTo>
                  <a:pt x="38370" y="38595"/>
                  <a:pt x="38467" y="38619"/>
                  <a:pt x="38559" y="38619"/>
                </a:cubicBezTo>
                <a:cubicBezTo>
                  <a:pt x="38662" y="38619"/>
                  <a:pt x="38759" y="38590"/>
                  <a:pt x="38844" y="38541"/>
                </a:cubicBezTo>
                <a:cubicBezTo>
                  <a:pt x="39217" y="38601"/>
                  <a:pt x="39595" y="38626"/>
                  <a:pt x="39976" y="38626"/>
                </a:cubicBezTo>
                <a:cubicBezTo>
                  <a:pt x="41345" y="38626"/>
                  <a:pt x="42750" y="38304"/>
                  <a:pt x="44071" y="38108"/>
                </a:cubicBezTo>
                <a:cubicBezTo>
                  <a:pt x="46810" y="37674"/>
                  <a:pt x="49549" y="37195"/>
                  <a:pt x="52265" y="36601"/>
                </a:cubicBezTo>
                <a:cubicBezTo>
                  <a:pt x="56784" y="35597"/>
                  <a:pt x="61212" y="34068"/>
                  <a:pt x="64590" y="30758"/>
                </a:cubicBezTo>
                <a:cubicBezTo>
                  <a:pt x="65001" y="30370"/>
                  <a:pt x="64682" y="29754"/>
                  <a:pt x="64157" y="29731"/>
                </a:cubicBezTo>
                <a:cubicBezTo>
                  <a:pt x="62426" y="29611"/>
                  <a:pt x="60635" y="29531"/>
                  <a:pt x="58825" y="29531"/>
                </a:cubicBezTo>
                <a:cubicBezTo>
                  <a:pt x="52355" y="29531"/>
                  <a:pt x="45649" y="30559"/>
                  <a:pt x="40601" y="34501"/>
                </a:cubicBezTo>
                <a:cubicBezTo>
                  <a:pt x="42108" y="32036"/>
                  <a:pt x="43705" y="29617"/>
                  <a:pt x="45372" y="27243"/>
                </a:cubicBezTo>
                <a:cubicBezTo>
                  <a:pt x="55050" y="21354"/>
                  <a:pt x="62148" y="11676"/>
                  <a:pt x="65161" y="766"/>
                </a:cubicBezTo>
                <a:cubicBezTo>
                  <a:pt x="65270" y="383"/>
                  <a:pt x="64929" y="1"/>
                  <a:pt x="64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7" name="Google Shape;2967;p28"/>
          <p:cNvGrpSpPr/>
          <p:nvPr/>
        </p:nvGrpSpPr>
        <p:grpSpPr>
          <a:xfrm rot="5400000" flipH="1">
            <a:off x="8159217" y="2478389"/>
            <a:ext cx="1313983" cy="634012"/>
            <a:chOff x="5867000" y="376300"/>
            <a:chExt cx="1185050" cy="571800"/>
          </a:xfrm>
        </p:grpSpPr>
        <p:sp>
          <p:nvSpPr>
            <p:cNvPr id="2968" name="Google Shape;2968;p28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8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8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8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8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8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8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8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8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8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8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8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8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8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8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8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8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8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8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8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8" name="Google Shape;2988;p28"/>
          <p:cNvSpPr/>
          <p:nvPr/>
        </p:nvSpPr>
        <p:spPr>
          <a:xfrm rot="10800000" flipH="1">
            <a:off x="-103702" y="4333584"/>
            <a:ext cx="1291441" cy="802817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9" name="Google Shape;2989;p28"/>
          <p:cNvGrpSpPr/>
          <p:nvPr/>
        </p:nvGrpSpPr>
        <p:grpSpPr>
          <a:xfrm rot="1001955" flipH="1">
            <a:off x="-404688" y="3650827"/>
            <a:ext cx="1419343" cy="1526778"/>
            <a:chOff x="7605975" y="3020775"/>
            <a:chExt cx="2008100" cy="2160100"/>
          </a:xfrm>
        </p:grpSpPr>
        <p:sp>
          <p:nvSpPr>
            <p:cNvPr id="2990" name="Google Shape;2990;p28"/>
            <p:cNvSpPr/>
            <p:nvPr/>
          </p:nvSpPr>
          <p:spPr>
            <a:xfrm>
              <a:off x="7605975" y="3020775"/>
              <a:ext cx="2008100" cy="2160100"/>
            </a:xfrm>
            <a:custGeom>
              <a:avLst/>
              <a:gdLst/>
              <a:ahLst/>
              <a:cxnLst/>
              <a:rect l="l" t="t" r="r" b="b"/>
              <a:pathLst>
                <a:path w="80324" h="86404" extrusionOk="0">
                  <a:moveTo>
                    <a:pt x="42639" y="1"/>
                  </a:moveTo>
                  <a:lnTo>
                    <a:pt x="42639" y="1"/>
                  </a:lnTo>
                  <a:cubicBezTo>
                    <a:pt x="33166" y="3904"/>
                    <a:pt x="28008" y="13970"/>
                    <a:pt x="23671" y="23260"/>
                  </a:cubicBezTo>
                  <a:cubicBezTo>
                    <a:pt x="22370" y="26067"/>
                    <a:pt x="21046" y="28966"/>
                    <a:pt x="20955" y="32047"/>
                  </a:cubicBezTo>
                  <a:cubicBezTo>
                    <a:pt x="20886" y="34695"/>
                    <a:pt x="21731" y="37274"/>
                    <a:pt x="22552" y="39785"/>
                  </a:cubicBezTo>
                  <a:lnTo>
                    <a:pt x="31500" y="66742"/>
                  </a:lnTo>
                  <a:cubicBezTo>
                    <a:pt x="28738" y="62222"/>
                    <a:pt x="25839" y="57566"/>
                    <a:pt x="21411" y="54713"/>
                  </a:cubicBezTo>
                  <a:cubicBezTo>
                    <a:pt x="19162" y="53260"/>
                    <a:pt x="16401" y="52419"/>
                    <a:pt x="13734" y="52419"/>
                  </a:cubicBezTo>
                  <a:cubicBezTo>
                    <a:pt x="11121" y="52419"/>
                    <a:pt x="8598" y="53226"/>
                    <a:pt x="6734" y="55055"/>
                  </a:cubicBezTo>
                  <a:cubicBezTo>
                    <a:pt x="4840" y="56904"/>
                    <a:pt x="3904" y="59461"/>
                    <a:pt x="3037" y="61949"/>
                  </a:cubicBezTo>
                  <a:cubicBezTo>
                    <a:pt x="1941" y="65167"/>
                    <a:pt x="937" y="68408"/>
                    <a:pt x="1" y="71695"/>
                  </a:cubicBezTo>
                  <a:cubicBezTo>
                    <a:pt x="3653" y="68134"/>
                    <a:pt x="7830" y="64368"/>
                    <a:pt x="12920" y="64254"/>
                  </a:cubicBezTo>
                  <a:cubicBezTo>
                    <a:pt x="13013" y="64252"/>
                    <a:pt x="13104" y="64251"/>
                    <a:pt x="13196" y="64251"/>
                  </a:cubicBezTo>
                  <a:cubicBezTo>
                    <a:pt x="22016" y="64251"/>
                    <a:pt x="26952" y="73976"/>
                    <a:pt x="30792" y="80460"/>
                  </a:cubicBezTo>
                  <a:cubicBezTo>
                    <a:pt x="32093" y="82642"/>
                    <a:pt x="33903" y="86403"/>
                    <a:pt x="36715" y="86403"/>
                  </a:cubicBezTo>
                  <a:cubicBezTo>
                    <a:pt x="37110" y="86403"/>
                    <a:pt x="37524" y="86329"/>
                    <a:pt x="37959" y="86166"/>
                  </a:cubicBezTo>
                  <a:cubicBezTo>
                    <a:pt x="41589" y="84797"/>
                    <a:pt x="42547" y="78246"/>
                    <a:pt x="43689" y="75142"/>
                  </a:cubicBezTo>
                  <a:cubicBezTo>
                    <a:pt x="45766" y="69549"/>
                    <a:pt x="49669" y="64665"/>
                    <a:pt x="54668" y="61401"/>
                  </a:cubicBezTo>
                  <a:cubicBezTo>
                    <a:pt x="56950" y="59917"/>
                    <a:pt x="59529" y="58753"/>
                    <a:pt x="62268" y="58639"/>
                  </a:cubicBezTo>
                  <a:cubicBezTo>
                    <a:pt x="62411" y="58633"/>
                    <a:pt x="62553" y="58631"/>
                    <a:pt x="62695" y="58631"/>
                  </a:cubicBezTo>
                  <a:cubicBezTo>
                    <a:pt x="69026" y="58631"/>
                    <a:pt x="74161" y="64019"/>
                    <a:pt x="80323" y="65783"/>
                  </a:cubicBezTo>
                  <a:cubicBezTo>
                    <a:pt x="77128" y="63432"/>
                    <a:pt x="75119" y="59849"/>
                    <a:pt x="73362" y="56288"/>
                  </a:cubicBezTo>
                  <a:cubicBezTo>
                    <a:pt x="71604" y="52750"/>
                    <a:pt x="69915" y="49052"/>
                    <a:pt x="67130" y="46245"/>
                  </a:cubicBezTo>
                  <a:cubicBezTo>
                    <a:pt x="64965" y="44026"/>
                    <a:pt x="61917" y="42439"/>
                    <a:pt x="58886" y="42439"/>
                  </a:cubicBezTo>
                  <a:cubicBezTo>
                    <a:pt x="58051" y="42439"/>
                    <a:pt x="57216" y="42559"/>
                    <a:pt x="56402" y="42821"/>
                  </a:cubicBezTo>
                  <a:cubicBezTo>
                    <a:pt x="52796" y="43985"/>
                    <a:pt x="50536" y="47477"/>
                    <a:pt x="48687" y="50787"/>
                  </a:cubicBezTo>
                  <a:cubicBezTo>
                    <a:pt x="45560" y="56402"/>
                    <a:pt x="42753" y="62177"/>
                    <a:pt x="40265" y="68089"/>
                  </a:cubicBezTo>
                  <a:cubicBezTo>
                    <a:pt x="39124" y="61515"/>
                    <a:pt x="42091" y="54896"/>
                    <a:pt x="42091" y="48231"/>
                  </a:cubicBezTo>
                  <a:cubicBezTo>
                    <a:pt x="42091" y="39032"/>
                    <a:pt x="36499" y="30336"/>
                    <a:pt x="37457" y="21183"/>
                  </a:cubicBezTo>
                  <a:cubicBezTo>
                    <a:pt x="38233" y="13901"/>
                    <a:pt x="43095" y="7305"/>
                    <a:pt x="4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91" name="Google Shape;2991;p28"/>
            <p:cNvGrpSpPr/>
            <p:nvPr/>
          </p:nvGrpSpPr>
          <p:grpSpPr>
            <a:xfrm>
              <a:off x="7700700" y="3100675"/>
              <a:ext cx="1764425" cy="1795825"/>
              <a:chOff x="3782300" y="2371600"/>
              <a:chExt cx="1764425" cy="1795825"/>
            </a:xfrm>
          </p:grpSpPr>
          <p:sp>
            <p:nvSpPr>
              <p:cNvPr id="2992" name="Google Shape;2992;p28"/>
              <p:cNvSpPr/>
              <p:nvPr/>
            </p:nvSpPr>
            <p:spPr>
              <a:xfrm>
                <a:off x="4386600" y="4059525"/>
                <a:ext cx="3940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73" extrusionOk="0">
                    <a:moveTo>
                      <a:pt x="777" y="0"/>
                    </a:moveTo>
                    <a:cubicBezTo>
                      <a:pt x="526" y="23"/>
                      <a:pt x="298" y="183"/>
                      <a:pt x="206" y="388"/>
                    </a:cubicBezTo>
                    <a:cubicBezTo>
                      <a:pt x="1" y="799"/>
                      <a:pt x="343" y="1256"/>
                      <a:pt x="754" y="1256"/>
                    </a:cubicBezTo>
                    <a:cubicBezTo>
                      <a:pt x="800" y="1267"/>
                      <a:pt x="840" y="1273"/>
                      <a:pt x="880" y="1273"/>
                    </a:cubicBezTo>
                    <a:cubicBezTo>
                      <a:pt x="920" y="1273"/>
                      <a:pt x="960" y="1267"/>
                      <a:pt x="1005" y="1256"/>
                    </a:cubicBezTo>
                    <a:cubicBezTo>
                      <a:pt x="1462" y="1187"/>
                      <a:pt x="1576" y="640"/>
                      <a:pt x="1325" y="297"/>
                    </a:cubicBezTo>
                    <a:cubicBezTo>
                      <a:pt x="1188" y="115"/>
                      <a:pt x="1005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28"/>
              <p:cNvSpPr/>
              <p:nvPr/>
            </p:nvSpPr>
            <p:spPr>
              <a:xfrm>
                <a:off x="4293600" y="3998575"/>
                <a:ext cx="222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49" extrusionOk="0">
                    <a:moveTo>
                      <a:pt x="410" y="1"/>
                    </a:moveTo>
                    <a:cubicBezTo>
                      <a:pt x="340" y="1"/>
                      <a:pt x="269" y="20"/>
                      <a:pt x="206" y="65"/>
                    </a:cubicBezTo>
                    <a:cubicBezTo>
                      <a:pt x="69" y="156"/>
                      <a:pt x="0" y="316"/>
                      <a:pt x="46" y="453"/>
                    </a:cubicBezTo>
                    <a:cubicBezTo>
                      <a:pt x="46" y="453"/>
                      <a:pt x="46" y="475"/>
                      <a:pt x="46" y="475"/>
                    </a:cubicBezTo>
                    <a:cubicBezTo>
                      <a:pt x="46" y="698"/>
                      <a:pt x="225" y="848"/>
                      <a:pt x="440" y="848"/>
                    </a:cubicBezTo>
                    <a:cubicBezTo>
                      <a:pt x="468" y="848"/>
                      <a:pt x="497" y="846"/>
                      <a:pt x="525" y="841"/>
                    </a:cubicBezTo>
                    <a:cubicBezTo>
                      <a:pt x="754" y="795"/>
                      <a:pt x="891" y="544"/>
                      <a:pt x="822" y="316"/>
                    </a:cubicBezTo>
                    <a:cubicBezTo>
                      <a:pt x="773" y="134"/>
                      <a:pt x="592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28"/>
              <p:cNvSpPr/>
              <p:nvPr/>
            </p:nvSpPr>
            <p:spPr>
              <a:xfrm>
                <a:off x="4366650" y="3987225"/>
                <a:ext cx="3140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148" extrusionOk="0">
                    <a:moveTo>
                      <a:pt x="644" y="1"/>
                    </a:moveTo>
                    <a:cubicBezTo>
                      <a:pt x="453" y="1"/>
                      <a:pt x="269" y="97"/>
                      <a:pt x="228" y="313"/>
                    </a:cubicBezTo>
                    <a:cubicBezTo>
                      <a:pt x="23" y="496"/>
                      <a:pt x="0" y="815"/>
                      <a:pt x="206" y="998"/>
                    </a:cubicBezTo>
                    <a:cubicBezTo>
                      <a:pt x="308" y="1101"/>
                      <a:pt x="444" y="1148"/>
                      <a:pt x="580" y="1148"/>
                    </a:cubicBezTo>
                    <a:cubicBezTo>
                      <a:pt x="746" y="1148"/>
                      <a:pt x="914" y="1078"/>
                      <a:pt x="1027" y="952"/>
                    </a:cubicBezTo>
                    <a:cubicBezTo>
                      <a:pt x="1233" y="724"/>
                      <a:pt x="1255" y="336"/>
                      <a:pt x="1004" y="131"/>
                    </a:cubicBezTo>
                    <a:cubicBezTo>
                      <a:pt x="911" y="47"/>
                      <a:pt x="776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28"/>
              <p:cNvSpPr/>
              <p:nvPr/>
            </p:nvSpPr>
            <p:spPr>
              <a:xfrm>
                <a:off x="4475050" y="4051875"/>
                <a:ext cx="28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52" extrusionOk="0">
                    <a:moveTo>
                      <a:pt x="635" y="1"/>
                    </a:moveTo>
                    <a:cubicBezTo>
                      <a:pt x="541" y="1"/>
                      <a:pt x="450" y="30"/>
                      <a:pt x="366" y="78"/>
                    </a:cubicBezTo>
                    <a:cubicBezTo>
                      <a:pt x="343" y="78"/>
                      <a:pt x="320" y="101"/>
                      <a:pt x="298" y="101"/>
                    </a:cubicBezTo>
                    <a:cubicBezTo>
                      <a:pt x="1" y="306"/>
                      <a:pt x="1" y="740"/>
                      <a:pt x="298" y="946"/>
                    </a:cubicBezTo>
                    <a:cubicBezTo>
                      <a:pt x="320" y="968"/>
                      <a:pt x="343" y="968"/>
                      <a:pt x="366" y="991"/>
                    </a:cubicBezTo>
                    <a:cubicBezTo>
                      <a:pt x="452" y="1028"/>
                      <a:pt x="544" y="1051"/>
                      <a:pt x="639" y="1051"/>
                    </a:cubicBezTo>
                    <a:cubicBezTo>
                      <a:pt x="721" y="1051"/>
                      <a:pt x="806" y="1034"/>
                      <a:pt x="891" y="991"/>
                    </a:cubicBezTo>
                    <a:cubicBezTo>
                      <a:pt x="1051" y="877"/>
                      <a:pt x="1142" y="717"/>
                      <a:pt x="1142" y="535"/>
                    </a:cubicBezTo>
                    <a:cubicBezTo>
                      <a:pt x="1142" y="352"/>
                      <a:pt x="1051" y="169"/>
                      <a:pt x="891" y="78"/>
                    </a:cubicBezTo>
                    <a:cubicBezTo>
                      <a:pt x="805" y="24"/>
                      <a:pt x="71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28"/>
              <p:cNvSpPr/>
              <p:nvPr/>
            </p:nvSpPr>
            <p:spPr>
              <a:xfrm>
                <a:off x="4267350" y="3878850"/>
                <a:ext cx="31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86" extrusionOk="0">
                    <a:moveTo>
                      <a:pt x="531" y="0"/>
                    </a:moveTo>
                    <a:cubicBezTo>
                      <a:pt x="457" y="0"/>
                      <a:pt x="384" y="18"/>
                      <a:pt x="320" y="60"/>
                    </a:cubicBezTo>
                    <a:cubicBezTo>
                      <a:pt x="252" y="106"/>
                      <a:pt x="206" y="152"/>
                      <a:pt x="160" y="197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15" y="243"/>
                      <a:pt x="115" y="266"/>
                      <a:pt x="92" y="266"/>
                    </a:cubicBezTo>
                    <a:lnTo>
                      <a:pt x="115" y="266"/>
                    </a:lnTo>
                    <a:cubicBezTo>
                      <a:pt x="46" y="357"/>
                      <a:pt x="0" y="471"/>
                      <a:pt x="0" y="585"/>
                    </a:cubicBezTo>
                    <a:cubicBezTo>
                      <a:pt x="13" y="674"/>
                      <a:pt x="19" y="721"/>
                      <a:pt x="17" y="721"/>
                    </a:cubicBezTo>
                    <a:cubicBezTo>
                      <a:pt x="16" y="721"/>
                      <a:pt x="11" y="692"/>
                      <a:pt x="0" y="631"/>
                    </a:cubicBezTo>
                    <a:lnTo>
                      <a:pt x="0" y="631"/>
                    </a:lnTo>
                    <a:cubicBezTo>
                      <a:pt x="0" y="699"/>
                      <a:pt x="23" y="768"/>
                      <a:pt x="46" y="836"/>
                    </a:cubicBezTo>
                    <a:cubicBezTo>
                      <a:pt x="92" y="950"/>
                      <a:pt x="183" y="1042"/>
                      <a:pt x="274" y="1087"/>
                    </a:cubicBezTo>
                    <a:cubicBezTo>
                      <a:pt x="379" y="1155"/>
                      <a:pt x="492" y="1186"/>
                      <a:pt x="603" y="1186"/>
                    </a:cubicBezTo>
                    <a:cubicBezTo>
                      <a:pt x="829" y="1186"/>
                      <a:pt x="1050" y="1058"/>
                      <a:pt x="1187" y="859"/>
                    </a:cubicBezTo>
                    <a:cubicBezTo>
                      <a:pt x="1279" y="699"/>
                      <a:pt x="1279" y="471"/>
                      <a:pt x="1187" y="334"/>
                    </a:cubicBezTo>
                    <a:cubicBezTo>
                      <a:pt x="1187" y="334"/>
                      <a:pt x="1165" y="311"/>
                      <a:pt x="1165" y="311"/>
                    </a:cubicBezTo>
                    <a:cubicBezTo>
                      <a:pt x="1073" y="174"/>
                      <a:pt x="936" y="83"/>
                      <a:pt x="777" y="60"/>
                    </a:cubicBezTo>
                    <a:cubicBezTo>
                      <a:pt x="703" y="24"/>
                      <a:pt x="617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28"/>
              <p:cNvSpPr/>
              <p:nvPr/>
            </p:nvSpPr>
            <p:spPr>
              <a:xfrm>
                <a:off x="4364350" y="3880925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28"/>
              <p:cNvSpPr/>
              <p:nvPr/>
            </p:nvSpPr>
            <p:spPr>
              <a:xfrm>
                <a:off x="4324425" y="393170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3" y="1"/>
                    </a:moveTo>
                    <a:cubicBezTo>
                      <a:pt x="0" y="1"/>
                      <a:pt x="0" y="891"/>
                      <a:pt x="593" y="891"/>
                    </a:cubicBezTo>
                    <a:cubicBezTo>
                      <a:pt x="1164" y="891"/>
                      <a:pt x="1164" y="1"/>
                      <a:pt x="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28"/>
              <p:cNvSpPr/>
              <p:nvPr/>
            </p:nvSpPr>
            <p:spPr>
              <a:xfrm>
                <a:off x="4164075" y="3873075"/>
                <a:ext cx="257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59" extrusionOk="0">
                    <a:moveTo>
                      <a:pt x="511" y="0"/>
                    </a:moveTo>
                    <a:cubicBezTo>
                      <a:pt x="348" y="0"/>
                      <a:pt x="183" y="74"/>
                      <a:pt x="114" y="223"/>
                    </a:cubicBezTo>
                    <a:cubicBezTo>
                      <a:pt x="91" y="314"/>
                      <a:pt x="46" y="405"/>
                      <a:pt x="23" y="520"/>
                    </a:cubicBezTo>
                    <a:cubicBezTo>
                      <a:pt x="0" y="702"/>
                      <a:pt x="23" y="885"/>
                      <a:pt x="160" y="1022"/>
                    </a:cubicBezTo>
                    <a:cubicBezTo>
                      <a:pt x="251" y="1113"/>
                      <a:pt x="365" y="1159"/>
                      <a:pt x="502" y="1159"/>
                    </a:cubicBezTo>
                    <a:cubicBezTo>
                      <a:pt x="639" y="1159"/>
                      <a:pt x="776" y="1113"/>
                      <a:pt x="867" y="1022"/>
                    </a:cubicBezTo>
                    <a:cubicBezTo>
                      <a:pt x="1004" y="885"/>
                      <a:pt x="1027" y="702"/>
                      <a:pt x="1004" y="520"/>
                    </a:cubicBezTo>
                    <a:cubicBezTo>
                      <a:pt x="982" y="405"/>
                      <a:pt x="936" y="314"/>
                      <a:pt x="890" y="223"/>
                    </a:cubicBezTo>
                    <a:cubicBezTo>
                      <a:pt x="833" y="74"/>
                      <a:pt x="673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28"/>
              <p:cNvSpPr/>
              <p:nvPr/>
            </p:nvSpPr>
            <p:spPr>
              <a:xfrm>
                <a:off x="4131550" y="3767500"/>
                <a:ext cx="268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77" extrusionOk="0">
                    <a:moveTo>
                      <a:pt x="536" y="1"/>
                    </a:moveTo>
                    <a:cubicBezTo>
                      <a:pt x="360" y="1"/>
                      <a:pt x="183" y="98"/>
                      <a:pt x="114" y="292"/>
                    </a:cubicBezTo>
                    <a:cubicBezTo>
                      <a:pt x="114" y="337"/>
                      <a:pt x="114" y="360"/>
                      <a:pt x="91" y="406"/>
                    </a:cubicBezTo>
                    <a:cubicBezTo>
                      <a:pt x="0" y="680"/>
                      <a:pt x="251" y="976"/>
                      <a:pt x="548" y="976"/>
                    </a:cubicBezTo>
                    <a:cubicBezTo>
                      <a:pt x="822" y="976"/>
                      <a:pt x="1073" y="680"/>
                      <a:pt x="982" y="406"/>
                    </a:cubicBezTo>
                    <a:cubicBezTo>
                      <a:pt x="959" y="360"/>
                      <a:pt x="959" y="337"/>
                      <a:pt x="959" y="292"/>
                    </a:cubicBezTo>
                    <a:cubicBezTo>
                      <a:pt x="890" y="98"/>
                      <a:pt x="713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28"/>
              <p:cNvSpPr/>
              <p:nvPr/>
            </p:nvSpPr>
            <p:spPr>
              <a:xfrm>
                <a:off x="4205725" y="3804450"/>
                <a:ext cx="274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28" extrusionOk="0">
                    <a:moveTo>
                      <a:pt x="548" y="1"/>
                    </a:moveTo>
                    <a:cubicBezTo>
                      <a:pt x="297" y="1"/>
                      <a:pt x="137" y="183"/>
                      <a:pt x="69" y="411"/>
                    </a:cubicBezTo>
                    <a:cubicBezTo>
                      <a:pt x="0" y="708"/>
                      <a:pt x="229" y="1028"/>
                      <a:pt x="548" y="1028"/>
                    </a:cubicBezTo>
                    <a:cubicBezTo>
                      <a:pt x="868" y="1028"/>
                      <a:pt x="1096" y="708"/>
                      <a:pt x="1027" y="411"/>
                    </a:cubicBezTo>
                    <a:cubicBezTo>
                      <a:pt x="959" y="183"/>
                      <a:pt x="79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28"/>
              <p:cNvSpPr/>
              <p:nvPr/>
            </p:nvSpPr>
            <p:spPr>
              <a:xfrm>
                <a:off x="4295300" y="3785050"/>
                <a:ext cx="291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914" extrusionOk="0">
                    <a:moveTo>
                      <a:pt x="572" y="0"/>
                    </a:moveTo>
                    <a:cubicBezTo>
                      <a:pt x="1" y="0"/>
                      <a:pt x="1" y="913"/>
                      <a:pt x="572" y="913"/>
                    </a:cubicBezTo>
                    <a:cubicBezTo>
                      <a:pt x="1165" y="913"/>
                      <a:pt x="1165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28"/>
              <p:cNvSpPr/>
              <p:nvPr/>
            </p:nvSpPr>
            <p:spPr>
              <a:xfrm>
                <a:off x="4233100" y="3732050"/>
                <a:ext cx="26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28" y="0"/>
                    </a:moveTo>
                    <a:cubicBezTo>
                      <a:pt x="587" y="0"/>
                      <a:pt x="545" y="7"/>
                      <a:pt x="503" y="21"/>
                    </a:cubicBezTo>
                    <a:cubicBezTo>
                      <a:pt x="480" y="21"/>
                      <a:pt x="435" y="43"/>
                      <a:pt x="412" y="43"/>
                    </a:cubicBezTo>
                    <a:cubicBezTo>
                      <a:pt x="1" y="157"/>
                      <a:pt x="1" y="751"/>
                      <a:pt x="412" y="842"/>
                    </a:cubicBezTo>
                    <a:cubicBezTo>
                      <a:pt x="435" y="865"/>
                      <a:pt x="480" y="865"/>
                      <a:pt x="503" y="888"/>
                    </a:cubicBezTo>
                    <a:cubicBezTo>
                      <a:pt x="542" y="901"/>
                      <a:pt x="582" y="907"/>
                      <a:pt x="621" y="907"/>
                    </a:cubicBezTo>
                    <a:cubicBezTo>
                      <a:pt x="856" y="907"/>
                      <a:pt x="1074" y="689"/>
                      <a:pt x="1074" y="454"/>
                    </a:cubicBezTo>
                    <a:cubicBezTo>
                      <a:pt x="1074" y="203"/>
                      <a:pt x="860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28"/>
              <p:cNvSpPr/>
              <p:nvPr/>
            </p:nvSpPr>
            <p:spPr>
              <a:xfrm>
                <a:off x="4127550" y="365210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0" y="0"/>
                      <a:pt x="0" y="913"/>
                      <a:pt x="594" y="913"/>
                    </a:cubicBezTo>
                    <a:cubicBezTo>
                      <a:pt x="1164" y="913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28"/>
              <p:cNvSpPr/>
              <p:nvPr/>
            </p:nvSpPr>
            <p:spPr>
              <a:xfrm>
                <a:off x="3962625" y="37131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65" y="913"/>
                      <a:pt x="1165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28"/>
              <p:cNvSpPr/>
              <p:nvPr/>
            </p:nvSpPr>
            <p:spPr>
              <a:xfrm>
                <a:off x="4045375" y="365722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65" y="914"/>
                      <a:pt x="1165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28"/>
              <p:cNvSpPr/>
              <p:nvPr/>
            </p:nvSpPr>
            <p:spPr>
              <a:xfrm>
                <a:off x="4043100" y="3761650"/>
                <a:ext cx="2855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1" y="891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28"/>
              <p:cNvSpPr/>
              <p:nvPr/>
            </p:nvSpPr>
            <p:spPr>
              <a:xfrm>
                <a:off x="4081900" y="3846100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617" y="1"/>
                    </a:moveTo>
                    <a:cubicBezTo>
                      <a:pt x="0" y="1"/>
                      <a:pt x="0" y="937"/>
                      <a:pt x="617" y="937"/>
                    </a:cubicBezTo>
                    <a:cubicBezTo>
                      <a:pt x="1210" y="937"/>
                      <a:pt x="1210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28"/>
              <p:cNvSpPr/>
              <p:nvPr/>
            </p:nvSpPr>
            <p:spPr>
              <a:xfrm>
                <a:off x="3957500" y="38706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4" y="0"/>
                    </a:moveTo>
                    <a:cubicBezTo>
                      <a:pt x="23" y="0"/>
                      <a:pt x="0" y="890"/>
                      <a:pt x="594" y="890"/>
                    </a:cubicBezTo>
                    <a:cubicBezTo>
                      <a:pt x="1164" y="890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28"/>
              <p:cNvSpPr/>
              <p:nvPr/>
            </p:nvSpPr>
            <p:spPr>
              <a:xfrm>
                <a:off x="3974625" y="3776975"/>
                <a:ext cx="251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921" extrusionOk="0">
                    <a:moveTo>
                      <a:pt x="552" y="0"/>
                    </a:moveTo>
                    <a:cubicBezTo>
                      <a:pt x="506" y="0"/>
                      <a:pt x="458" y="8"/>
                      <a:pt x="411" y="27"/>
                    </a:cubicBezTo>
                    <a:cubicBezTo>
                      <a:pt x="388" y="27"/>
                      <a:pt x="342" y="50"/>
                      <a:pt x="320" y="72"/>
                    </a:cubicBezTo>
                    <a:cubicBezTo>
                      <a:pt x="160" y="141"/>
                      <a:pt x="0" y="255"/>
                      <a:pt x="23" y="460"/>
                    </a:cubicBezTo>
                    <a:cubicBezTo>
                      <a:pt x="23" y="666"/>
                      <a:pt x="137" y="780"/>
                      <a:pt x="320" y="871"/>
                    </a:cubicBezTo>
                    <a:cubicBezTo>
                      <a:pt x="342" y="871"/>
                      <a:pt x="388" y="894"/>
                      <a:pt x="411" y="894"/>
                    </a:cubicBezTo>
                    <a:cubicBezTo>
                      <a:pt x="458" y="912"/>
                      <a:pt x="506" y="921"/>
                      <a:pt x="552" y="921"/>
                    </a:cubicBezTo>
                    <a:cubicBezTo>
                      <a:pt x="795" y="921"/>
                      <a:pt x="1004" y="691"/>
                      <a:pt x="1004" y="460"/>
                    </a:cubicBezTo>
                    <a:cubicBezTo>
                      <a:pt x="1004" y="230"/>
                      <a:pt x="795" y="0"/>
                      <a:pt x="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28"/>
              <p:cNvSpPr/>
              <p:nvPr/>
            </p:nvSpPr>
            <p:spPr>
              <a:xfrm>
                <a:off x="3873550" y="3804075"/>
                <a:ext cx="292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68" extrusionOk="0">
                    <a:moveTo>
                      <a:pt x="650" y="0"/>
                    </a:moveTo>
                    <a:cubicBezTo>
                      <a:pt x="498" y="0"/>
                      <a:pt x="346" y="77"/>
                      <a:pt x="254" y="221"/>
                    </a:cubicBezTo>
                    <a:cubicBezTo>
                      <a:pt x="231" y="244"/>
                      <a:pt x="208" y="289"/>
                      <a:pt x="186" y="335"/>
                    </a:cubicBezTo>
                    <a:cubicBezTo>
                      <a:pt x="0" y="613"/>
                      <a:pt x="267" y="967"/>
                      <a:pt x="557" y="967"/>
                    </a:cubicBezTo>
                    <a:cubicBezTo>
                      <a:pt x="624" y="967"/>
                      <a:pt x="692" y="948"/>
                      <a:pt x="756" y="906"/>
                    </a:cubicBezTo>
                    <a:lnTo>
                      <a:pt x="870" y="837"/>
                    </a:lnTo>
                    <a:cubicBezTo>
                      <a:pt x="1121" y="677"/>
                      <a:pt x="1167" y="335"/>
                      <a:pt x="962" y="130"/>
                    </a:cubicBezTo>
                    <a:cubicBezTo>
                      <a:pt x="874" y="42"/>
                      <a:pt x="762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28"/>
              <p:cNvSpPr/>
              <p:nvPr/>
            </p:nvSpPr>
            <p:spPr>
              <a:xfrm>
                <a:off x="3859350" y="389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2" y="891"/>
                      <a:pt x="1164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28"/>
              <p:cNvSpPr/>
              <p:nvPr/>
            </p:nvSpPr>
            <p:spPr>
              <a:xfrm>
                <a:off x="3782300" y="391572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2" y="0"/>
                    </a:moveTo>
                    <a:cubicBezTo>
                      <a:pt x="1" y="0"/>
                      <a:pt x="1" y="891"/>
                      <a:pt x="572" y="891"/>
                    </a:cubicBezTo>
                    <a:cubicBezTo>
                      <a:pt x="1142" y="891"/>
                      <a:pt x="1142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28"/>
              <p:cNvSpPr/>
              <p:nvPr/>
            </p:nvSpPr>
            <p:spPr>
              <a:xfrm>
                <a:off x="3782875" y="3833550"/>
                <a:ext cx="28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868" extrusionOk="0">
                    <a:moveTo>
                      <a:pt x="549" y="1"/>
                    </a:moveTo>
                    <a:cubicBezTo>
                      <a:pt x="1" y="1"/>
                      <a:pt x="1" y="868"/>
                      <a:pt x="549" y="868"/>
                    </a:cubicBezTo>
                    <a:cubicBezTo>
                      <a:pt x="1119" y="868"/>
                      <a:pt x="111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28"/>
              <p:cNvSpPr/>
              <p:nvPr/>
            </p:nvSpPr>
            <p:spPr>
              <a:xfrm>
                <a:off x="3827400" y="3742250"/>
                <a:ext cx="23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1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36" y="731"/>
                      <a:pt x="936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28"/>
              <p:cNvSpPr/>
              <p:nvPr/>
            </p:nvSpPr>
            <p:spPr>
              <a:xfrm>
                <a:off x="3889025" y="366065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1"/>
                    </a:moveTo>
                    <a:cubicBezTo>
                      <a:pt x="0" y="1"/>
                      <a:pt x="0" y="868"/>
                      <a:pt x="548" y="868"/>
                    </a:cubicBezTo>
                    <a:cubicBezTo>
                      <a:pt x="1119" y="868"/>
                      <a:pt x="111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28"/>
              <p:cNvSpPr/>
              <p:nvPr/>
            </p:nvSpPr>
            <p:spPr>
              <a:xfrm>
                <a:off x="3905000" y="372970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0"/>
                    </a:moveTo>
                    <a:cubicBezTo>
                      <a:pt x="0" y="0"/>
                      <a:pt x="0" y="868"/>
                      <a:pt x="548" y="868"/>
                    </a:cubicBezTo>
                    <a:cubicBezTo>
                      <a:pt x="1119" y="868"/>
                      <a:pt x="1119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28"/>
              <p:cNvSpPr/>
              <p:nvPr/>
            </p:nvSpPr>
            <p:spPr>
              <a:xfrm>
                <a:off x="4445375" y="4128225"/>
                <a:ext cx="304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33" extrusionOk="0">
                    <a:moveTo>
                      <a:pt x="624" y="1"/>
                    </a:moveTo>
                    <a:cubicBezTo>
                      <a:pt x="554" y="1"/>
                      <a:pt x="482" y="19"/>
                      <a:pt x="412" y="60"/>
                    </a:cubicBezTo>
                    <a:cubicBezTo>
                      <a:pt x="343" y="106"/>
                      <a:pt x="275" y="151"/>
                      <a:pt x="206" y="220"/>
                    </a:cubicBezTo>
                    <a:cubicBezTo>
                      <a:pt x="24" y="402"/>
                      <a:pt x="1" y="722"/>
                      <a:pt x="206" y="904"/>
                    </a:cubicBezTo>
                    <a:cubicBezTo>
                      <a:pt x="301" y="987"/>
                      <a:pt x="426" y="1033"/>
                      <a:pt x="549" y="1033"/>
                    </a:cubicBezTo>
                    <a:cubicBezTo>
                      <a:pt x="665" y="1033"/>
                      <a:pt x="780" y="993"/>
                      <a:pt x="868" y="904"/>
                    </a:cubicBezTo>
                    <a:cubicBezTo>
                      <a:pt x="937" y="836"/>
                      <a:pt x="982" y="745"/>
                      <a:pt x="1028" y="676"/>
                    </a:cubicBezTo>
                    <a:cubicBezTo>
                      <a:pt x="1215" y="377"/>
                      <a:pt x="942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28"/>
              <p:cNvSpPr/>
              <p:nvPr/>
            </p:nvSpPr>
            <p:spPr>
              <a:xfrm>
                <a:off x="4337550" y="4068150"/>
                <a:ext cx="26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0" extrusionOk="0">
                    <a:moveTo>
                      <a:pt x="605" y="0"/>
                    </a:moveTo>
                    <a:cubicBezTo>
                      <a:pt x="499" y="0"/>
                      <a:pt x="392" y="41"/>
                      <a:pt x="297" y="112"/>
                    </a:cubicBezTo>
                    <a:cubicBezTo>
                      <a:pt x="274" y="158"/>
                      <a:pt x="228" y="180"/>
                      <a:pt x="183" y="203"/>
                    </a:cubicBezTo>
                    <a:cubicBezTo>
                      <a:pt x="0" y="340"/>
                      <a:pt x="23" y="683"/>
                      <a:pt x="183" y="820"/>
                    </a:cubicBezTo>
                    <a:cubicBezTo>
                      <a:pt x="268" y="893"/>
                      <a:pt x="393" y="940"/>
                      <a:pt x="515" y="940"/>
                    </a:cubicBezTo>
                    <a:cubicBezTo>
                      <a:pt x="621" y="940"/>
                      <a:pt x="725" y="904"/>
                      <a:pt x="799" y="820"/>
                    </a:cubicBezTo>
                    <a:cubicBezTo>
                      <a:pt x="822" y="774"/>
                      <a:pt x="845" y="728"/>
                      <a:pt x="890" y="705"/>
                    </a:cubicBezTo>
                    <a:cubicBezTo>
                      <a:pt x="1004" y="523"/>
                      <a:pt x="1050" y="272"/>
                      <a:pt x="890" y="112"/>
                    </a:cubicBezTo>
                    <a:cubicBezTo>
                      <a:pt x="802" y="35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28"/>
              <p:cNvSpPr/>
              <p:nvPr/>
            </p:nvSpPr>
            <p:spPr>
              <a:xfrm>
                <a:off x="4577200" y="40378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1" y="0"/>
                      <a:pt x="1" y="913"/>
                      <a:pt x="571" y="913"/>
                    </a:cubicBezTo>
                    <a:cubicBezTo>
                      <a:pt x="1165" y="913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28"/>
              <p:cNvSpPr/>
              <p:nvPr/>
            </p:nvSpPr>
            <p:spPr>
              <a:xfrm>
                <a:off x="4537250" y="410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0"/>
                    </a:moveTo>
                    <a:cubicBezTo>
                      <a:pt x="1" y="0"/>
                      <a:pt x="1" y="891"/>
                      <a:pt x="571" y="891"/>
                    </a:cubicBezTo>
                    <a:cubicBezTo>
                      <a:pt x="1165" y="891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28"/>
              <p:cNvSpPr/>
              <p:nvPr/>
            </p:nvSpPr>
            <p:spPr>
              <a:xfrm>
                <a:off x="4643975" y="4143400"/>
                <a:ext cx="291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1" extrusionOk="0">
                    <a:moveTo>
                      <a:pt x="685" y="1"/>
                    </a:moveTo>
                    <a:cubicBezTo>
                      <a:pt x="571" y="1"/>
                      <a:pt x="457" y="24"/>
                      <a:pt x="343" y="46"/>
                    </a:cubicBezTo>
                    <a:cubicBezTo>
                      <a:pt x="160" y="115"/>
                      <a:pt x="0" y="275"/>
                      <a:pt x="23" y="480"/>
                    </a:cubicBezTo>
                    <a:cubicBezTo>
                      <a:pt x="23" y="685"/>
                      <a:pt x="160" y="845"/>
                      <a:pt x="343" y="914"/>
                    </a:cubicBezTo>
                    <a:cubicBezTo>
                      <a:pt x="457" y="959"/>
                      <a:pt x="571" y="959"/>
                      <a:pt x="685" y="959"/>
                    </a:cubicBezTo>
                    <a:cubicBezTo>
                      <a:pt x="696" y="960"/>
                      <a:pt x="706" y="961"/>
                      <a:pt x="717" y="961"/>
                    </a:cubicBezTo>
                    <a:cubicBezTo>
                      <a:pt x="955" y="961"/>
                      <a:pt x="1164" y="720"/>
                      <a:pt x="1164" y="480"/>
                    </a:cubicBezTo>
                    <a:cubicBezTo>
                      <a:pt x="1141" y="229"/>
                      <a:pt x="93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28"/>
              <p:cNvSpPr/>
              <p:nvPr/>
            </p:nvSpPr>
            <p:spPr>
              <a:xfrm>
                <a:off x="4669650" y="4068575"/>
                <a:ext cx="30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27" extrusionOk="0">
                    <a:moveTo>
                      <a:pt x="688" y="1"/>
                    </a:moveTo>
                    <a:cubicBezTo>
                      <a:pt x="560" y="1"/>
                      <a:pt x="436" y="47"/>
                      <a:pt x="343" y="141"/>
                    </a:cubicBezTo>
                    <a:cubicBezTo>
                      <a:pt x="274" y="232"/>
                      <a:pt x="183" y="323"/>
                      <a:pt x="137" y="437"/>
                    </a:cubicBezTo>
                    <a:cubicBezTo>
                      <a:pt x="0" y="688"/>
                      <a:pt x="69" y="1031"/>
                      <a:pt x="320" y="1168"/>
                    </a:cubicBezTo>
                    <a:cubicBezTo>
                      <a:pt x="404" y="1206"/>
                      <a:pt x="497" y="1226"/>
                      <a:pt x="590" y="1226"/>
                    </a:cubicBezTo>
                    <a:cubicBezTo>
                      <a:pt x="776" y="1226"/>
                      <a:pt x="959" y="1145"/>
                      <a:pt x="1050" y="962"/>
                    </a:cubicBezTo>
                    <a:cubicBezTo>
                      <a:pt x="1073" y="939"/>
                      <a:pt x="1073" y="894"/>
                      <a:pt x="1096" y="871"/>
                    </a:cubicBezTo>
                    <a:cubicBezTo>
                      <a:pt x="1120" y="822"/>
                      <a:pt x="1132" y="799"/>
                      <a:pt x="1130" y="799"/>
                    </a:cubicBezTo>
                    <a:lnTo>
                      <a:pt x="1130" y="799"/>
                    </a:lnTo>
                    <a:cubicBezTo>
                      <a:pt x="1128" y="799"/>
                      <a:pt x="1117" y="816"/>
                      <a:pt x="1096" y="848"/>
                    </a:cubicBezTo>
                    <a:cubicBezTo>
                      <a:pt x="1142" y="757"/>
                      <a:pt x="1164" y="711"/>
                      <a:pt x="1187" y="620"/>
                    </a:cubicBezTo>
                    <a:cubicBezTo>
                      <a:pt x="1210" y="414"/>
                      <a:pt x="1164" y="163"/>
                      <a:pt x="959" y="72"/>
                    </a:cubicBezTo>
                    <a:cubicBezTo>
                      <a:pt x="873" y="25"/>
                      <a:pt x="780" y="1"/>
                      <a:pt x="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28"/>
              <p:cNvSpPr/>
              <p:nvPr/>
            </p:nvSpPr>
            <p:spPr>
              <a:xfrm>
                <a:off x="4514300" y="3964000"/>
                <a:ext cx="326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99" extrusionOk="0">
                    <a:moveTo>
                      <a:pt x="686" y="1"/>
                    </a:moveTo>
                    <a:cubicBezTo>
                      <a:pt x="594" y="1"/>
                      <a:pt x="503" y="24"/>
                      <a:pt x="417" y="78"/>
                    </a:cubicBezTo>
                    <a:cubicBezTo>
                      <a:pt x="211" y="192"/>
                      <a:pt x="143" y="375"/>
                      <a:pt x="120" y="580"/>
                    </a:cubicBezTo>
                    <a:lnTo>
                      <a:pt x="120" y="489"/>
                    </a:lnTo>
                    <a:lnTo>
                      <a:pt x="120" y="489"/>
                    </a:lnTo>
                    <a:cubicBezTo>
                      <a:pt x="0" y="809"/>
                      <a:pt x="335" y="1199"/>
                      <a:pt x="666" y="1199"/>
                    </a:cubicBezTo>
                    <a:cubicBezTo>
                      <a:pt x="713" y="1199"/>
                      <a:pt x="759" y="1191"/>
                      <a:pt x="805" y="1174"/>
                    </a:cubicBezTo>
                    <a:lnTo>
                      <a:pt x="713" y="1174"/>
                    </a:lnTo>
                    <a:cubicBezTo>
                      <a:pt x="919" y="1151"/>
                      <a:pt x="1101" y="1060"/>
                      <a:pt x="1216" y="877"/>
                    </a:cubicBezTo>
                    <a:cubicBezTo>
                      <a:pt x="1307" y="694"/>
                      <a:pt x="1307" y="489"/>
                      <a:pt x="1216" y="284"/>
                    </a:cubicBezTo>
                    <a:cubicBezTo>
                      <a:pt x="1170" y="215"/>
                      <a:pt x="1079" y="124"/>
                      <a:pt x="987" y="78"/>
                    </a:cubicBezTo>
                    <a:cubicBezTo>
                      <a:pt x="891" y="30"/>
                      <a:pt x="788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28"/>
              <p:cNvSpPr/>
              <p:nvPr/>
            </p:nvSpPr>
            <p:spPr>
              <a:xfrm>
                <a:off x="4758100" y="4100600"/>
                <a:ext cx="285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42" y="914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28"/>
              <p:cNvSpPr/>
              <p:nvPr/>
            </p:nvSpPr>
            <p:spPr>
              <a:xfrm>
                <a:off x="4743250" y="3986975"/>
                <a:ext cx="302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23" extrusionOk="0">
                    <a:moveTo>
                      <a:pt x="583" y="0"/>
                    </a:moveTo>
                    <a:cubicBezTo>
                      <a:pt x="563" y="0"/>
                      <a:pt x="544" y="1"/>
                      <a:pt x="526" y="4"/>
                    </a:cubicBezTo>
                    <a:cubicBezTo>
                      <a:pt x="320" y="26"/>
                      <a:pt x="115" y="186"/>
                      <a:pt x="69" y="392"/>
                    </a:cubicBezTo>
                    <a:cubicBezTo>
                      <a:pt x="69" y="414"/>
                      <a:pt x="69" y="414"/>
                      <a:pt x="69" y="414"/>
                    </a:cubicBezTo>
                    <a:cubicBezTo>
                      <a:pt x="1" y="734"/>
                      <a:pt x="161" y="985"/>
                      <a:pt x="457" y="1099"/>
                    </a:cubicBezTo>
                    <a:cubicBezTo>
                      <a:pt x="498" y="1115"/>
                      <a:pt x="547" y="1123"/>
                      <a:pt x="598" y="1123"/>
                    </a:cubicBezTo>
                    <a:cubicBezTo>
                      <a:pt x="692" y="1123"/>
                      <a:pt x="794" y="1098"/>
                      <a:pt x="868" y="1054"/>
                    </a:cubicBezTo>
                    <a:cubicBezTo>
                      <a:pt x="1142" y="871"/>
                      <a:pt x="1211" y="574"/>
                      <a:pt x="1074" y="300"/>
                    </a:cubicBezTo>
                    <a:lnTo>
                      <a:pt x="1051" y="255"/>
                    </a:lnTo>
                    <a:cubicBezTo>
                      <a:pt x="969" y="91"/>
                      <a:pt x="757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28"/>
              <p:cNvSpPr/>
              <p:nvPr/>
            </p:nvSpPr>
            <p:spPr>
              <a:xfrm>
                <a:off x="4847125" y="3943250"/>
                <a:ext cx="285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77" extrusionOk="0">
                    <a:moveTo>
                      <a:pt x="559" y="1"/>
                    </a:moveTo>
                    <a:cubicBezTo>
                      <a:pt x="411" y="1"/>
                      <a:pt x="262" y="75"/>
                      <a:pt x="183" y="223"/>
                    </a:cubicBezTo>
                    <a:cubicBezTo>
                      <a:pt x="160" y="269"/>
                      <a:pt x="137" y="337"/>
                      <a:pt x="114" y="383"/>
                    </a:cubicBezTo>
                    <a:cubicBezTo>
                      <a:pt x="0" y="680"/>
                      <a:pt x="274" y="977"/>
                      <a:pt x="571" y="977"/>
                    </a:cubicBezTo>
                    <a:cubicBezTo>
                      <a:pt x="845" y="977"/>
                      <a:pt x="1141" y="680"/>
                      <a:pt x="1004" y="383"/>
                    </a:cubicBezTo>
                    <a:cubicBezTo>
                      <a:pt x="981" y="337"/>
                      <a:pt x="959" y="269"/>
                      <a:pt x="936" y="223"/>
                    </a:cubicBezTo>
                    <a:cubicBezTo>
                      <a:pt x="856" y="75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28"/>
              <p:cNvSpPr/>
              <p:nvPr/>
            </p:nvSpPr>
            <p:spPr>
              <a:xfrm>
                <a:off x="4773500" y="38592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1"/>
                    </a:moveTo>
                    <a:cubicBezTo>
                      <a:pt x="1" y="1"/>
                      <a:pt x="1" y="937"/>
                      <a:pt x="594" y="937"/>
                    </a:cubicBezTo>
                    <a:cubicBezTo>
                      <a:pt x="1187" y="937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28"/>
              <p:cNvSpPr/>
              <p:nvPr/>
            </p:nvSpPr>
            <p:spPr>
              <a:xfrm>
                <a:off x="4879075" y="3845100"/>
                <a:ext cx="262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40" extrusionOk="0">
                    <a:moveTo>
                      <a:pt x="543" y="1"/>
                    </a:moveTo>
                    <a:cubicBezTo>
                      <a:pt x="448" y="1"/>
                      <a:pt x="357" y="31"/>
                      <a:pt x="274" y="86"/>
                    </a:cubicBezTo>
                    <a:cubicBezTo>
                      <a:pt x="274" y="86"/>
                      <a:pt x="274" y="86"/>
                      <a:pt x="274" y="109"/>
                    </a:cubicBezTo>
                    <a:cubicBezTo>
                      <a:pt x="0" y="269"/>
                      <a:pt x="0" y="680"/>
                      <a:pt x="274" y="840"/>
                    </a:cubicBezTo>
                    <a:cubicBezTo>
                      <a:pt x="361" y="909"/>
                      <a:pt x="462" y="939"/>
                      <a:pt x="576" y="939"/>
                    </a:cubicBezTo>
                    <a:cubicBezTo>
                      <a:pt x="611" y="939"/>
                      <a:pt x="647" y="936"/>
                      <a:pt x="685" y="931"/>
                    </a:cubicBezTo>
                    <a:cubicBezTo>
                      <a:pt x="868" y="862"/>
                      <a:pt x="1050" y="680"/>
                      <a:pt x="1027" y="474"/>
                    </a:cubicBezTo>
                    <a:cubicBezTo>
                      <a:pt x="1027" y="269"/>
                      <a:pt x="913" y="109"/>
                      <a:pt x="731" y="41"/>
                    </a:cubicBezTo>
                    <a:cubicBezTo>
                      <a:pt x="668" y="14"/>
                      <a:pt x="605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28"/>
              <p:cNvSpPr/>
              <p:nvPr/>
            </p:nvSpPr>
            <p:spPr>
              <a:xfrm>
                <a:off x="4836850" y="3746400"/>
                <a:ext cx="27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76" extrusionOk="0">
                    <a:moveTo>
                      <a:pt x="548" y="0"/>
                    </a:moveTo>
                    <a:cubicBezTo>
                      <a:pt x="394" y="0"/>
                      <a:pt x="240" y="74"/>
                      <a:pt x="160" y="223"/>
                    </a:cubicBezTo>
                    <a:cubicBezTo>
                      <a:pt x="137" y="268"/>
                      <a:pt x="114" y="337"/>
                      <a:pt x="91" y="382"/>
                    </a:cubicBezTo>
                    <a:cubicBezTo>
                      <a:pt x="0" y="679"/>
                      <a:pt x="251" y="976"/>
                      <a:pt x="548" y="976"/>
                    </a:cubicBezTo>
                    <a:cubicBezTo>
                      <a:pt x="822" y="976"/>
                      <a:pt x="1096" y="679"/>
                      <a:pt x="1004" y="382"/>
                    </a:cubicBezTo>
                    <a:cubicBezTo>
                      <a:pt x="982" y="337"/>
                      <a:pt x="959" y="268"/>
                      <a:pt x="936" y="223"/>
                    </a:cubicBezTo>
                    <a:cubicBezTo>
                      <a:pt x="856" y="74"/>
                      <a:pt x="70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28"/>
              <p:cNvSpPr/>
              <p:nvPr/>
            </p:nvSpPr>
            <p:spPr>
              <a:xfrm>
                <a:off x="4904750" y="3627325"/>
                <a:ext cx="245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10" extrusionOk="0">
                    <a:moveTo>
                      <a:pt x="514" y="1"/>
                    </a:moveTo>
                    <a:cubicBezTo>
                      <a:pt x="441" y="1"/>
                      <a:pt x="367" y="18"/>
                      <a:pt x="297" y="55"/>
                    </a:cubicBezTo>
                    <a:cubicBezTo>
                      <a:pt x="251" y="78"/>
                      <a:pt x="206" y="124"/>
                      <a:pt x="160" y="147"/>
                    </a:cubicBezTo>
                    <a:cubicBezTo>
                      <a:pt x="0" y="306"/>
                      <a:pt x="0" y="603"/>
                      <a:pt x="160" y="763"/>
                    </a:cubicBezTo>
                    <a:cubicBezTo>
                      <a:pt x="206" y="786"/>
                      <a:pt x="251" y="831"/>
                      <a:pt x="297" y="854"/>
                    </a:cubicBezTo>
                    <a:cubicBezTo>
                      <a:pt x="367" y="892"/>
                      <a:pt x="442" y="909"/>
                      <a:pt x="516" y="909"/>
                    </a:cubicBezTo>
                    <a:cubicBezTo>
                      <a:pt x="755" y="909"/>
                      <a:pt x="982" y="728"/>
                      <a:pt x="982" y="466"/>
                    </a:cubicBezTo>
                    <a:cubicBezTo>
                      <a:pt x="982" y="187"/>
                      <a:pt x="754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28"/>
              <p:cNvSpPr/>
              <p:nvPr/>
            </p:nvSpPr>
            <p:spPr>
              <a:xfrm>
                <a:off x="4923575" y="372455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28"/>
              <p:cNvSpPr/>
              <p:nvPr/>
            </p:nvSpPr>
            <p:spPr>
              <a:xfrm>
                <a:off x="5054825" y="3633125"/>
                <a:ext cx="308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8" extrusionOk="0">
                    <a:moveTo>
                      <a:pt x="620" y="0"/>
                    </a:moveTo>
                    <a:cubicBezTo>
                      <a:pt x="508" y="0"/>
                      <a:pt x="400" y="40"/>
                      <a:pt x="320" y="120"/>
                    </a:cubicBezTo>
                    <a:cubicBezTo>
                      <a:pt x="274" y="166"/>
                      <a:pt x="229" y="211"/>
                      <a:pt x="206" y="257"/>
                    </a:cubicBezTo>
                    <a:cubicBezTo>
                      <a:pt x="0" y="577"/>
                      <a:pt x="274" y="987"/>
                      <a:pt x="617" y="987"/>
                    </a:cubicBezTo>
                    <a:cubicBezTo>
                      <a:pt x="982" y="987"/>
                      <a:pt x="1233" y="577"/>
                      <a:pt x="1050" y="257"/>
                    </a:cubicBezTo>
                    <a:cubicBezTo>
                      <a:pt x="1005" y="211"/>
                      <a:pt x="982" y="166"/>
                      <a:pt x="936" y="120"/>
                    </a:cubicBezTo>
                    <a:cubicBezTo>
                      <a:pt x="845" y="40"/>
                      <a:pt x="731" y="0"/>
                      <a:pt x="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28"/>
              <p:cNvSpPr/>
              <p:nvPr/>
            </p:nvSpPr>
            <p:spPr>
              <a:xfrm>
                <a:off x="5024575" y="3734825"/>
                <a:ext cx="308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60" extrusionOk="0">
                    <a:moveTo>
                      <a:pt x="617" y="1"/>
                    </a:moveTo>
                    <a:cubicBezTo>
                      <a:pt x="1" y="1"/>
                      <a:pt x="1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28"/>
              <p:cNvSpPr/>
              <p:nvPr/>
            </p:nvSpPr>
            <p:spPr>
              <a:xfrm>
                <a:off x="5152975" y="3716600"/>
                <a:ext cx="308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3" extrusionOk="0">
                    <a:moveTo>
                      <a:pt x="758" y="1"/>
                    </a:moveTo>
                    <a:cubicBezTo>
                      <a:pt x="704" y="1"/>
                      <a:pt x="649" y="8"/>
                      <a:pt x="594" y="22"/>
                    </a:cubicBezTo>
                    <a:cubicBezTo>
                      <a:pt x="503" y="22"/>
                      <a:pt x="411" y="45"/>
                      <a:pt x="343" y="68"/>
                    </a:cubicBezTo>
                    <a:cubicBezTo>
                      <a:pt x="137" y="91"/>
                      <a:pt x="0" y="319"/>
                      <a:pt x="0" y="502"/>
                    </a:cubicBezTo>
                    <a:cubicBezTo>
                      <a:pt x="0" y="684"/>
                      <a:pt x="137" y="912"/>
                      <a:pt x="343" y="935"/>
                    </a:cubicBezTo>
                    <a:cubicBezTo>
                      <a:pt x="411" y="958"/>
                      <a:pt x="503" y="981"/>
                      <a:pt x="594" y="981"/>
                    </a:cubicBezTo>
                    <a:cubicBezTo>
                      <a:pt x="649" y="995"/>
                      <a:pt x="704" y="1002"/>
                      <a:pt x="758" y="1002"/>
                    </a:cubicBezTo>
                    <a:cubicBezTo>
                      <a:pt x="883" y="1002"/>
                      <a:pt x="1000" y="962"/>
                      <a:pt x="1096" y="867"/>
                    </a:cubicBezTo>
                    <a:cubicBezTo>
                      <a:pt x="1187" y="753"/>
                      <a:pt x="1233" y="639"/>
                      <a:pt x="1233" y="502"/>
                    </a:cubicBezTo>
                    <a:cubicBezTo>
                      <a:pt x="1233" y="365"/>
                      <a:pt x="1187" y="228"/>
                      <a:pt x="1096" y="136"/>
                    </a:cubicBezTo>
                    <a:cubicBezTo>
                      <a:pt x="1000" y="41"/>
                      <a:pt x="883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28"/>
              <p:cNvSpPr/>
              <p:nvPr/>
            </p:nvSpPr>
            <p:spPr>
              <a:xfrm>
                <a:off x="4969225" y="3822950"/>
                <a:ext cx="302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3" extrusionOk="0">
                    <a:moveTo>
                      <a:pt x="695" y="1"/>
                    </a:moveTo>
                    <a:cubicBezTo>
                      <a:pt x="627" y="1"/>
                      <a:pt x="561" y="18"/>
                      <a:pt x="503" y="59"/>
                    </a:cubicBezTo>
                    <a:lnTo>
                      <a:pt x="252" y="219"/>
                    </a:lnTo>
                    <a:cubicBezTo>
                      <a:pt x="115" y="333"/>
                      <a:pt x="1" y="470"/>
                      <a:pt x="23" y="653"/>
                    </a:cubicBezTo>
                    <a:cubicBezTo>
                      <a:pt x="23" y="790"/>
                      <a:pt x="69" y="904"/>
                      <a:pt x="160" y="995"/>
                    </a:cubicBezTo>
                    <a:cubicBezTo>
                      <a:pt x="252" y="1087"/>
                      <a:pt x="389" y="1132"/>
                      <a:pt x="503" y="1132"/>
                    </a:cubicBezTo>
                    <a:cubicBezTo>
                      <a:pt x="685" y="1132"/>
                      <a:pt x="822" y="1041"/>
                      <a:pt x="936" y="904"/>
                    </a:cubicBezTo>
                    <a:lnTo>
                      <a:pt x="1096" y="653"/>
                    </a:lnTo>
                    <a:cubicBezTo>
                      <a:pt x="1210" y="516"/>
                      <a:pt x="1165" y="242"/>
                      <a:pt x="1028" y="128"/>
                    </a:cubicBezTo>
                    <a:cubicBezTo>
                      <a:pt x="940" y="55"/>
                      <a:pt x="81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28"/>
              <p:cNvSpPr/>
              <p:nvPr/>
            </p:nvSpPr>
            <p:spPr>
              <a:xfrm>
                <a:off x="4989200" y="3549950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59" y="731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28"/>
              <p:cNvSpPr/>
              <p:nvPr/>
            </p:nvSpPr>
            <p:spPr>
              <a:xfrm>
                <a:off x="5046275" y="3410725"/>
                <a:ext cx="30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59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28"/>
              <p:cNvSpPr/>
              <p:nvPr/>
            </p:nvSpPr>
            <p:spPr>
              <a:xfrm>
                <a:off x="5191950" y="3402725"/>
                <a:ext cx="27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39" extrusionOk="0">
                    <a:moveTo>
                      <a:pt x="587" y="1"/>
                    </a:moveTo>
                    <a:cubicBezTo>
                      <a:pt x="404" y="1"/>
                      <a:pt x="267" y="92"/>
                      <a:pt x="153" y="252"/>
                    </a:cubicBezTo>
                    <a:cubicBezTo>
                      <a:pt x="108" y="297"/>
                      <a:pt x="85" y="366"/>
                      <a:pt x="62" y="457"/>
                    </a:cubicBezTo>
                    <a:cubicBezTo>
                      <a:pt x="1" y="784"/>
                      <a:pt x="214" y="1038"/>
                      <a:pt x="538" y="1038"/>
                    </a:cubicBezTo>
                    <a:cubicBezTo>
                      <a:pt x="576" y="1038"/>
                      <a:pt x="615" y="1035"/>
                      <a:pt x="655" y="1028"/>
                    </a:cubicBezTo>
                    <a:cubicBezTo>
                      <a:pt x="724" y="1028"/>
                      <a:pt x="792" y="982"/>
                      <a:pt x="861" y="936"/>
                    </a:cubicBezTo>
                    <a:cubicBezTo>
                      <a:pt x="998" y="845"/>
                      <a:pt x="1112" y="685"/>
                      <a:pt x="1112" y="503"/>
                    </a:cubicBezTo>
                    <a:cubicBezTo>
                      <a:pt x="1089" y="366"/>
                      <a:pt x="1043" y="252"/>
                      <a:pt x="952" y="137"/>
                    </a:cubicBezTo>
                    <a:cubicBezTo>
                      <a:pt x="861" y="46"/>
                      <a:pt x="72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28"/>
              <p:cNvSpPr/>
              <p:nvPr/>
            </p:nvSpPr>
            <p:spPr>
              <a:xfrm>
                <a:off x="5106175" y="3495175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17" y="0"/>
                    </a:moveTo>
                    <a:cubicBezTo>
                      <a:pt x="1" y="0"/>
                      <a:pt x="1" y="982"/>
                      <a:pt x="617" y="982"/>
                    </a:cubicBezTo>
                    <a:cubicBezTo>
                      <a:pt x="1256" y="982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28"/>
              <p:cNvSpPr/>
              <p:nvPr/>
            </p:nvSpPr>
            <p:spPr>
              <a:xfrm>
                <a:off x="5146700" y="3584175"/>
                <a:ext cx="314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0" extrusionOk="0">
                    <a:moveTo>
                      <a:pt x="639" y="1"/>
                    </a:moveTo>
                    <a:cubicBezTo>
                      <a:pt x="0" y="1"/>
                      <a:pt x="0" y="960"/>
                      <a:pt x="639" y="960"/>
                    </a:cubicBezTo>
                    <a:cubicBezTo>
                      <a:pt x="1256" y="960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28"/>
              <p:cNvSpPr/>
              <p:nvPr/>
            </p:nvSpPr>
            <p:spPr>
              <a:xfrm>
                <a:off x="5250550" y="3494600"/>
                <a:ext cx="331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24" y="1028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28"/>
              <p:cNvSpPr/>
              <p:nvPr/>
            </p:nvSpPr>
            <p:spPr>
              <a:xfrm>
                <a:off x="5289350" y="3639550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28"/>
              <p:cNvSpPr/>
              <p:nvPr/>
            </p:nvSpPr>
            <p:spPr>
              <a:xfrm>
                <a:off x="5265950" y="3704600"/>
                <a:ext cx="3085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33" y="959"/>
                      <a:pt x="1233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28"/>
              <p:cNvSpPr/>
              <p:nvPr/>
            </p:nvSpPr>
            <p:spPr>
              <a:xfrm>
                <a:off x="5410900" y="3747400"/>
                <a:ext cx="314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59" extrusionOk="0">
                    <a:moveTo>
                      <a:pt x="640" y="0"/>
                    </a:moveTo>
                    <a:cubicBezTo>
                      <a:pt x="23" y="0"/>
                      <a:pt x="0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28"/>
              <p:cNvSpPr/>
              <p:nvPr/>
            </p:nvSpPr>
            <p:spPr>
              <a:xfrm>
                <a:off x="5416025" y="363097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1" y="1"/>
                    </a:moveTo>
                    <a:cubicBezTo>
                      <a:pt x="1" y="1"/>
                      <a:pt x="1" y="891"/>
                      <a:pt x="571" y="891"/>
                    </a:cubicBezTo>
                    <a:cubicBezTo>
                      <a:pt x="1142" y="891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28"/>
              <p:cNvSpPr/>
              <p:nvPr/>
            </p:nvSpPr>
            <p:spPr>
              <a:xfrm>
                <a:off x="5366950" y="3519700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60" y="731"/>
                      <a:pt x="960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28"/>
              <p:cNvSpPr/>
              <p:nvPr/>
            </p:nvSpPr>
            <p:spPr>
              <a:xfrm>
                <a:off x="5228300" y="3620700"/>
                <a:ext cx="245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32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82" y="731"/>
                      <a:pt x="982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28"/>
              <p:cNvSpPr/>
              <p:nvPr/>
            </p:nvSpPr>
            <p:spPr>
              <a:xfrm>
                <a:off x="5477100" y="3738825"/>
                <a:ext cx="1942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46" extrusionOk="0">
                    <a:moveTo>
                      <a:pt x="388" y="1"/>
                    </a:moveTo>
                    <a:cubicBezTo>
                      <a:pt x="183" y="23"/>
                      <a:pt x="0" y="183"/>
                      <a:pt x="0" y="389"/>
                    </a:cubicBezTo>
                    <a:cubicBezTo>
                      <a:pt x="23" y="411"/>
                      <a:pt x="23" y="434"/>
                      <a:pt x="23" y="457"/>
                    </a:cubicBezTo>
                    <a:cubicBezTo>
                      <a:pt x="23" y="663"/>
                      <a:pt x="183" y="845"/>
                      <a:pt x="388" y="845"/>
                    </a:cubicBezTo>
                    <a:cubicBezTo>
                      <a:pt x="594" y="822"/>
                      <a:pt x="776" y="685"/>
                      <a:pt x="776" y="457"/>
                    </a:cubicBezTo>
                    <a:cubicBezTo>
                      <a:pt x="776" y="434"/>
                      <a:pt x="776" y="411"/>
                      <a:pt x="776" y="389"/>
                    </a:cubicBezTo>
                    <a:cubicBezTo>
                      <a:pt x="776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28"/>
              <p:cNvSpPr/>
              <p:nvPr/>
            </p:nvSpPr>
            <p:spPr>
              <a:xfrm>
                <a:off x="5522750" y="3813575"/>
                <a:ext cx="239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754" extrusionOk="0">
                    <a:moveTo>
                      <a:pt x="479" y="1"/>
                    </a:moveTo>
                    <a:cubicBezTo>
                      <a:pt x="0" y="1"/>
                      <a:pt x="0" y="754"/>
                      <a:pt x="479" y="754"/>
                    </a:cubicBezTo>
                    <a:cubicBezTo>
                      <a:pt x="959" y="754"/>
                      <a:pt x="95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28"/>
              <p:cNvSpPr/>
              <p:nvPr/>
            </p:nvSpPr>
            <p:spPr>
              <a:xfrm>
                <a:off x="4614875" y="39419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8" y="982"/>
                      <a:pt x="1278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28"/>
              <p:cNvSpPr/>
              <p:nvPr/>
            </p:nvSpPr>
            <p:spPr>
              <a:xfrm>
                <a:off x="4641675" y="3753525"/>
                <a:ext cx="320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47" extrusionOk="0">
                    <a:moveTo>
                      <a:pt x="619" y="0"/>
                    </a:moveTo>
                    <a:cubicBezTo>
                      <a:pt x="516" y="0"/>
                      <a:pt x="418" y="27"/>
                      <a:pt x="320" y="97"/>
                    </a:cubicBezTo>
                    <a:cubicBezTo>
                      <a:pt x="115" y="189"/>
                      <a:pt x="47" y="371"/>
                      <a:pt x="24" y="577"/>
                    </a:cubicBezTo>
                    <a:cubicBezTo>
                      <a:pt x="1" y="736"/>
                      <a:pt x="115" y="896"/>
                      <a:pt x="252" y="988"/>
                    </a:cubicBezTo>
                    <a:cubicBezTo>
                      <a:pt x="324" y="1031"/>
                      <a:pt x="397" y="1047"/>
                      <a:pt x="469" y="1047"/>
                    </a:cubicBezTo>
                    <a:cubicBezTo>
                      <a:pt x="511" y="1047"/>
                      <a:pt x="553" y="1042"/>
                      <a:pt x="594" y="1033"/>
                    </a:cubicBezTo>
                    <a:cubicBezTo>
                      <a:pt x="617" y="1035"/>
                      <a:pt x="639" y="1037"/>
                      <a:pt x="662" y="1037"/>
                    </a:cubicBezTo>
                    <a:cubicBezTo>
                      <a:pt x="870" y="1037"/>
                      <a:pt x="1083" y="940"/>
                      <a:pt x="1165" y="714"/>
                    </a:cubicBezTo>
                    <a:cubicBezTo>
                      <a:pt x="1279" y="440"/>
                      <a:pt x="1142" y="97"/>
                      <a:pt x="823" y="29"/>
                    </a:cubicBezTo>
                    <a:cubicBezTo>
                      <a:pt x="752" y="11"/>
                      <a:pt x="685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28"/>
              <p:cNvSpPr/>
              <p:nvPr/>
            </p:nvSpPr>
            <p:spPr>
              <a:xfrm>
                <a:off x="4559525" y="3847825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5"/>
                      <a:pt x="639" y="1005"/>
                    </a:cubicBezTo>
                    <a:cubicBezTo>
                      <a:pt x="1278" y="1005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28"/>
              <p:cNvSpPr/>
              <p:nvPr/>
            </p:nvSpPr>
            <p:spPr>
              <a:xfrm>
                <a:off x="4471625" y="3862075"/>
                <a:ext cx="308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83" extrusionOk="0">
                    <a:moveTo>
                      <a:pt x="617" y="1"/>
                    </a:moveTo>
                    <a:cubicBezTo>
                      <a:pt x="1" y="1"/>
                      <a:pt x="1" y="982"/>
                      <a:pt x="617" y="982"/>
                    </a:cubicBezTo>
                    <a:cubicBezTo>
                      <a:pt x="1234" y="982"/>
                      <a:pt x="1234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28"/>
              <p:cNvSpPr/>
              <p:nvPr/>
            </p:nvSpPr>
            <p:spPr>
              <a:xfrm>
                <a:off x="4424275" y="36943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0"/>
                    </a:moveTo>
                    <a:cubicBezTo>
                      <a:pt x="0" y="0"/>
                      <a:pt x="0" y="936"/>
                      <a:pt x="594" y="936"/>
                    </a:cubicBezTo>
                    <a:cubicBezTo>
                      <a:pt x="1187" y="936"/>
                      <a:pt x="1187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28"/>
              <p:cNvSpPr/>
              <p:nvPr/>
            </p:nvSpPr>
            <p:spPr>
              <a:xfrm>
                <a:off x="4492750" y="377420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23" y="1"/>
                      <a:pt x="0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28"/>
              <p:cNvSpPr/>
              <p:nvPr/>
            </p:nvSpPr>
            <p:spPr>
              <a:xfrm>
                <a:off x="4563500" y="3656700"/>
                <a:ext cx="266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66" extrusionOk="0">
                    <a:moveTo>
                      <a:pt x="542" y="1"/>
                    </a:moveTo>
                    <a:cubicBezTo>
                      <a:pt x="426" y="1"/>
                      <a:pt x="307" y="42"/>
                      <a:pt x="206" y="136"/>
                    </a:cubicBezTo>
                    <a:cubicBezTo>
                      <a:pt x="206" y="159"/>
                      <a:pt x="183" y="159"/>
                      <a:pt x="183" y="181"/>
                    </a:cubicBezTo>
                    <a:cubicBezTo>
                      <a:pt x="1" y="341"/>
                      <a:pt x="1" y="638"/>
                      <a:pt x="183" y="798"/>
                    </a:cubicBezTo>
                    <a:cubicBezTo>
                      <a:pt x="183" y="798"/>
                      <a:pt x="206" y="820"/>
                      <a:pt x="206" y="820"/>
                    </a:cubicBezTo>
                    <a:cubicBezTo>
                      <a:pt x="305" y="919"/>
                      <a:pt x="435" y="965"/>
                      <a:pt x="562" y="965"/>
                    </a:cubicBezTo>
                    <a:cubicBezTo>
                      <a:pt x="817" y="965"/>
                      <a:pt x="1066" y="782"/>
                      <a:pt x="1051" y="478"/>
                    </a:cubicBezTo>
                    <a:cubicBezTo>
                      <a:pt x="1035" y="197"/>
                      <a:pt x="795" y="1"/>
                      <a:pt x="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28"/>
              <p:cNvSpPr/>
              <p:nvPr/>
            </p:nvSpPr>
            <p:spPr>
              <a:xfrm>
                <a:off x="4666225" y="3573350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56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28"/>
              <p:cNvSpPr/>
              <p:nvPr/>
            </p:nvSpPr>
            <p:spPr>
              <a:xfrm>
                <a:off x="4578925" y="350487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0" y="0"/>
                      <a:pt x="0" y="913"/>
                      <a:pt x="571" y="913"/>
                    </a:cubicBezTo>
                    <a:cubicBezTo>
                      <a:pt x="1164" y="913"/>
                      <a:pt x="1164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28"/>
              <p:cNvSpPr/>
              <p:nvPr/>
            </p:nvSpPr>
            <p:spPr>
              <a:xfrm>
                <a:off x="4471075" y="3573925"/>
                <a:ext cx="25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1004" y="776"/>
                      <a:pt x="1004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28"/>
              <p:cNvSpPr/>
              <p:nvPr/>
            </p:nvSpPr>
            <p:spPr>
              <a:xfrm>
                <a:off x="4360375" y="3524275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593" y="0"/>
                    </a:moveTo>
                    <a:cubicBezTo>
                      <a:pt x="0" y="0"/>
                      <a:pt x="0" y="936"/>
                      <a:pt x="593" y="936"/>
                    </a:cubicBezTo>
                    <a:cubicBezTo>
                      <a:pt x="1210" y="936"/>
                      <a:pt x="1210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28"/>
              <p:cNvSpPr/>
              <p:nvPr/>
            </p:nvSpPr>
            <p:spPr>
              <a:xfrm>
                <a:off x="4425425" y="3422700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28"/>
              <p:cNvSpPr/>
              <p:nvPr/>
            </p:nvSpPr>
            <p:spPr>
              <a:xfrm>
                <a:off x="4497875" y="3470050"/>
                <a:ext cx="320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279" y="1005"/>
                      <a:pt x="1279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28"/>
              <p:cNvSpPr/>
              <p:nvPr/>
            </p:nvSpPr>
            <p:spPr>
              <a:xfrm>
                <a:off x="4611450" y="3358775"/>
                <a:ext cx="314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83" extrusionOk="0">
                    <a:moveTo>
                      <a:pt x="639" y="1"/>
                    </a:moveTo>
                    <a:cubicBezTo>
                      <a:pt x="0" y="1"/>
                      <a:pt x="0" y="982"/>
                      <a:pt x="639" y="982"/>
                    </a:cubicBezTo>
                    <a:cubicBezTo>
                      <a:pt x="1256" y="982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28"/>
              <p:cNvSpPr/>
              <p:nvPr/>
            </p:nvSpPr>
            <p:spPr>
              <a:xfrm>
                <a:off x="4666800" y="3325125"/>
                <a:ext cx="308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2" extrusionOk="0">
                    <a:moveTo>
                      <a:pt x="616" y="0"/>
                    </a:moveTo>
                    <a:cubicBezTo>
                      <a:pt x="0" y="0"/>
                      <a:pt x="0" y="982"/>
                      <a:pt x="616" y="982"/>
                    </a:cubicBezTo>
                    <a:cubicBezTo>
                      <a:pt x="1233" y="982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28"/>
              <p:cNvSpPr/>
              <p:nvPr/>
            </p:nvSpPr>
            <p:spPr>
              <a:xfrm>
                <a:off x="4665075" y="3463225"/>
                <a:ext cx="274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45" extrusionOk="0">
                    <a:moveTo>
                      <a:pt x="549" y="0"/>
                    </a:moveTo>
                    <a:cubicBezTo>
                      <a:pt x="1" y="0"/>
                      <a:pt x="1" y="845"/>
                      <a:pt x="549" y="845"/>
                    </a:cubicBezTo>
                    <a:cubicBezTo>
                      <a:pt x="1096" y="845"/>
                      <a:pt x="1096" y="0"/>
                      <a:pt x="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28"/>
              <p:cNvSpPr/>
              <p:nvPr/>
            </p:nvSpPr>
            <p:spPr>
              <a:xfrm>
                <a:off x="4500175" y="33199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60"/>
                      <a:pt x="616" y="960"/>
                    </a:cubicBezTo>
                    <a:cubicBezTo>
                      <a:pt x="1233" y="960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28"/>
              <p:cNvSpPr/>
              <p:nvPr/>
            </p:nvSpPr>
            <p:spPr>
              <a:xfrm>
                <a:off x="4576050" y="3155075"/>
                <a:ext cx="314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60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56" y="959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28"/>
              <p:cNvSpPr/>
              <p:nvPr/>
            </p:nvSpPr>
            <p:spPr>
              <a:xfrm>
                <a:off x="4605725" y="3258425"/>
                <a:ext cx="234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4" extrusionOk="0">
                    <a:moveTo>
                      <a:pt x="415" y="0"/>
                    </a:moveTo>
                    <a:cubicBezTo>
                      <a:pt x="319" y="0"/>
                      <a:pt x="227" y="35"/>
                      <a:pt x="161" y="112"/>
                    </a:cubicBezTo>
                    <a:cubicBezTo>
                      <a:pt x="1" y="272"/>
                      <a:pt x="1" y="500"/>
                      <a:pt x="161" y="660"/>
                    </a:cubicBezTo>
                    <a:cubicBezTo>
                      <a:pt x="183" y="683"/>
                      <a:pt x="206" y="705"/>
                      <a:pt x="229" y="751"/>
                    </a:cubicBezTo>
                    <a:cubicBezTo>
                      <a:pt x="298" y="819"/>
                      <a:pt x="400" y="854"/>
                      <a:pt x="503" y="854"/>
                    </a:cubicBezTo>
                    <a:cubicBezTo>
                      <a:pt x="606" y="854"/>
                      <a:pt x="708" y="819"/>
                      <a:pt x="777" y="751"/>
                    </a:cubicBezTo>
                    <a:cubicBezTo>
                      <a:pt x="914" y="591"/>
                      <a:pt x="937" y="340"/>
                      <a:pt x="777" y="180"/>
                    </a:cubicBezTo>
                    <a:cubicBezTo>
                      <a:pt x="754" y="158"/>
                      <a:pt x="731" y="135"/>
                      <a:pt x="708" y="112"/>
                    </a:cubicBezTo>
                    <a:cubicBezTo>
                      <a:pt x="626" y="41"/>
                      <a:pt x="518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28"/>
              <p:cNvSpPr/>
              <p:nvPr/>
            </p:nvSpPr>
            <p:spPr>
              <a:xfrm>
                <a:off x="4450525" y="31567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7" y="1"/>
                    </a:moveTo>
                    <a:cubicBezTo>
                      <a:pt x="0" y="1"/>
                      <a:pt x="0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28"/>
              <p:cNvSpPr/>
              <p:nvPr/>
            </p:nvSpPr>
            <p:spPr>
              <a:xfrm>
                <a:off x="4387750" y="32931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79" y="982"/>
                      <a:pt x="1279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28"/>
              <p:cNvSpPr/>
              <p:nvPr/>
            </p:nvSpPr>
            <p:spPr>
              <a:xfrm>
                <a:off x="4282750" y="3203475"/>
                <a:ext cx="234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22" extrusionOk="0">
                    <a:moveTo>
                      <a:pt x="440" y="1"/>
                    </a:moveTo>
                    <a:cubicBezTo>
                      <a:pt x="210" y="1"/>
                      <a:pt x="1" y="231"/>
                      <a:pt x="1" y="461"/>
                    </a:cubicBezTo>
                    <a:cubicBezTo>
                      <a:pt x="1" y="691"/>
                      <a:pt x="210" y="921"/>
                      <a:pt x="440" y="921"/>
                    </a:cubicBezTo>
                    <a:cubicBezTo>
                      <a:pt x="483" y="921"/>
                      <a:pt x="528" y="913"/>
                      <a:pt x="571" y="895"/>
                    </a:cubicBezTo>
                    <a:cubicBezTo>
                      <a:pt x="594" y="872"/>
                      <a:pt x="617" y="872"/>
                      <a:pt x="617" y="872"/>
                    </a:cubicBezTo>
                    <a:cubicBezTo>
                      <a:pt x="800" y="803"/>
                      <a:pt x="937" y="666"/>
                      <a:pt x="937" y="461"/>
                    </a:cubicBezTo>
                    <a:cubicBezTo>
                      <a:pt x="937" y="256"/>
                      <a:pt x="800" y="141"/>
                      <a:pt x="617" y="50"/>
                    </a:cubicBezTo>
                    <a:cubicBezTo>
                      <a:pt x="617" y="50"/>
                      <a:pt x="594" y="50"/>
                      <a:pt x="571" y="27"/>
                    </a:cubicBezTo>
                    <a:cubicBezTo>
                      <a:pt x="528" y="9"/>
                      <a:pt x="483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28"/>
              <p:cNvSpPr/>
              <p:nvPr/>
            </p:nvSpPr>
            <p:spPr>
              <a:xfrm>
                <a:off x="4338675" y="33656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28"/>
              <p:cNvSpPr/>
              <p:nvPr/>
            </p:nvSpPr>
            <p:spPr>
              <a:xfrm>
                <a:off x="4358075" y="31402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28"/>
              <p:cNvSpPr/>
              <p:nvPr/>
            </p:nvSpPr>
            <p:spPr>
              <a:xfrm>
                <a:off x="4445950" y="3002150"/>
                <a:ext cx="29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8" extrusionOk="0">
                    <a:moveTo>
                      <a:pt x="663" y="0"/>
                    </a:moveTo>
                    <a:cubicBezTo>
                      <a:pt x="206" y="23"/>
                      <a:pt x="1" y="525"/>
                      <a:pt x="298" y="868"/>
                    </a:cubicBezTo>
                    <a:lnTo>
                      <a:pt x="343" y="890"/>
                    </a:lnTo>
                    <a:cubicBezTo>
                      <a:pt x="412" y="982"/>
                      <a:pt x="531" y="1027"/>
                      <a:pt x="654" y="1027"/>
                    </a:cubicBezTo>
                    <a:cubicBezTo>
                      <a:pt x="777" y="1027"/>
                      <a:pt x="902" y="982"/>
                      <a:pt x="982" y="890"/>
                    </a:cubicBezTo>
                    <a:lnTo>
                      <a:pt x="1005" y="868"/>
                    </a:lnTo>
                    <a:cubicBezTo>
                      <a:pt x="1142" y="708"/>
                      <a:pt x="1188" y="502"/>
                      <a:pt x="1119" y="320"/>
                    </a:cubicBezTo>
                    <a:cubicBezTo>
                      <a:pt x="1028" y="137"/>
                      <a:pt x="845" y="0"/>
                      <a:pt x="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28"/>
              <p:cNvSpPr/>
              <p:nvPr/>
            </p:nvSpPr>
            <p:spPr>
              <a:xfrm>
                <a:off x="4501875" y="3050850"/>
                <a:ext cx="30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43" extrusionOk="0">
                    <a:moveTo>
                      <a:pt x="602" y="1"/>
                    </a:moveTo>
                    <a:cubicBezTo>
                      <a:pt x="483" y="1"/>
                      <a:pt x="363" y="41"/>
                      <a:pt x="275" y="129"/>
                    </a:cubicBezTo>
                    <a:cubicBezTo>
                      <a:pt x="252" y="175"/>
                      <a:pt x="206" y="221"/>
                      <a:pt x="183" y="289"/>
                    </a:cubicBezTo>
                    <a:cubicBezTo>
                      <a:pt x="1" y="631"/>
                      <a:pt x="206" y="1042"/>
                      <a:pt x="617" y="1042"/>
                    </a:cubicBezTo>
                    <a:cubicBezTo>
                      <a:pt x="1028" y="1042"/>
                      <a:pt x="1233" y="631"/>
                      <a:pt x="1051" y="289"/>
                    </a:cubicBezTo>
                    <a:cubicBezTo>
                      <a:pt x="1028" y="221"/>
                      <a:pt x="982" y="175"/>
                      <a:pt x="937" y="129"/>
                    </a:cubicBezTo>
                    <a:cubicBezTo>
                      <a:pt x="854" y="47"/>
                      <a:pt x="729" y="1"/>
                      <a:pt x="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28"/>
              <p:cNvSpPr/>
              <p:nvPr/>
            </p:nvSpPr>
            <p:spPr>
              <a:xfrm>
                <a:off x="4584625" y="3036375"/>
                <a:ext cx="297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88" extrusionOk="0">
                    <a:moveTo>
                      <a:pt x="580" y="1"/>
                    </a:moveTo>
                    <a:cubicBezTo>
                      <a:pt x="508" y="1"/>
                      <a:pt x="434" y="12"/>
                      <a:pt x="366" y="24"/>
                    </a:cubicBezTo>
                    <a:cubicBezTo>
                      <a:pt x="229" y="69"/>
                      <a:pt x="137" y="183"/>
                      <a:pt x="69" y="297"/>
                    </a:cubicBezTo>
                    <a:cubicBezTo>
                      <a:pt x="0" y="457"/>
                      <a:pt x="46" y="571"/>
                      <a:pt x="92" y="708"/>
                    </a:cubicBezTo>
                    <a:cubicBezTo>
                      <a:pt x="160" y="845"/>
                      <a:pt x="251" y="937"/>
                      <a:pt x="366" y="1005"/>
                    </a:cubicBezTo>
                    <a:cubicBezTo>
                      <a:pt x="450" y="1062"/>
                      <a:pt x="544" y="1087"/>
                      <a:pt x="636" y="1087"/>
                    </a:cubicBezTo>
                    <a:cubicBezTo>
                      <a:pt x="842" y="1087"/>
                      <a:pt x="1040" y="959"/>
                      <a:pt x="1119" y="754"/>
                    </a:cubicBezTo>
                    <a:cubicBezTo>
                      <a:pt x="1187" y="617"/>
                      <a:pt x="1187" y="480"/>
                      <a:pt x="1119" y="343"/>
                    </a:cubicBezTo>
                    <a:cubicBezTo>
                      <a:pt x="1050" y="183"/>
                      <a:pt x="936" y="92"/>
                      <a:pt x="776" y="46"/>
                    </a:cubicBezTo>
                    <a:cubicBezTo>
                      <a:pt x="719" y="12"/>
                      <a:pt x="651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28"/>
              <p:cNvSpPr/>
              <p:nvPr/>
            </p:nvSpPr>
            <p:spPr>
              <a:xfrm>
                <a:off x="4538975" y="2845750"/>
                <a:ext cx="291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154" extrusionOk="0">
                    <a:moveTo>
                      <a:pt x="646" y="1"/>
                    </a:moveTo>
                    <a:cubicBezTo>
                      <a:pt x="636" y="1"/>
                      <a:pt x="626" y="1"/>
                      <a:pt x="617" y="2"/>
                    </a:cubicBezTo>
                    <a:cubicBezTo>
                      <a:pt x="411" y="2"/>
                      <a:pt x="206" y="139"/>
                      <a:pt x="137" y="322"/>
                    </a:cubicBezTo>
                    <a:cubicBezTo>
                      <a:pt x="23" y="436"/>
                      <a:pt x="0" y="596"/>
                      <a:pt x="0" y="732"/>
                    </a:cubicBezTo>
                    <a:cubicBezTo>
                      <a:pt x="46" y="938"/>
                      <a:pt x="160" y="1052"/>
                      <a:pt x="343" y="1121"/>
                    </a:cubicBezTo>
                    <a:cubicBezTo>
                      <a:pt x="404" y="1143"/>
                      <a:pt x="464" y="1153"/>
                      <a:pt x="524" y="1153"/>
                    </a:cubicBezTo>
                    <a:cubicBezTo>
                      <a:pt x="642" y="1153"/>
                      <a:pt x="754" y="1113"/>
                      <a:pt x="845" y="1052"/>
                    </a:cubicBezTo>
                    <a:cubicBezTo>
                      <a:pt x="1050" y="938"/>
                      <a:pt x="1119" y="732"/>
                      <a:pt x="1142" y="527"/>
                    </a:cubicBezTo>
                    <a:cubicBezTo>
                      <a:pt x="1164" y="264"/>
                      <a:pt x="890" y="1"/>
                      <a:pt x="6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28"/>
              <p:cNvSpPr/>
              <p:nvPr/>
            </p:nvSpPr>
            <p:spPr>
              <a:xfrm>
                <a:off x="4277625" y="3048375"/>
                <a:ext cx="25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0" extrusionOk="0">
                    <a:moveTo>
                      <a:pt x="503" y="0"/>
                    </a:moveTo>
                    <a:cubicBezTo>
                      <a:pt x="388" y="0"/>
                      <a:pt x="251" y="46"/>
                      <a:pt x="160" y="137"/>
                    </a:cubicBezTo>
                    <a:cubicBezTo>
                      <a:pt x="23" y="274"/>
                      <a:pt x="0" y="457"/>
                      <a:pt x="23" y="639"/>
                    </a:cubicBezTo>
                    <a:cubicBezTo>
                      <a:pt x="23" y="639"/>
                      <a:pt x="23" y="662"/>
                      <a:pt x="23" y="662"/>
                    </a:cubicBezTo>
                    <a:cubicBezTo>
                      <a:pt x="66" y="856"/>
                      <a:pt x="272" y="1029"/>
                      <a:pt x="467" y="1029"/>
                    </a:cubicBezTo>
                    <a:cubicBezTo>
                      <a:pt x="479" y="1029"/>
                      <a:pt x="491" y="1028"/>
                      <a:pt x="503" y="1027"/>
                    </a:cubicBezTo>
                    <a:cubicBezTo>
                      <a:pt x="708" y="1027"/>
                      <a:pt x="959" y="890"/>
                      <a:pt x="982" y="662"/>
                    </a:cubicBezTo>
                    <a:cubicBezTo>
                      <a:pt x="982" y="662"/>
                      <a:pt x="982" y="639"/>
                      <a:pt x="1005" y="639"/>
                    </a:cubicBezTo>
                    <a:cubicBezTo>
                      <a:pt x="1027" y="457"/>
                      <a:pt x="1005" y="274"/>
                      <a:pt x="868" y="137"/>
                    </a:cubicBezTo>
                    <a:cubicBezTo>
                      <a:pt x="776" y="46"/>
                      <a:pt x="63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28"/>
              <p:cNvSpPr/>
              <p:nvPr/>
            </p:nvSpPr>
            <p:spPr>
              <a:xfrm>
                <a:off x="4353525" y="3035050"/>
                <a:ext cx="33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83" extrusionOk="0">
                    <a:moveTo>
                      <a:pt x="744" y="1"/>
                    </a:moveTo>
                    <a:cubicBezTo>
                      <a:pt x="694" y="1"/>
                      <a:pt x="643" y="10"/>
                      <a:pt x="594" y="31"/>
                    </a:cubicBezTo>
                    <a:cubicBezTo>
                      <a:pt x="457" y="77"/>
                      <a:pt x="274" y="145"/>
                      <a:pt x="183" y="259"/>
                    </a:cubicBezTo>
                    <a:cubicBezTo>
                      <a:pt x="69" y="396"/>
                      <a:pt x="0" y="556"/>
                      <a:pt x="69" y="738"/>
                    </a:cubicBezTo>
                    <a:cubicBezTo>
                      <a:pt x="114" y="898"/>
                      <a:pt x="228" y="1035"/>
                      <a:pt x="388" y="1058"/>
                    </a:cubicBezTo>
                    <a:cubicBezTo>
                      <a:pt x="449" y="1075"/>
                      <a:pt x="510" y="1083"/>
                      <a:pt x="571" y="1083"/>
                    </a:cubicBezTo>
                    <a:cubicBezTo>
                      <a:pt x="670" y="1083"/>
                      <a:pt x="769" y="1063"/>
                      <a:pt x="867" y="1035"/>
                    </a:cubicBezTo>
                    <a:cubicBezTo>
                      <a:pt x="1141" y="967"/>
                      <a:pt x="1324" y="670"/>
                      <a:pt x="1233" y="396"/>
                    </a:cubicBezTo>
                    <a:cubicBezTo>
                      <a:pt x="1177" y="191"/>
                      <a:pt x="968" y="1"/>
                      <a:pt x="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28"/>
              <p:cNvSpPr/>
              <p:nvPr/>
            </p:nvSpPr>
            <p:spPr>
              <a:xfrm>
                <a:off x="4335825" y="2880725"/>
                <a:ext cx="302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8" extrusionOk="0">
                    <a:moveTo>
                      <a:pt x="515" y="1"/>
                    </a:moveTo>
                    <a:cubicBezTo>
                      <a:pt x="429" y="1"/>
                      <a:pt x="343" y="21"/>
                      <a:pt x="274" y="64"/>
                    </a:cubicBezTo>
                    <a:cubicBezTo>
                      <a:pt x="92" y="201"/>
                      <a:pt x="1" y="406"/>
                      <a:pt x="46" y="635"/>
                    </a:cubicBezTo>
                    <a:cubicBezTo>
                      <a:pt x="46" y="680"/>
                      <a:pt x="69" y="703"/>
                      <a:pt x="92" y="749"/>
                    </a:cubicBezTo>
                    <a:cubicBezTo>
                      <a:pt x="162" y="977"/>
                      <a:pt x="353" y="1137"/>
                      <a:pt x="573" y="1137"/>
                    </a:cubicBezTo>
                    <a:cubicBezTo>
                      <a:pt x="639" y="1137"/>
                      <a:pt x="708" y="1123"/>
                      <a:pt x="777" y="1091"/>
                    </a:cubicBezTo>
                    <a:cubicBezTo>
                      <a:pt x="1050" y="977"/>
                      <a:pt x="1210" y="612"/>
                      <a:pt x="1028" y="361"/>
                    </a:cubicBezTo>
                    <a:cubicBezTo>
                      <a:pt x="982" y="269"/>
                      <a:pt x="936" y="224"/>
                      <a:pt x="891" y="155"/>
                    </a:cubicBezTo>
                    <a:cubicBezTo>
                      <a:pt x="805" y="56"/>
                      <a:pt x="658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28"/>
              <p:cNvSpPr/>
              <p:nvPr/>
            </p:nvSpPr>
            <p:spPr>
              <a:xfrm>
                <a:off x="4412850" y="2887450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56" y="982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28"/>
              <p:cNvSpPr/>
              <p:nvPr/>
            </p:nvSpPr>
            <p:spPr>
              <a:xfrm>
                <a:off x="4421425" y="26888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9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28"/>
              <p:cNvSpPr/>
              <p:nvPr/>
            </p:nvSpPr>
            <p:spPr>
              <a:xfrm>
                <a:off x="4471625" y="2773325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60" y="731"/>
                      <a:pt x="960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28"/>
              <p:cNvSpPr/>
              <p:nvPr/>
            </p:nvSpPr>
            <p:spPr>
              <a:xfrm>
                <a:off x="4554375" y="2651775"/>
                <a:ext cx="285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1" extrusionOk="0">
                    <a:moveTo>
                      <a:pt x="571" y="0"/>
                    </a:moveTo>
                    <a:cubicBezTo>
                      <a:pt x="446" y="0"/>
                      <a:pt x="320" y="46"/>
                      <a:pt x="252" y="137"/>
                    </a:cubicBezTo>
                    <a:cubicBezTo>
                      <a:pt x="160" y="229"/>
                      <a:pt x="115" y="297"/>
                      <a:pt x="92" y="411"/>
                    </a:cubicBezTo>
                    <a:cubicBezTo>
                      <a:pt x="1" y="731"/>
                      <a:pt x="252" y="1050"/>
                      <a:pt x="571" y="1050"/>
                    </a:cubicBezTo>
                    <a:cubicBezTo>
                      <a:pt x="891" y="1050"/>
                      <a:pt x="1142" y="731"/>
                      <a:pt x="1051" y="411"/>
                    </a:cubicBezTo>
                    <a:cubicBezTo>
                      <a:pt x="1028" y="297"/>
                      <a:pt x="982" y="229"/>
                      <a:pt x="891" y="137"/>
                    </a:cubicBezTo>
                    <a:cubicBezTo>
                      <a:pt x="822" y="46"/>
                      <a:pt x="697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28"/>
              <p:cNvSpPr/>
              <p:nvPr/>
            </p:nvSpPr>
            <p:spPr>
              <a:xfrm>
                <a:off x="4530400" y="2550500"/>
                <a:ext cx="3027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76" extrusionOk="0">
                    <a:moveTo>
                      <a:pt x="606" y="0"/>
                    </a:moveTo>
                    <a:cubicBezTo>
                      <a:pt x="452" y="0"/>
                      <a:pt x="298" y="80"/>
                      <a:pt x="184" y="240"/>
                    </a:cubicBezTo>
                    <a:cubicBezTo>
                      <a:pt x="138" y="308"/>
                      <a:pt x="92" y="399"/>
                      <a:pt x="69" y="491"/>
                    </a:cubicBezTo>
                    <a:cubicBezTo>
                      <a:pt x="1" y="833"/>
                      <a:pt x="252" y="1176"/>
                      <a:pt x="617" y="1176"/>
                    </a:cubicBezTo>
                    <a:cubicBezTo>
                      <a:pt x="960" y="1176"/>
                      <a:pt x="1211" y="833"/>
                      <a:pt x="1142" y="491"/>
                    </a:cubicBezTo>
                    <a:cubicBezTo>
                      <a:pt x="1119" y="399"/>
                      <a:pt x="1074" y="308"/>
                      <a:pt x="1028" y="240"/>
                    </a:cubicBezTo>
                    <a:cubicBezTo>
                      <a:pt x="914" y="80"/>
                      <a:pt x="760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28"/>
              <p:cNvSpPr/>
              <p:nvPr/>
            </p:nvSpPr>
            <p:spPr>
              <a:xfrm>
                <a:off x="4635625" y="2572600"/>
                <a:ext cx="306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122" extrusionOk="0">
                    <a:moveTo>
                      <a:pt x="506" y="1"/>
                    </a:moveTo>
                    <a:cubicBezTo>
                      <a:pt x="221" y="1"/>
                      <a:pt x="0" y="268"/>
                      <a:pt x="60" y="588"/>
                    </a:cubicBezTo>
                    <a:cubicBezTo>
                      <a:pt x="106" y="725"/>
                      <a:pt x="174" y="862"/>
                      <a:pt x="289" y="976"/>
                    </a:cubicBezTo>
                    <a:cubicBezTo>
                      <a:pt x="383" y="1070"/>
                      <a:pt x="525" y="1122"/>
                      <a:pt x="666" y="1122"/>
                    </a:cubicBezTo>
                    <a:cubicBezTo>
                      <a:pt x="799" y="1122"/>
                      <a:pt x="930" y="1076"/>
                      <a:pt x="1019" y="976"/>
                    </a:cubicBezTo>
                    <a:cubicBezTo>
                      <a:pt x="1202" y="771"/>
                      <a:pt x="1224" y="428"/>
                      <a:pt x="1019" y="223"/>
                    </a:cubicBezTo>
                    <a:cubicBezTo>
                      <a:pt x="905" y="132"/>
                      <a:pt x="791" y="40"/>
                      <a:pt x="631" y="18"/>
                    </a:cubicBezTo>
                    <a:cubicBezTo>
                      <a:pt x="588" y="6"/>
                      <a:pt x="547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28"/>
              <p:cNvSpPr/>
              <p:nvPr/>
            </p:nvSpPr>
            <p:spPr>
              <a:xfrm>
                <a:off x="4694175" y="2406400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63" y="1"/>
                    </a:moveTo>
                    <a:cubicBezTo>
                      <a:pt x="1" y="1"/>
                      <a:pt x="1" y="1005"/>
                      <a:pt x="663" y="1005"/>
                    </a:cubicBezTo>
                    <a:cubicBezTo>
                      <a:pt x="1302" y="1005"/>
                      <a:pt x="1302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28"/>
              <p:cNvSpPr/>
              <p:nvPr/>
            </p:nvSpPr>
            <p:spPr>
              <a:xfrm>
                <a:off x="4632550" y="2371600"/>
                <a:ext cx="314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59" extrusionOk="0">
                    <a:moveTo>
                      <a:pt x="640" y="0"/>
                    </a:moveTo>
                    <a:cubicBezTo>
                      <a:pt x="1" y="0"/>
                      <a:pt x="1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28"/>
              <p:cNvSpPr/>
              <p:nvPr/>
            </p:nvSpPr>
            <p:spPr>
              <a:xfrm>
                <a:off x="4594900" y="2482300"/>
                <a:ext cx="325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01" y="1028"/>
                      <a:pt x="1301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28"/>
              <p:cNvSpPr/>
              <p:nvPr/>
            </p:nvSpPr>
            <p:spPr>
              <a:xfrm>
                <a:off x="4538400" y="2956325"/>
                <a:ext cx="251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95" extrusionOk="0">
                    <a:moveTo>
                      <a:pt x="516" y="1"/>
                    </a:moveTo>
                    <a:cubicBezTo>
                      <a:pt x="413" y="1"/>
                      <a:pt x="315" y="36"/>
                      <a:pt x="252" y="121"/>
                    </a:cubicBezTo>
                    <a:cubicBezTo>
                      <a:pt x="229" y="144"/>
                      <a:pt x="206" y="167"/>
                      <a:pt x="183" y="213"/>
                    </a:cubicBezTo>
                    <a:cubicBezTo>
                      <a:pt x="46" y="372"/>
                      <a:pt x="1" y="623"/>
                      <a:pt x="183" y="783"/>
                    </a:cubicBezTo>
                    <a:cubicBezTo>
                      <a:pt x="260" y="860"/>
                      <a:pt x="358" y="895"/>
                      <a:pt x="457" y="895"/>
                    </a:cubicBezTo>
                    <a:cubicBezTo>
                      <a:pt x="563" y="895"/>
                      <a:pt x="671" y="854"/>
                      <a:pt x="754" y="783"/>
                    </a:cubicBezTo>
                    <a:cubicBezTo>
                      <a:pt x="777" y="760"/>
                      <a:pt x="799" y="738"/>
                      <a:pt x="845" y="715"/>
                    </a:cubicBezTo>
                    <a:cubicBezTo>
                      <a:pt x="1005" y="578"/>
                      <a:pt x="982" y="281"/>
                      <a:pt x="845" y="121"/>
                    </a:cubicBezTo>
                    <a:cubicBezTo>
                      <a:pt x="760" y="48"/>
                      <a:pt x="63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bas Neue"/>
              <a:buNone/>
              <a:defRPr sz="4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bas Neue"/>
              <a:buNone/>
              <a:defRPr sz="4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bas Neue"/>
              <a:buNone/>
              <a:defRPr sz="4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bas Neue"/>
              <a:buNone/>
              <a:defRPr sz="4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bas Neue"/>
              <a:buNone/>
              <a:defRPr sz="4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bas Neue"/>
              <a:buNone/>
              <a:defRPr sz="4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bas Neue"/>
              <a:buNone/>
              <a:defRPr sz="4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bas Neue"/>
              <a:buNone/>
              <a:defRPr sz="4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59" r:id="rId3"/>
    <p:sldLayoutId id="2147483664" r:id="rId4"/>
    <p:sldLayoutId id="2147483666" r:id="rId5"/>
    <p:sldLayoutId id="2147483668" r:id="rId6"/>
    <p:sldLayoutId id="2147483672" r:id="rId7"/>
    <p:sldLayoutId id="2147483673" r:id="rId8"/>
    <p:sldLayoutId id="2147483674" r:id="rId9"/>
    <p:sldLayoutId id="2147483675" r:id="rId10"/>
    <p:sldLayoutId id="2147483678" r:id="rId11"/>
    <p:sldLayoutId id="2147483679" r:id="rId12"/>
    <p:sldLayoutId id="2147483680" r:id="rId13"/>
    <p:sldLayoutId id="214748368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5949;p69"/>
          <p:cNvSpPr txBox="1">
            <a:spLocks noGrp="1"/>
          </p:cNvSpPr>
          <p:nvPr>
            <p:ph type="title"/>
          </p:nvPr>
        </p:nvSpPr>
        <p:spPr>
          <a:xfrm>
            <a:off x="1161644" y="1135644"/>
            <a:ext cx="6648862" cy="21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SISTEM PERHITUNGAN BIAYA DAN AKUMULASI BIAYA</a:t>
            </a:r>
            <a:endParaRPr sz="4800" dirty="0"/>
          </a:p>
        </p:txBody>
      </p:sp>
      <p:sp>
        <p:nvSpPr>
          <p:cNvPr id="30" name="Google Shape;5950;p69"/>
          <p:cNvSpPr txBox="1">
            <a:spLocks noGrp="1"/>
          </p:cNvSpPr>
          <p:nvPr>
            <p:ph type="subTitle" idx="1"/>
          </p:nvPr>
        </p:nvSpPr>
        <p:spPr>
          <a:xfrm>
            <a:off x="3151552" y="3328044"/>
            <a:ext cx="2669045" cy="6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dirty="0"/>
              <a:t>MERY WANIALISA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9" name="Google Shape;6049;p70"/>
          <p:cNvSpPr txBox="1">
            <a:spLocks noGrp="1"/>
          </p:cNvSpPr>
          <p:nvPr>
            <p:ph type="title"/>
          </p:nvPr>
        </p:nvSpPr>
        <p:spPr>
          <a:xfrm>
            <a:off x="832862" y="238125"/>
            <a:ext cx="6249550" cy="809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/>
              <a:t>Laporan</a:t>
            </a:r>
            <a:r>
              <a:rPr lang="en-US" sz="3200" dirty="0"/>
              <a:t> </a:t>
            </a:r>
            <a:r>
              <a:rPr lang="en-US" sz="3200" dirty="0" err="1"/>
              <a:t>laba</a:t>
            </a:r>
            <a:r>
              <a:rPr lang="en-US" sz="3200" dirty="0"/>
              <a:t> </a:t>
            </a:r>
            <a:r>
              <a:rPr lang="en-US" sz="3200" dirty="0" err="1"/>
              <a:t>rugi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perusahaan</a:t>
            </a:r>
            <a:r>
              <a:rPr lang="en-US" sz="3200" dirty="0"/>
              <a:t> New Hope Manufacturing Company:</a:t>
            </a:r>
            <a:endParaRPr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88" y="1417264"/>
            <a:ext cx="5510788" cy="30404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9" name="Google Shape;6099;p71"/>
          <p:cNvSpPr txBox="1">
            <a:spLocks noGrp="1"/>
          </p:cNvSpPr>
          <p:nvPr>
            <p:ph type="subTitle" idx="1"/>
          </p:nvPr>
        </p:nvSpPr>
        <p:spPr>
          <a:xfrm>
            <a:off x="371475" y="104775"/>
            <a:ext cx="3162300" cy="3286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  <a:tabLst>
                <a:tab pos="266700" algn="l"/>
              </a:tabLst>
            </a:pPr>
            <a:r>
              <a:rPr lang="en" b="1" dirty="0"/>
              <a:t>2.	</a:t>
            </a:r>
            <a:r>
              <a:rPr lang="en" b="1" u="sng" dirty="0"/>
              <a:t>Neraca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  <a:tabLst>
                <a:tab pos="266700" algn="l"/>
              </a:tabLst>
            </a:pPr>
            <a:endParaRPr lang="en" b="1" u="sng" dirty="0"/>
          </a:p>
          <a:p>
            <a:pPr marL="0" lvl="0" indent="0" algn="just">
              <a:tabLst>
                <a:tab pos="266700" algn="l"/>
              </a:tabLst>
            </a:pPr>
            <a:r>
              <a:rPr lang="en-US" dirty="0" err="1"/>
              <a:t>Neraca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yang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(</a:t>
            </a:r>
            <a:r>
              <a:rPr lang="en-US" dirty="0" err="1"/>
              <a:t>aktiva</a:t>
            </a:r>
            <a:r>
              <a:rPr lang="en-US" dirty="0"/>
              <a:t>, </a:t>
            </a:r>
            <a:r>
              <a:rPr lang="en-US" dirty="0" err="1"/>
              <a:t>kewajiban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equitas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) di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. </a:t>
            </a:r>
            <a:r>
              <a:rPr lang="en-US" dirty="0" err="1"/>
              <a:t>Neraca</a:t>
            </a:r>
            <a:r>
              <a:rPr lang="en-US" dirty="0"/>
              <a:t> </a:t>
            </a:r>
            <a:r>
              <a:rPr lang="en-US" dirty="0" err="1"/>
              <a:t>melengkapi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.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finansial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status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neraca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manufaktur</a:t>
            </a:r>
            <a:r>
              <a:rPr lang="en-US" dirty="0"/>
              <a:t>: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5" y="0"/>
            <a:ext cx="373831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9" name="Google Shape;6099;p71"/>
          <p:cNvSpPr txBox="1">
            <a:spLocks noGrp="1"/>
          </p:cNvSpPr>
          <p:nvPr>
            <p:ph type="subTitle" idx="1"/>
          </p:nvPr>
        </p:nvSpPr>
        <p:spPr>
          <a:xfrm>
            <a:off x="628650" y="190500"/>
            <a:ext cx="7753350" cy="4829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  <a:tabLst>
                <a:tab pos="266700" algn="l"/>
              </a:tabLst>
            </a:pPr>
            <a:r>
              <a:rPr lang="en" b="1" dirty="0"/>
              <a:t>3.	Laporan Arus Kas</a:t>
            </a:r>
            <a:endParaRPr lang="en" b="1" u="sng" dirty="0"/>
          </a:p>
          <a:p>
            <a:pPr marL="0" lvl="0" indent="0" algn="just">
              <a:spcBef>
                <a:spcPts val="600"/>
              </a:spcBef>
              <a:tabLst>
                <a:tab pos="266700" algn="l"/>
              </a:tabLst>
            </a:pP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cash flow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perincian</a:t>
            </a:r>
            <a:r>
              <a:rPr lang="en-US" dirty="0"/>
              <a:t> yang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pemasukan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Terdapat</a:t>
            </a:r>
            <a:r>
              <a:rPr lang="en-US" dirty="0"/>
              <a:t> 3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marL="0" lvl="0" indent="0" algn="just">
              <a:spcBef>
                <a:spcPts val="600"/>
              </a:spcBef>
              <a:tabLst>
                <a:tab pos="266700" algn="l"/>
              </a:tabLst>
            </a:pPr>
            <a:r>
              <a:rPr lang="en-US" b="1" dirty="0"/>
              <a:t>a. </a:t>
            </a:r>
            <a:r>
              <a:rPr lang="en-US" b="1" dirty="0" err="1"/>
              <a:t>Arus</a:t>
            </a:r>
            <a:r>
              <a:rPr lang="en-US" b="1" dirty="0"/>
              <a:t>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Kegiatan</a:t>
            </a:r>
            <a:r>
              <a:rPr lang="en-US" b="1" dirty="0"/>
              <a:t> </a:t>
            </a:r>
            <a:r>
              <a:rPr lang="en-US" b="1" dirty="0" err="1"/>
              <a:t>Operasi</a:t>
            </a:r>
            <a:endParaRPr lang="en-US" b="1" dirty="0"/>
          </a:p>
          <a:p>
            <a:pPr marL="0" lvl="0" indent="0" algn="just">
              <a:spcBef>
                <a:spcPts val="600"/>
              </a:spcBef>
              <a:tabLst>
                <a:tab pos="266700" algn="l"/>
              </a:tabLst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pemasukan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,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, </a:t>
            </a:r>
            <a:r>
              <a:rPr lang="en-US" dirty="0" err="1"/>
              <a:t>gaji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, </a:t>
            </a:r>
            <a:r>
              <a:rPr lang="en-US" dirty="0" err="1"/>
              <a:t>pelunasan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lain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pPr marL="0" lvl="0" indent="0" algn="just">
              <a:spcBef>
                <a:spcPts val="600"/>
              </a:spcBef>
              <a:tabLst>
                <a:tab pos="266700" algn="l"/>
              </a:tabLst>
            </a:pPr>
            <a:r>
              <a:rPr lang="en-US" b="1" dirty="0"/>
              <a:t>b. </a:t>
            </a:r>
            <a:r>
              <a:rPr lang="en-US" b="1" dirty="0" err="1"/>
              <a:t>Arus</a:t>
            </a:r>
            <a:r>
              <a:rPr lang="en-US" b="1" dirty="0"/>
              <a:t>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Kegiatan</a:t>
            </a:r>
            <a:r>
              <a:rPr lang="en-US" b="1" dirty="0"/>
              <a:t> </a:t>
            </a:r>
            <a:r>
              <a:rPr lang="en-US" b="1" dirty="0" err="1"/>
              <a:t>Investasi</a:t>
            </a:r>
            <a:endParaRPr lang="en-US" b="1" dirty="0"/>
          </a:p>
          <a:p>
            <a:pPr marL="0" lvl="0" indent="0" algn="just">
              <a:spcBef>
                <a:spcPts val="600"/>
              </a:spcBef>
              <a:tabLst>
                <a:tab pos="266700" algn="l"/>
              </a:tabLst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pemasukan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. </a:t>
            </a:r>
            <a:r>
              <a:rPr lang="en-US" dirty="0" err="1"/>
              <a:t>Umumnya</a:t>
            </a:r>
            <a:r>
              <a:rPr lang="en-US" dirty="0"/>
              <a:t>,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yang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non </a:t>
            </a:r>
            <a:r>
              <a:rPr lang="en-US" dirty="0" err="1"/>
              <a:t>lancar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.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aktiva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,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.</a:t>
            </a:r>
          </a:p>
          <a:p>
            <a:pPr marL="0" lvl="0" indent="0" algn="just">
              <a:spcBef>
                <a:spcPts val="600"/>
              </a:spcBef>
              <a:tabLst>
                <a:tab pos="266700" algn="l"/>
              </a:tabLst>
            </a:pPr>
            <a:r>
              <a:rPr lang="en-US" b="1" dirty="0"/>
              <a:t>c. </a:t>
            </a:r>
            <a:r>
              <a:rPr lang="en-US" b="1" dirty="0" err="1"/>
              <a:t>Arus</a:t>
            </a:r>
            <a:r>
              <a:rPr lang="en-US" b="1" dirty="0"/>
              <a:t>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Kegiatan</a:t>
            </a:r>
            <a:r>
              <a:rPr lang="en-US" b="1" dirty="0"/>
              <a:t> </a:t>
            </a:r>
            <a:r>
              <a:rPr lang="en-US" b="1" dirty="0" err="1"/>
              <a:t>Pendanaan</a:t>
            </a:r>
            <a:endParaRPr lang="en-US" b="1" dirty="0"/>
          </a:p>
          <a:p>
            <a:pPr marL="0" lvl="0" indent="0" algn="just">
              <a:spcBef>
                <a:spcPts val="600"/>
              </a:spcBef>
              <a:tabLst>
                <a:tab pos="266700" algn="l"/>
              </a:tabLst>
            </a:pP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pendanaan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ekuitas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,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penerbitan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penghentian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berharga</a:t>
            </a:r>
            <a:r>
              <a:rPr lang="en-US" dirty="0"/>
              <a:t> </a:t>
            </a:r>
            <a:r>
              <a:rPr lang="en-US" dirty="0" err="1"/>
              <a:t>ekuitas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obligasi</a:t>
            </a:r>
            <a:r>
              <a:rPr lang="en-US" dirty="0"/>
              <a:t>,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dividen</a:t>
            </a:r>
            <a:r>
              <a:rPr lang="en-US" dirty="0"/>
              <a:t>, </a:t>
            </a:r>
            <a:r>
              <a:rPr lang="en-US" dirty="0" err="1"/>
              <a:t>emisi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pelunasan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bank.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55975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9" name="Google Shape;6099;p71"/>
          <p:cNvSpPr txBox="1">
            <a:spLocks noGrp="1"/>
          </p:cNvSpPr>
          <p:nvPr>
            <p:ph type="subTitle" idx="1"/>
          </p:nvPr>
        </p:nvSpPr>
        <p:spPr>
          <a:xfrm>
            <a:off x="714374" y="342900"/>
            <a:ext cx="7667625" cy="4410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  <a:tabLst>
                <a:tab pos="266700" algn="l"/>
              </a:tabLst>
            </a:pPr>
            <a:r>
              <a:rPr lang="en" b="1" dirty="0"/>
              <a:t>3.	Laporan Arus Kas (lanjutan)</a:t>
            </a:r>
          </a:p>
          <a:p>
            <a:pPr marL="0" lvl="0" indent="0" algn="just">
              <a:spcBef>
                <a:spcPts val="600"/>
              </a:spcBef>
              <a:tabLst>
                <a:tab pos="266700" algn="l"/>
              </a:tabLst>
            </a:pPr>
            <a:r>
              <a:rPr lang="en-US" dirty="0" err="1"/>
              <a:t>Terdapat</a:t>
            </a:r>
            <a:r>
              <a:rPr lang="en-US" dirty="0"/>
              <a:t> 2 (</a:t>
            </a:r>
            <a:r>
              <a:rPr lang="en-US" dirty="0" err="1"/>
              <a:t>dua</a:t>
            </a:r>
            <a:r>
              <a:rPr lang="en-US" dirty="0"/>
              <a:t>)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(cash flow),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marL="0" lvl="0" indent="0" algn="just">
              <a:spcBef>
                <a:spcPts val="600"/>
              </a:spcBef>
              <a:tabLst>
                <a:tab pos="266700" algn="l"/>
              </a:tabLst>
            </a:pPr>
            <a:r>
              <a:rPr lang="en-US" b="1" dirty="0"/>
              <a:t>a. </a:t>
            </a: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Langsung</a:t>
            </a:r>
            <a:endParaRPr lang="en-US" b="1" dirty="0"/>
          </a:p>
          <a:p>
            <a:pPr marL="0" lvl="0" indent="0" algn="just">
              <a:spcBef>
                <a:spcPts val="600"/>
              </a:spcBef>
              <a:tabLst>
                <a:tab pos="266700" algn="l"/>
              </a:tabLst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,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/bank.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kelompok-kelompok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dilanjutkan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jelasnya</a:t>
            </a:r>
            <a:r>
              <a:rPr lang="en-US" dirty="0"/>
              <a:t>,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</a:t>
            </a:r>
          </a:p>
          <a:p>
            <a:pPr marL="0" lvl="0" indent="0" algn="just">
              <a:spcBef>
                <a:spcPts val="600"/>
              </a:spcBef>
              <a:tabLst>
                <a:tab pos="266700" algn="l"/>
              </a:tabLst>
            </a:pPr>
            <a:r>
              <a:rPr lang="en-US" b="1" dirty="0"/>
              <a:t>b. </a:t>
            </a: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Langsung</a:t>
            </a:r>
            <a:endParaRPr lang="en-US" b="1" dirty="0"/>
          </a:p>
          <a:p>
            <a:pPr marL="0" lvl="0" indent="0" algn="just">
              <a:spcBef>
                <a:spcPts val="600"/>
              </a:spcBef>
              <a:tabLst>
                <a:tab pos="266700" algn="l"/>
              </a:tabLst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3 (</a:t>
            </a:r>
            <a:r>
              <a:rPr lang="en-US" dirty="0" err="1"/>
              <a:t>tiga</a:t>
            </a:r>
            <a:r>
              <a:rPr lang="en-US" dirty="0"/>
              <a:t>) </a:t>
            </a:r>
            <a:r>
              <a:rPr lang="en-US" dirty="0" err="1"/>
              <a:t>elemen</a:t>
            </a:r>
            <a:r>
              <a:rPr lang="en-US" dirty="0"/>
              <a:t>. </a:t>
            </a:r>
            <a:r>
              <a:rPr lang="en-US" dirty="0" err="1"/>
              <a:t>Pertama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yang </a:t>
            </a:r>
            <a:r>
              <a:rPr lang="en-US" dirty="0" err="1"/>
              <a:t>diletakkan</a:t>
            </a:r>
            <a:r>
              <a:rPr lang="en-US" dirty="0"/>
              <a:t> paling </a:t>
            </a:r>
            <a:r>
              <a:rPr lang="en-US" dirty="0" err="1"/>
              <a:t>atas</a:t>
            </a:r>
            <a:r>
              <a:rPr lang="en-US" dirty="0"/>
              <a:t>.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pendanaan</a:t>
            </a:r>
            <a:r>
              <a:rPr lang="en-US" dirty="0"/>
              <a:t>.</a:t>
            </a:r>
          </a:p>
          <a:p>
            <a:pPr marL="0" lvl="0" indent="0" algn="just">
              <a:spcBef>
                <a:spcPts val="600"/>
              </a:spcBef>
              <a:tabLst>
                <a:tab pos="266700" algn="l"/>
              </a:tabLst>
            </a:pPr>
            <a:endParaRPr lang="en-US" dirty="0"/>
          </a:p>
          <a:p>
            <a:pPr marL="0" lvl="0" indent="0" algn="just">
              <a:spcBef>
                <a:spcPts val="600"/>
              </a:spcBef>
              <a:tabLst>
                <a:tab pos="266700" algn="l"/>
              </a:tabLst>
            </a:pP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neraca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yang </a:t>
            </a:r>
            <a:r>
              <a:rPr lang="en-US" dirty="0" err="1"/>
              <a:t>singkat</a:t>
            </a:r>
            <a:r>
              <a:rPr lang="en-US" dirty="0"/>
              <a:t>, </a:t>
            </a:r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dilaporkan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diharuskan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14948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2" name="Google Shape;5802;p69"/>
          <p:cNvSpPr/>
          <p:nvPr/>
        </p:nvSpPr>
        <p:spPr>
          <a:xfrm rot="-7953150" flipH="1">
            <a:off x="8266922" y="-505019"/>
            <a:ext cx="737630" cy="1459529"/>
          </a:xfrm>
          <a:custGeom>
            <a:avLst/>
            <a:gdLst/>
            <a:ahLst/>
            <a:cxnLst/>
            <a:rect l="l" t="t" r="r" b="b"/>
            <a:pathLst>
              <a:path w="65271" h="129150" extrusionOk="0">
                <a:moveTo>
                  <a:pt x="64555" y="1"/>
                </a:moveTo>
                <a:cubicBezTo>
                  <a:pt x="64460" y="1"/>
                  <a:pt x="64363" y="25"/>
                  <a:pt x="64271" y="81"/>
                </a:cubicBezTo>
                <a:cubicBezTo>
                  <a:pt x="58245" y="3938"/>
                  <a:pt x="52037" y="7910"/>
                  <a:pt x="47677" y="13708"/>
                </a:cubicBezTo>
                <a:cubicBezTo>
                  <a:pt x="45805" y="16173"/>
                  <a:pt x="44276" y="18935"/>
                  <a:pt x="43409" y="21902"/>
                </a:cubicBezTo>
                <a:cubicBezTo>
                  <a:pt x="42884" y="23705"/>
                  <a:pt x="42222" y="25965"/>
                  <a:pt x="43180" y="27677"/>
                </a:cubicBezTo>
                <a:cubicBezTo>
                  <a:pt x="42003" y="29421"/>
                  <a:pt x="39881" y="31884"/>
                  <a:pt x="39358" y="33907"/>
                </a:cubicBezTo>
                <a:lnTo>
                  <a:pt x="39358" y="33907"/>
                </a:lnTo>
                <a:cubicBezTo>
                  <a:pt x="41084" y="27074"/>
                  <a:pt x="41808" y="20037"/>
                  <a:pt x="40441" y="13068"/>
                </a:cubicBezTo>
                <a:cubicBezTo>
                  <a:pt x="39734" y="9325"/>
                  <a:pt x="38729" y="5673"/>
                  <a:pt x="38684" y="1816"/>
                </a:cubicBezTo>
                <a:cubicBezTo>
                  <a:pt x="38684" y="1431"/>
                  <a:pt x="38401" y="1236"/>
                  <a:pt x="38106" y="1236"/>
                </a:cubicBezTo>
                <a:cubicBezTo>
                  <a:pt x="37858" y="1236"/>
                  <a:pt x="37601" y="1374"/>
                  <a:pt x="37497" y="1656"/>
                </a:cubicBezTo>
                <a:cubicBezTo>
                  <a:pt x="35214" y="7705"/>
                  <a:pt x="32886" y="14004"/>
                  <a:pt x="33365" y="20555"/>
                </a:cubicBezTo>
                <a:cubicBezTo>
                  <a:pt x="33708" y="25166"/>
                  <a:pt x="34689" y="30302"/>
                  <a:pt x="36949" y="34501"/>
                </a:cubicBezTo>
                <a:cubicBezTo>
                  <a:pt x="36972" y="34593"/>
                  <a:pt x="36995" y="34684"/>
                  <a:pt x="37018" y="34752"/>
                </a:cubicBezTo>
                <a:cubicBezTo>
                  <a:pt x="37177" y="35277"/>
                  <a:pt x="37428" y="35848"/>
                  <a:pt x="37565" y="36419"/>
                </a:cubicBezTo>
                <a:cubicBezTo>
                  <a:pt x="37543" y="36442"/>
                  <a:pt x="37520" y="36464"/>
                  <a:pt x="37497" y="36487"/>
                </a:cubicBezTo>
                <a:cubicBezTo>
                  <a:pt x="37314" y="36693"/>
                  <a:pt x="37314" y="36921"/>
                  <a:pt x="37406" y="37126"/>
                </a:cubicBezTo>
                <a:cubicBezTo>
                  <a:pt x="35762" y="40116"/>
                  <a:pt x="34233" y="43175"/>
                  <a:pt x="32795" y="46279"/>
                </a:cubicBezTo>
                <a:cubicBezTo>
                  <a:pt x="32544" y="37560"/>
                  <a:pt x="28846" y="28658"/>
                  <a:pt x="23824" y="21788"/>
                </a:cubicBezTo>
                <a:cubicBezTo>
                  <a:pt x="23687" y="21596"/>
                  <a:pt x="23480" y="21502"/>
                  <a:pt x="23280" y="21502"/>
                </a:cubicBezTo>
                <a:cubicBezTo>
                  <a:pt x="22981" y="21502"/>
                  <a:pt x="22697" y="21711"/>
                  <a:pt x="22683" y="22107"/>
                </a:cubicBezTo>
                <a:cubicBezTo>
                  <a:pt x="22227" y="31078"/>
                  <a:pt x="22067" y="44293"/>
                  <a:pt x="31562" y="49018"/>
                </a:cubicBezTo>
                <a:cubicBezTo>
                  <a:pt x="30398" y="51643"/>
                  <a:pt x="29325" y="54268"/>
                  <a:pt x="28298" y="56893"/>
                </a:cubicBezTo>
                <a:cubicBezTo>
                  <a:pt x="27910" y="57920"/>
                  <a:pt x="27522" y="58970"/>
                  <a:pt x="27134" y="60020"/>
                </a:cubicBezTo>
                <a:lnTo>
                  <a:pt x="27089" y="60066"/>
                </a:lnTo>
                <a:cubicBezTo>
                  <a:pt x="26427" y="55501"/>
                  <a:pt x="25514" y="50821"/>
                  <a:pt x="23893" y="46507"/>
                </a:cubicBezTo>
                <a:cubicBezTo>
                  <a:pt x="22113" y="41828"/>
                  <a:pt x="19647" y="37469"/>
                  <a:pt x="17160" y="33132"/>
                </a:cubicBezTo>
                <a:cubicBezTo>
                  <a:pt x="17037" y="32925"/>
                  <a:pt x="16864" y="32839"/>
                  <a:pt x="16690" y="32839"/>
                </a:cubicBezTo>
                <a:cubicBezTo>
                  <a:pt x="16346" y="32839"/>
                  <a:pt x="16003" y="33179"/>
                  <a:pt x="16064" y="33588"/>
                </a:cubicBezTo>
                <a:cubicBezTo>
                  <a:pt x="16954" y="39546"/>
                  <a:pt x="17411" y="45800"/>
                  <a:pt x="19008" y="51597"/>
                </a:cubicBezTo>
                <a:cubicBezTo>
                  <a:pt x="20150" y="55775"/>
                  <a:pt x="22638" y="59312"/>
                  <a:pt x="26176" y="61778"/>
                </a:cubicBezTo>
                <a:cubicBezTo>
                  <a:pt x="26176" y="61800"/>
                  <a:pt x="26176" y="61823"/>
                  <a:pt x="26198" y="61846"/>
                </a:cubicBezTo>
                <a:cubicBezTo>
                  <a:pt x="26221" y="61960"/>
                  <a:pt x="26290" y="62051"/>
                  <a:pt x="26381" y="62120"/>
                </a:cubicBezTo>
                <a:cubicBezTo>
                  <a:pt x="25536" y="64494"/>
                  <a:pt x="24760" y="66913"/>
                  <a:pt x="24030" y="69333"/>
                </a:cubicBezTo>
                <a:cubicBezTo>
                  <a:pt x="23961" y="69356"/>
                  <a:pt x="23893" y="69401"/>
                  <a:pt x="23824" y="69447"/>
                </a:cubicBezTo>
                <a:cubicBezTo>
                  <a:pt x="21542" y="59541"/>
                  <a:pt x="15060" y="51369"/>
                  <a:pt x="10495" y="42445"/>
                </a:cubicBezTo>
                <a:cubicBezTo>
                  <a:pt x="10389" y="42260"/>
                  <a:pt x="10203" y="42177"/>
                  <a:pt x="10015" y="42177"/>
                </a:cubicBezTo>
                <a:cubicBezTo>
                  <a:pt x="9714" y="42177"/>
                  <a:pt x="9408" y="42390"/>
                  <a:pt x="9422" y="42741"/>
                </a:cubicBezTo>
                <a:cubicBezTo>
                  <a:pt x="9924" y="51552"/>
                  <a:pt x="10997" y="69698"/>
                  <a:pt x="22843" y="70679"/>
                </a:cubicBezTo>
                <a:cubicBezTo>
                  <a:pt x="22889" y="70839"/>
                  <a:pt x="22911" y="70976"/>
                  <a:pt x="22934" y="71136"/>
                </a:cubicBezTo>
                <a:cubicBezTo>
                  <a:pt x="22980" y="71410"/>
                  <a:pt x="23163" y="71547"/>
                  <a:pt x="23368" y="71570"/>
                </a:cubicBezTo>
                <a:cubicBezTo>
                  <a:pt x="22660" y="73989"/>
                  <a:pt x="21998" y="76409"/>
                  <a:pt x="21382" y="78851"/>
                </a:cubicBezTo>
                <a:cubicBezTo>
                  <a:pt x="18734" y="69881"/>
                  <a:pt x="10266" y="63695"/>
                  <a:pt x="5541" y="55889"/>
                </a:cubicBezTo>
                <a:cubicBezTo>
                  <a:pt x="5415" y="55684"/>
                  <a:pt x="5227" y="55596"/>
                  <a:pt x="5040" y="55596"/>
                </a:cubicBezTo>
                <a:cubicBezTo>
                  <a:pt x="4687" y="55596"/>
                  <a:pt x="4341" y="55912"/>
                  <a:pt x="4446" y="56345"/>
                </a:cubicBezTo>
                <a:cubicBezTo>
                  <a:pt x="5610" y="61435"/>
                  <a:pt x="7094" y="66548"/>
                  <a:pt x="9673" y="71113"/>
                </a:cubicBezTo>
                <a:cubicBezTo>
                  <a:pt x="10951" y="73373"/>
                  <a:pt x="12503" y="75496"/>
                  <a:pt x="14398" y="77276"/>
                </a:cubicBezTo>
                <a:cubicBezTo>
                  <a:pt x="15333" y="78143"/>
                  <a:pt x="16338" y="78919"/>
                  <a:pt x="17411" y="79604"/>
                </a:cubicBezTo>
                <a:cubicBezTo>
                  <a:pt x="18871" y="80517"/>
                  <a:pt x="20606" y="80768"/>
                  <a:pt x="20446" y="82845"/>
                </a:cubicBezTo>
                <a:cubicBezTo>
                  <a:pt x="20332" y="83987"/>
                  <a:pt x="19899" y="85196"/>
                  <a:pt x="19647" y="86338"/>
                </a:cubicBezTo>
                <a:cubicBezTo>
                  <a:pt x="19511" y="87045"/>
                  <a:pt x="18643" y="89236"/>
                  <a:pt x="18917" y="89875"/>
                </a:cubicBezTo>
                <a:cubicBezTo>
                  <a:pt x="14991" y="80882"/>
                  <a:pt x="8874" y="73122"/>
                  <a:pt x="999" y="67164"/>
                </a:cubicBezTo>
                <a:cubicBezTo>
                  <a:pt x="909" y="67098"/>
                  <a:pt x="812" y="67069"/>
                  <a:pt x="716" y="67069"/>
                </a:cubicBezTo>
                <a:cubicBezTo>
                  <a:pt x="350" y="67069"/>
                  <a:pt x="1" y="67488"/>
                  <a:pt x="109" y="67849"/>
                </a:cubicBezTo>
                <a:cubicBezTo>
                  <a:pt x="2871" y="77093"/>
                  <a:pt x="7208" y="89716"/>
                  <a:pt x="18232" y="91405"/>
                </a:cubicBezTo>
                <a:cubicBezTo>
                  <a:pt x="18324" y="91633"/>
                  <a:pt x="18415" y="91838"/>
                  <a:pt x="18506" y="92044"/>
                </a:cubicBezTo>
                <a:cubicBezTo>
                  <a:pt x="17844" y="95513"/>
                  <a:pt x="17251" y="99006"/>
                  <a:pt x="16726" y="102498"/>
                </a:cubicBezTo>
                <a:cubicBezTo>
                  <a:pt x="15448" y="111171"/>
                  <a:pt x="14420" y="119959"/>
                  <a:pt x="14078" y="128747"/>
                </a:cubicBezTo>
                <a:cubicBezTo>
                  <a:pt x="14067" y="129018"/>
                  <a:pt x="14257" y="129149"/>
                  <a:pt x="14457" y="129149"/>
                </a:cubicBezTo>
                <a:cubicBezTo>
                  <a:pt x="14661" y="129149"/>
                  <a:pt x="14877" y="129012"/>
                  <a:pt x="14900" y="128747"/>
                </a:cubicBezTo>
                <a:cubicBezTo>
                  <a:pt x="16155" y="116490"/>
                  <a:pt x="17456" y="104301"/>
                  <a:pt x="19716" y="92226"/>
                </a:cubicBezTo>
                <a:cubicBezTo>
                  <a:pt x="19739" y="92181"/>
                  <a:pt x="19762" y="92135"/>
                  <a:pt x="19762" y="92067"/>
                </a:cubicBezTo>
                <a:cubicBezTo>
                  <a:pt x="19830" y="92044"/>
                  <a:pt x="19921" y="92021"/>
                  <a:pt x="19990" y="91953"/>
                </a:cubicBezTo>
                <a:cubicBezTo>
                  <a:pt x="23802" y="88803"/>
                  <a:pt x="29576" y="89875"/>
                  <a:pt x="34187" y="89305"/>
                </a:cubicBezTo>
                <a:cubicBezTo>
                  <a:pt x="38958" y="88689"/>
                  <a:pt x="43523" y="87251"/>
                  <a:pt x="47837" y="85151"/>
                </a:cubicBezTo>
                <a:cubicBezTo>
                  <a:pt x="48476" y="84831"/>
                  <a:pt x="48088" y="84009"/>
                  <a:pt x="47517" y="83964"/>
                </a:cubicBezTo>
                <a:cubicBezTo>
                  <a:pt x="44471" y="83616"/>
                  <a:pt x="41119" y="83286"/>
                  <a:pt x="37762" y="83286"/>
                </a:cubicBezTo>
                <a:cubicBezTo>
                  <a:pt x="31205" y="83286"/>
                  <a:pt x="24626" y="84543"/>
                  <a:pt x="20264" y="89373"/>
                </a:cubicBezTo>
                <a:cubicBezTo>
                  <a:pt x="20583" y="87798"/>
                  <a:pt x="21085" y="86201"/>
                  <a:pt x="21291" y="84626"/>
                </a:cubicBezTo>
                <a:cubicBezTo>
                  <a:pt x="21428" y="83484"/>
                  <a:pt x="21268" y="82686"/>
                  <a:pt x="22044" y="81704"/>
                </a:cubicBezTo>
                <a:cubicBezTo>
                  <a:pt x="23459" y="79946"/>
                  <a:pt x="25879" y="79444"/>
                  <a:pt x="27887" y="78737"/>
                </a:cubicBezTo>
                <a:cubicBezTo>
                  <a:pt x="30809" y="77710"/>
                  <a:pt x="33776" y="76819"/>
                  <a:pt x="36629" y="75655"/>
                </a:cubicBezTo>
                <a:cubicBezTo>
                  <a:pt x="41172" y="73784"/>
                  <a:pt x="45052" y="70794"/>
                  <a:pt x="48111" y="66982"/>
                </a:cubicBezTo>
                <a:cubicBezTo>
                  <a:pt x="48398" y="66650"/>
                  <a:pt x="48279" y="65998"/>
                  <a:pt x="47753" y="65998"/>
                </a:cubicBezTo>
                <a:cubicBezTo>
                  <a:pt x="47736" y="65998"/>
                  <a:pt x="47718" y="65999"/>
                  <a:pt x="47700" y="66000"/>
                </a:cubicBezTo>
                <a:cubicBezTo>
                  <a:pt x="38958" y="66594"/>
                  <a:pt x="29006" y="69241"/>
                  <a:pt x="23368" y="76294"/>
                </a:cubicBezTo>
                <a:cubicBezTo>
                  <a:pt x="23916" y="74217"/>
                  <a:pt x="24509" y="72163"/>
                  <a:pt x="25126" y="70109"/>
                </a:cubicBezTo>
                <a:cubicBezTo>
                  <a:pt x="32270" y="66502"/>
                  <a:pt x="40715" y="65909"/>
                  <a:pt x="46969" y="60591"/>
                </a:cubicBezTo>
                <a:cubicBezTo>
                  <a:pt x="47380" y="60225"/>
                  <a:pt x="47038" y="59586"/>
                  <a:pt x="46559" y="59564"/>
                </a:cubicBezTo>
                <a:cubicBezTo>
                  <a:pt x="46437" y="59562"/>
                  <a:pt x="46315" y="59561"/>
                  <a:pt x="46193" y="59561"/>
                </a:cubicBezTo>
                <a:cubicBezTo>
                  <a:pt x="39056" y="59561"/>
                  <a:pt x="31289" y="62183"/>
                  <a:pt x="26016" y="67233"/>
                </a:cubicBezTo>
                <a:cubicBezTo>
                  <a:pt x="26678" y="65201"/>
                  <a:pt x="27340" y="63193"/>
                  <a:pt x="28070" y="61207"/>
                </a:cubicBezTo>
                <a:cubicBezTo>
                  <a:pt x="31950" y="60066"/>
                  <a:pt x="35762" y="58856"/>
                  <a:pt x="39757" y="58080"/>
                </a:cubicBezTo>
                <a:cubicBezTo>
                  <a:pt x="43523" y="57327"/>
                  <a:pt x="47380" y="57030"/>
                  <a:pt x="50872" y="55272"/>
                </a:cubicBezTo>
                <a:cubicBezTo>
                  <a:pt x="51375" y="55021"/>
                  <a:pt x="51169" y="54337"/>
                  <a:pt x="50713" y="54177"/>
                </a:cubicBezTo>
                <a:cubicBezTo>
                  <a:pt x="48232" y="53275"/>
                  <a:pt x="45649" y="52832"/>
                  <a:pt x="43093" y="52832"/>
                </a:cubicBezTo>
                <a:cubicBezTo>
                  <a:pt x="38076" y="52832"/>
                  <a:pt x="33158" y="54540"/>
                  <a:pt x="29303" y="57852"/>
                </a:cubicBezTo>
                <a:cubicBezTo>
                  <a:pt x="30353" y="55090"/>
                  <a:pt x="31471" y="52374"/>
                  <a:pt x="32681" y="49680"/>
                </a:cubicBezTo>
                <a:cubicBezTo>
                  <a:pt x="32749" y="49657"/>
                  <a:pt x="32840" y="49657"/>
                  <a:pt x="32909" y="49612"/>
                </a:cubicBezTo>
                <a:cubicBezTo>
                  <a:pt x="32977" y="49589"/>
                  <a:pt x="33023" y="49566"/>
                  <a:pt x="33069" y="49520"/>
                </a:cubicBezTo>
                <a:cubicBezTo>
                  <a:pt x="33251" y="49452"/>
                  <a:pt x="33320" y="49315"/>
                  <a:pt x="33343" y="49178"/>
                </a:cubicBezTo>
                <a:cubicBezTo>
                  <a:pt x="34051" y="49935"/>
                  <a:pt x="36397" y="50033"/>
                  <a:pt x="38101" y="50033"/>
                </a:cubicBezTo>
                <a:cubicBezTo>
                  <a:pt x="38695" y="50033"/>
                  <a:pt x="39211" y="50021"/>
                  <a:pt x="39552" y="50021"/>
                </a:cubicBezTo>
                <a:cubicBezTo>
                  <a:pt x="39620" y="50021"/>
                  <a:pt x="39681" y="50021"/>
                  <a:pt x="39734" y="50023"/>
                </a:cubicBezTo>
                <a:cubicBezTo>
                  <a:pt x="39886" y="50024"/>
                  <a:pt x="40039" y="50025"/>
                  <a:pt x="40192" y="50025"/>
                </a:cubicBezTo>
                <a:cubicBezTo>
                  <a:pt x="42481" y="50025"/>
                  <a:pt x="44768" y="49864"/>
                  <a:pt x="47015" y="49543"/>
                </a:cubicBezTo>
                <a:cubicBezTo>
                  <a:pt x="51945" y="48836"/>
                  <a:pt x="56670" y="47284"/>
                  <a:pt x="61098" y="45024"/>
                </a:cubicBezTo>
                <a:cubicBezTo>
                  <a:pt x="61646" y="44750"/>
                  <a:pt x="61349" y="43928"/>
                  <a:pt x="60779" y="43905"/>
                </a:cubicBezTo>
                <a:cubicBezTo>
                  <a:pt x="55847" y="43749"/>
                  <a:pt x="50966" y="42279"/>
                  <a:pt x="46021" y="42279"/>
                </a:cubicBezTo>
                <a:cubicBezTo>
                  <a:pt x="45175" y="42279"/>
                  <a:pt x="44327" y="42322"/>
                  <a:pt x="43477" y="42422"/>
                </a:cubicBezTo>
                <a:cubicBezTo>
                  <a:pt x="40008" y="42833"/>
                  <a:pt x="36766" y="44248"/>
                  <a:pt x="34142" y="46507"/>
                </a:cubicBezTo>
                <a:cubicBezTo>
                  <a:pt x="35237" y="44202"/>
                  <a:pt x="36378" y="41920"/>
                  <a:pt x="37588" y="39683"/>
                </a:cubicBezTo>
                <a:cubicBezTo>
                  <a:pt x="37794" y="39295"/>
                  <a:pt x="38022" y="38907"/>
                  <a:pt x="38250" y="38519"/>
                </a:cubicBezTo>
                <a:lnTo>
                  <a:pt x="38273" y="38541"/>
                </a:lnTo>
                <a:cubicBezTo>
                  <a:pt x="38370" y="38595"/>
                  <a:pt x="38467" y="38619"/>
                  <a:pt x="38559" y="38619"/>
                </a:cubicBezTo>
                <a:cubicBezTo>
                  <a:pt x="38662" y="38619"/>
                  <a:pt x="38759" y="38590"/>
                  <a:pt x="38844" y="38541"/>
                </a:cubicBezTo>
                <a:cubicBezTo>
                  <a:pt x="39217" y="38601"/>
                  <a:pt x="39595" y="38626"/>
                  <a:pt x="39976" y="38626"/>
                </a:cubicBezTo>
                <a:cubicBezTo>
                  <a:pt x="41345" y="38626"/>
                  <a:pt x="42750" y="38304"/>
                  <a:pt x="44071" y="38108"/>
                </a:cubicBezTo>
                <a:cubicBezTo>
                  <a:pt x="46810" y="37674"/>
                  <a:pt x="49549" y="37195"/>
                  <a:pt x="52265" y="36601"/>
                </a:cubicBezTo>
                <a:cubicBezTo>
                  <a:pt x="56784" y="35597"/>
                  <a:pt x="61212" y="34068"/>
                  <a:pt x="64590" y="30758"/>
                </a:cubicBezTo>
                <a:cubicBezTo>
                  <a:pt x="65001" y="30370"/>
                  <a:pt x="64682" y="29754"/>
                  <a:pt x="64157" y="29731"/>
                </a:cubicBezTo>
                <a:cubicBezTo>
                  <a:pt x="62426" y="29611"/>
                  <a:pt x="60635" y="29531"/>
                  <a:pt x="58825" y="29531"/>
                </a:cubicBezTo>
                <a:cubicBezTo>
                  <a:pt x="52355" y="29531"/>
                  <a:pt x="45649" y="30559"/>
                  <a:pt x="40601" y="34501"/>
                </a:cubicBezTo>
                <a:cubicBezTo>
                  <a:pt x="42108" y="32036"/>
                  <a:pt x="43705" y="29617"/>
                  <a:pt x="45372" y="27243"/>
                </a:cubicBezTo>
                <a:cubicBezTo>
                  <a:pt x="55050" y="21354"/>
                  <a:pt x="62148" y="11676"/>
                  <a:pt x="65161" y="766"/>
                </a:cubicBezTo>
                <a:cubicBezTo>
                  <a:pt x="65270" y="383"/>
                  <a:pt x="64929" y="1"/>
                  <a:pt x="64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03" name="Google Shape;5803;p69"/>
          <p:cNvGrpSpPr/>
          <p:nvPr/>
        </p:nvGrpSpPr>
        <p:grpSpPr>
          <a:xfrm rot="-4216093">
            <a:off x="8217481" y="214165"/>
            <a:ext cx="1534939" cy="740626"/>
            <a:chOff x="5867000" y="376300"/>
            <a:chExt cx="1185050" cy="571800"/>
          </a:xfrm>
        </p:grpSpPr>
        <p:sp>
          <p:nvSpPr>
            <p:cNvPr id="5804" name="Google Shape;5804;p69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69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69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69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69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69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69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69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69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69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69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69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69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69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69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69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69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69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69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69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24" name="Google Shape;5824;p69"/>
          <p:cNvSpPr/>
          <p:nvPr/>
        </p:nvSpPr>
        <p:spPr>
          <a:xfrm rot="-5400000">
            <a:off x="-236802" y="3740259"/>
            <a:ext cx="1593868" cy="1154813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6" name="Google Shape;5846;p69"/>
          <p:cNvGrpSpPr/>
          <p:nvPr/>
        </p:nvGrpSpPr>
        <p:grpSpPr>
          <a:xfrm rot="1001851" flipH="1">
            <a:off x="-499337" y="3920290"/>
            <a:ext cx="1279703" cy="1376568"/>
            <a:chOff x="7605975" y="3020775"/>
            <a:chExt cx="2008100" cy="2160100"/>
          </a:xfrm>
        </p:grpSpPr>
        <p:sp>
          <p:nvSpPr>
            <p:cNvPr id="5847" name="Google Shape;5847;p69"/>
            <p:cNvSpPr/>
            <p:nvPr/>
          </p:nvSpPr>
          <p:spPr>
            <a:xfrm>
              <a:off x="7605975" y="3020775"/>
              <a:ext cx="2008100" cy="2160100"/>
            </a:xfrm>
            <a:custGeom>
              <a:avLst/>
              <a:gdLst/>
              <a:ahLst/>
              <a:cxnLst/>
              <a:rect l="l" t="t" r="r" b="b"/>
              <a:pathLst>
                <a:path w="80324" h="86404" extrusionOk="0">
                  <a:moveTo>
                    <a:pt x="42639" y="1"/>
                  </a:moveTo>
                  <a:lnTo>
                    <a:pt x="42639" y="1"/>
                  </a:lnTo>
                  <a:cubicBezTo>
                    <a:pt x="33166" y="3904"/>
                    <a:pt x="28008" y="13970"/>
                    <a:pt x="23671" y="23260"/>
                  </a:cubicBezTo>
                  <a:cubicBezTo>
                    <a:pt x="22370" y="26067"/>
                    <a:pt x="21046" y="28966"/>
                    <a:pt x="20955" y="32047"/>
                  </a:cubicBezTo>
                  <a:cubicBezTo>
                    <a:pt x="20886" y="34695"/>
                    <a:pt x="21731" y="37274"/>
                    <a:pt x="22552" y="39785"/>
                  </a:cubicBezTo>
                  <a:lnTo>
                    <a:pt x="31500" y="66742"/>
                  </a:lnTo>
                  <a:cubicBezTo>
                    <a:pt x="28738" y="62222"/>
                    <a:pt x="25839" y="57566"/>
                    <a:pt x="21411" y="54713"/>
                  </a:cubicBezTo>
                  <a:cubicBezTo>
                    <a:pt x="19162" y="53260"/>
                    <a:pt x="16401" y="52419"/>
                    <a:pt x="13734" y="52419"/>
                  </a:cubicBezTo>
                  <a:cubicBezTo>
                    <a:pt x="11121" y="52419"/>
                    <a:pt x="8598" y="53226"/>
                    <a:pt x="6734" y="55055"/>
                  </a:cubicBezTo>
                  <a:cubicBezTo>
                    <a:pt x="4840" y="56904"/>
                    <a:pt x="3904" y="59461"/>
                    <a:pt x="3037" y="61949"/>
                  </a:cubicBezTo>
                  <a:cubicBezTo>
                    <a:pt x="1941" y="65167"/>
                    <a:pt x="937" y="68408"/>
                    <a:pt x="1" y="71695"/>
                  </a:cubicBezTo>
                  <a:cubicBezTo>
                    <a:pt x="3653" y="68134"/>
                    <a:pt x="7830" y="64368"/>
                    <a:pt x="12920" y="64254"/>
                  </a:cubicBezTo>
                  <a:cubicBezTo>
                    <a:pt x="13013" y="64252"/>
                    <a:pt x="13104" y="64251"/>
                    <a:pt x="13196" y="64251"/>
                  </a:cubicBezTo>
                  <a:cubicBezTo>
                    <a:pt x="22016" y="64251"/>
                    <a:pt x="26952" y="73976"/>
                    <a:pt x="30792" y="80460"/>
                  </a:cubicBezTo>
                  <a:cubicBezTo>
                    <a:pt x="32093" y="82642"/>
                    <a:pt x="33903" y="86403"/>
                    <a:pt x="36715" y="86403"/>
                  </a:cubicBezTo>
                  <a:cubicBezTo>
                    <a:pt x="37110" y="86403"/>
                    <a:pt x="37524" y="86329"/>
                    <a:pt x="37959" y="86166"/>
                  </a:cubicBezTo>
                  <a:cubicBezTo>
                    <a:pt x="41589" y="84797"/>
                    <a:pt x="42547" y="78246"/>
                    <a:pt x="43689" y="75142"/>
                  </a:cubicBezTo>
                  <a:cubicBezTo>
                    <a:pt x="45766" y="69549"/>
                    <a:pt x="49669" y="64665"/>
                    <a:pt x="54668" y="61401"/>
                  </a:cubicBezTo>
                  <a:cubicBezTo>
                    <a:pt x="56950" y="59917"/>
                    <a:pt x="59529" y="58753"/>
                    <a:pt x="62268" y="58639"/>
                  </a:cubicBezTo>
                  <a:cubicBezTo>
                    <a:pt x="62411" y="58633"/>
                    <a:pt x="62553" y="58631"/>
                    <a:pt x="62695" y="58631"/>
                  </a:cubicBezTo>
                  <a:cubicBezTo>
                    <a:pt x="69026" y="58631"/>
                    <a:pt x="74161" y="64019"/>
                    <a:pt x="80323" y="65783"/>
                  </a:cubicBezTo>
                  <a:cubicBezTo>
                    <a:pt x="77128" y="63432"/>
                    <a:pt x="75119" y="59849"/>
                    <a:pt x="73362" y="56288"/>
                  </a:cubicBezTo>
                  <a:cubicBezTo>
                    <a:pt x="71604" y="52750"/>
                    <a:pt x="69915" y="49052"/>
                    <a:pt x="67130" y="46245"/>
                  </a:cubicBezTo>
                  <a:cubicBezTo>
                    <a:pt x="64965" y="44026"/>
                    <a:pt x="61917" y="42439"/>
                    <a:pt x="58886" y="42439"/>
                  </a:cubicBezTo>
                  <a:cubicBezTo>
                    <a:pt x="58051" y="42439"/>
                    <a:pt x="57216" y="42559"/>
                    <a:pt x="56402" y="42821"/>
                  </a:cubicBezTo>
                  <a:cubicBezTo>
                    <a:pt x="52796" y="43985"/>
                    <a:pt x="50536" y="47477"/>
                    <a:pt x="48687" y="50787"/>
                  </a:cubicBezTo>
                  <a:cubicBezTo>
                    <a:pt x="45560" y="56402"/>
                    <a:pt x="42753" y="62177"/>
                    <a:pt x="40265" y="68089"/>
                  </a:cubicBezTo>
                  <a:cubicBezTo>
                    <a:pt x="39124" y="61515"/>
                    <a:pt x="42091" y="54896"/>
                    <a:pt x="42091" y="48231"/>
                  </a:cubicBezTo>
                  <a:cubicBezTo>
                    <a:pt x="42091" y="39032"/>
                    <a:pt x="36499" y="30336"/>
                    <a:pt x="37457" y="21183"/>
                  </a:cubicBezTo>
                  <a:cubicBezTo>
                    <a:pt x="38233" y="13901"/>
                    <a:pt x="43095" y="7305"/>
                    <a:pt x="4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48" name="Google Shape;5848;p69"/>
            <p:cNvGrpSpPr/>
            <p:nvPr/>
          </p:nvGrpSpPr>
          <p:grpSpPr>
            <a:xfrm>
              <a:off x="7700700" y="3100675"/>
              <a:ext cx="1764425" cy="1795825"/>
              <a:chOff x="3782300" y="2371600"/>
              <a:chExt cx="1764425" cy="1795825"/>
            </a:xfrm>
          </p:grpSpPr>
          <p:sp>
            <p:nvSpPr>
              <p:cNvPr id="5849" name="Google Shape;5849;p69"/>
              <p:cNvSpPr/>
              <p:nvPr/>
            </p:nvSpPr>
            <p:spPr>
              <a:xfrm>
                <a:off x="4386600" y="4059525"/>
                <a:ext cx="3940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73" extrusionOk="0">
                    <a:moveTo>
                      <a:pt x="777" y="0"/>
                    </a:moveTo>
                    <a:cubicBezTo>
                      <a:pt x="526" y="23"/>
                      <a:pt x="298" y="183"/>
                      <a:pt x="206" y="388"/>
                    </a:cubicBezTo>
                    <a:cubicBezTo>
                      <a:pt x="1" y="799"/>
                      <a:pt x="343" y="1256"/>
                      <a:pt x="754" y="1256"/>
                    </a:cubicBezTo>
                    <a:cubicBezTo>
                      <a:pt x="800" y="1267"/>
                      <a:pt x="840" y="1273"/>
                      <a:pt x="880" y="1273"/>
                    </a:cubicBezTo>
                    <a:cubicBezTo>
                      <a:pt x="920" y="1273"/>
                      <a:pt x="960" y="1267"/>
                      <a:pt x="1005" y="1256"/>
                    </a:cubicBezTo>
                    <a:cubicBezTo>
                      <a:pt x="1462" y="1187"/>
                      <a:pt x="1576" y="640"/>
                      <a:pt x="1325" y="297"/>
                    </a:cubicBezTo>
                    <a:cubicBezTo>
                      <a:pt x="1188" y="115"/>
                      <a:pt x="1005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0" name="Google Shape;5850;p69"/>
              <p:cNvSpPr/>
              <p:nvPr/>
            </p:nvSpPr>
            <p:spPr>
              <a:xfrm>
                <a:off x="4293600" y="3998575"/>
                <a:ext cx="222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49" extrusionOk="0">
                    <a:moveTo>
                      <a:pt x="410" y="1"/>
                    </a:moveTo>
                    <a:cubicBezTo>
                      <a:pt x="340" y="1"/>
                      <a:pt x="269" y="20"/>
                      <a:pt x="206" y="65"/>
                    </a:cubicBezTo>
                    <a:cubicBezTo>
                      <a:pt x="69" y="156"/>
                      <a:pt x="0" y="316"/>
                      <a:pt x="46" y="453"/>
                    </a:cubicBezTo>
                    <a:cubicBezTo>
                      <a:pt x="46" y="453"/>
                      <a:pt x="46" y="475"/>
                      <a:pt x="46" y="475"/>
                    </a:cubicBezTo>
                    <a:cubicBezTo>
                      <a:pt x="46" y="698"/>
                      <a:pt x="225" y="848"/>
                      <a:pt x="440" y="848"/>
                    </a:cubicBezTo>
                    <a:cubicBezTo>
                      <a:pt x="468" y="848"/>
                      <a:pt x="497" y="846"/>
                      <a:pt x="525" y="841"/>
                    </a:cubicBezTo>
                    <a:cubicBezTo>
                      <a:pt x="754" y="795"/>
                      <a:pt x="891" y="544"/>
                      <a:pt x="822" y="316"/>
                    </a:cubicBezTo>
                    <a:cubicBezTo>
                      <a:pt x="773" y="134"/>
                      <a:pt x="592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1" name="Google Shape;5851;p69"/>
              <p:cNvSpPr/>
              <p:nvPr/>
            </p:nvSpPr>
            <p:spPr>
              <a:xfrm>
                <a:off x="4366650" y="3987225"/>
                <a:ext cx="3140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148" extrusionOk="0">
                    <a:moveTo>
                      <a:pt x="644" y="1"/>
                    </a:moveTo>
                    <a:cubicBezTo>
                      <a:pt x="453" y="1"/>
                      <a:pt x="269" y="97"/>
                      <a:pt x="228" y="313"/>
                    </a:cubicBezTo>
                    <a:cubicBezTo>
                      <a:pt x="23" y="496"/>
                      <a:pt x="0" y="815"/>
                      <a:pt x="206" y="998"/>
                    </a:cubicBezTo>
                    <a:cubicBezTo>
                      <a:pt x="308" y="1101"/>
                      <a:pt x="444" y="1148"/>
                      <a:pt x="580" y="1148"/>
                    </a:cubicBezTo>
                    <a:cubicBezTo>
                      <a:pt x="746" y="1148"/>
                      <a:pt x="914" y="1078"/>
                      <a:pt x="1027" y="952"/>
                    </a:cubicBezTo>
                    <a:cubicBezTo>
                      <a:pt x="1233" y="724"/>
                      <a:pt x="1255" y="336"/>
                      <a:pt x="1004" y="131"/>
                    </a:cubicBezTo>
                    <a:cubicBezTo>
                      <a:pt x="911" y="47"/>
                      <a:pt x="776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2" name="Google Shape;5852;p69"/>
              <p:cNvSpPr/>
              <p:nvPr/>
            </p:nvSpPr>
            <p:spPr>
              <a:xfrm>
                <a:off x="4475050" y="4051875"/>
                <a:ext cx="28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52" extrusionOk="0">
                    <a:moveTo>
                      <a:pt x="635" y="1"/>
                    </a:moveTo>
                    <a:cubicBezTo>
                      <a:pt x="541" y="1"/>
                      <a:pt x="450" y="30"/>
                      <a:pt x="366" y="78"/>
                    </a:cubicBezTo>
                    <a:cubicBezTo>
                      <a:pt x="343" y="78"/>
                      <a:pt x="320" y="101"/>
                      <a:pt x="298" y="101"/>
                    </a:cubicBezTo>
                    <a:cubicBezTo>
                      <a:pt x="1" y="306"/>
                      <a:pt x="1" y="740"/>
                      <a:pt x="298" y="946"/>
                    </a:cubicBezTo>
                    <a:cubicBezTo>
                      <a:pt x="320" y="968"/>
                      <a:pt x="343" y="968"/>
                      <a:pt x="366" y="991"/>
                    </a:cubicBezTo>
                    <a:cubicBezTo>
                      <a:pt x="452" y="1028"/>
                      <a:pt x="544" y="1051"/>
                      <a:pt x="639" y="1051"/>
                    </a:cubicBezTo>
                    <a:cubicBezTo>
                      <a:pt x="721" y="1051"/>
                      <a:pt x="806" y="1034"/>
                      <a:pt x="891" y="991"/>
                    </a:cubicBezTo>
                    <a:cubicBezTo>
                      <a:pt x="1051" y="877"/>
                      <a:pt x="1142" y="717"/>
                      <a:pt x="1142" y="535"/>
                    </a:cubicBezTo>
                    <a:cubicBezTo>
                      <a:pt x="1142" y="352"/>
                      <a:pt x="1051" y="169"/>
                      <a:pt x="891" y="78"/>
                    </a:cubicBezTo>
                    <a:cubicBezTo>
                      <a:pt x="805" y="24"/>
                      <a:pt x="71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69"/>
              <p:cNvSpPr/>
              <p:nvPr/>
            </p:nvSpPr>
            <p:spPr>
              <a:xfrm>
                <a:off x="4267350" y="3878850"/>
                <a:ext cx="31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86" extrusionOk="0">
                    <a:moveTo>
                      <a:pt x="531" y="0"/>
                    </a:moveTo>
                    <a:cubicBezTo>
                      <a:pt x="457" y="0"/>
                      <a:pt x="384" y="18"/>
                      <a:pt x="320" y="60"/>
                    </a:cubicBezTo>
                    <a:cubicBezTo>
                      <a:pt x="252" y="106"/>
                      <a:pt x="206" y="152"/>
                      <a:pt x="160" y="197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15" y="243"/>
                      <a:pt x="115" y="266"/>
                      <a:pt x="92" y="266"/>
                    </a:cubicBezTo>
                    <a:lnTo>
                      <a:pt x="115" y="266"/>
                    </a:lnTo>
                    <a:cubicBezTo>
                      <a:pt x="46" y="357"/>
                      <a:pt x="0" y="471"/>
                      <a:pt x="0" y="585"/>
                    </a:cubicBezTo>
                    <a:cubicBezTo>
                      <a:pt x="13" y="674"/>
                      <a:pt x="19" y="721"/>
                      <a:pt x="17" y="721"/>
                    </a:cubicBezTo>
                    <a:cubicBezTo>
                      <a:pt x="16" y="721"/>
                      <a:pt x="11" y="692"/>
                      <a:pt x="0" y="631"/>
                    </a:cubicBezTo>
                    <a:lnTo>
                      <a:pt x="0" y="631"/>
                    </a:lnTo>
                    <a:cubicBezTo>
                      <a:pt x="0" y="699"/>
                      <a:pt x="23" y="768"/>
                      <a:pt x="46" y="836"/>
                    </a:cubicBezTo>
                    <a:cubicBezTo>
                      <a:pt x="92" y="950"/>
                      <a:pt x="183" y="1042"/>
                      <a:pt x="274" y="1087"/>
                    </a:cubicBezTo>
                    <a:cubicBezTo>
                      <a:pt x="379" y="1155"/>
                      <a:pt x="492" y="1186"/>
                      <a:pt x="603" y="1186"/>
                    </a:cubicBezTo>
                    <a:cubicBezTo>
                      <a:pt x="829" y="1186"/>
                      <a:pt x="1050" y="1058"/>
                      <a:pt x="1187" y="859"/>
                    </a:cubicBezTo>
                    <a:cubicBezTo>
                      <a:pt x="1279" y="699"/>
                      <a:pt x="1279" y="471"/>
                      <a:pt x="1187" y="334"/>
                    </a:cubicBezTo>
                    <a:cubicBezTo>
                      <a:pt x="1187" y="334"/>
                      <a:pt x="1165" y="311"/>
                      <a:pt x="1165" y="311"/>
                    </a:cubicBezTo>
                    <a:cubicBezTo>
                      <a:pt x="1073" y="174"/>
                      <a:pt x="936" y="83"/>
                      <a:pt x="777" y="60"/>
                    </a:cubicBezTo>
                    <a:cubicBezTo>
                      <a:pt x="703" y="24"/>
                      <a:pt x="617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4" name="Google Shape;5854;p69"/>
              <p:cNvSpPr/>
              <p:nvPr/>
            </p:nvSpPr>
            <p:spPr>
              <a:xfrm>
                <a:off x="4364350" y="3880925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5" name="Google Shape;5855;p69"/>
              <p:cNvSpPr/>
              <p:nvPr/>
            </p:nvSpPr>
            <p:spPr>
              <a:xfrm>
                <a:off x="4324425" y="393170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3" y="1"/>
                    </a:moveTo>
                    <a:cubicBezTo>
                      <a:pt x="0" y="1"/>
                      <a:pt x="0" y="891"/>
                      <a:pt x="593" y="891"/>
                    </a:cubicBezTo>
                    <a:cubicBezTo>
                      <a:pt x="1164" y="891"/>
                      <a:pt x="1164" y="1"/>
                      <a:pt x="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6" name="Google Shape;5856;p69"/>
              <p:cNvSpPr/>
              <p:nvPr/>
            </p:nvSpPr>
            <p:spPr>
              <a:xfrm>
                <a:off x="4164075" y="3873075"/>
                <a:ext cx="257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59" extrusionOk="0">
                    <a:moveTo>
                      <a:pt x="511" y="0"/>
                    </a:moveTo>
                    <a:cubicBezTo>
                      <a:pt x="348" y="0"/>
                      <a:pt x="183" y="74"/>
                      <a:pt x="114" y="223"/>
                    </a:cubicBezTo>
                    <a:cubicBezTo>
                      <a:pt x="91" y="314"/>
                      <a:pt x="46" y="405"/>
                      <a:pt x="23" y="520"/>
                    </a:cubicBezTo>
                    <a:cubicBezTo>
                      <a:pt x="0" y="702"/>
                      <a:pt x="23" y="885"/>
                      <a:pt x="160" y="1022"/>
                    </a:cubicBezTo>
                    <a:cubicBezTo>
                      <a:pt x="251" y="1113"/>
                      <a:pt x="365" y="1159"/>
                      <a:pt x="502" y="1159"/>
                    </a:cubicBezTo>
                    <a:cubicBezTo>
                      <a:pt x="639" y="1159"/>
                      <a:pt x="776" y="1113"/>
                      <a:pt x="867" y="1022"/>
                    </a:cubicBezTo>
                    <a:cubicBezTo>
                      <a:pt x="1004" y="885"/>
                      <a:pt x="1027" y="702"/>
                      <a:pt x="1004" y="520"/>
                    </a:cubicBezTo>
                    <a:cubicBezTo>
                      <a:pt x="982" y="405"/>
                      <a:pt x="936" y="314"/>
                      <a:pt x="890" y="223"/>
                    </a:cubicBezTo>
                    <a:cubicBezTo>
                      <a:pt x="833" y="74"/>
                      <a:pt x="673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7" name="Google Shape;5857;p69"/>
              <p:cNvSpPr/>
              <p:nvPr/>
            </p:nvSpPr>
            <p:spPr>
              <a:xfrm>
                <a:off x="4131550" y="3767500"/>
                <a:ext cx="268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77" extrusionOk="0">
                    <a:moveTo>
                      <a:pt x="536" y="1"/>
                    </a:moveTo>
                    <a:cubicBezTo>
                      <a:pt x="360" y="1"/>
                      <a:pt x="183" y="98"/>
                      <a:pt x="114" y="292"/>
                    </a:cubicBezTo>
                    <a:cubicBezTo>
                      <a:pt x="114" y="337"/>
                      <a:pt x="114" y="360"/>
                      <a:pt x="91" y="406"/>
                    </a:cubicBezTo>
                    <a:cubicBezTo>
                      <a:pt x="0" y="680"/>
                      <a:pt x="251" y="976"/>
                      <a:pt x="548" y="976"/>
                    </a:cubicBezTo>
                    <a:cubicBezTo>
                      <a:pt x="822" y="976"/>
                      <a:pt x="1073" y="680"/>
                      <a:pt x="982" y="406"/>
                    </a:cubicBezTo>
                    <a:cubicBezTo>
                      <a:pt x="959" y="360"/>
                      <a:pt x="959" y="337"/>
                      <a:pt x="959" y="292"/>
                    </a:cubicBezTo>
                    <a:cubicBezTo>
                      <a:pt x="890" y="98"/>
                      <a:pt x="713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8" name="Google Shape;5858;p69"/>
              <p:cNvSpPr/>
              <p:nvPr/>
            </p:nvSpPr>
            <p:spPr>
              <a:xfrm>
                <a:off x="4205725" y="3804450"/>
                <a:ext cx="274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28" extrusionOk="0">
                    <a:moveTo>
                      <a:pt x="548" y="1"/>
                    </a:moveTo>
                    <a:cubicBezTo>
                      <a:pt x="297" y="1"/>
                      <a:pt x="137" y="183"/>
                      <a:pt x="69" y="411"/>
                    </a:cubicBezTo>
                    <a:cubicBezTo>
                      <a:pt x="0" y="708"/>
                      <a:pt x="229" y="1028"/>
                      <a:pt x="548" y="1028"/>
                    </a:cubicBezTo>
                    <a:cubicBezTo>
                      <a:pt x="868" y="1028"/>
                      <a:pt x="1096" y="708"/>
                      <a:pt x="1027" y="411"/>
                    </a:cubicBezTo>
                    <a:cubicBezTo>
                      <a:pt x="959" y="183"/>
                      <a:pt x="79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9" name="Google Shape;5859;p69"/>
              <p:cNvSpPr/>
              <p:nvPr/>
            </p:nvSpPr>
            <p:spPr>
              <a:xfrm>
                <a:off x="4295300" y="3785050"/>
                <a:ext cx="291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914" extrusionOk="0">
                    <a:moveTo>
                      <a:pt x="572" y="0"/>
                    </a:moveTo>
                    <a:cubicBezTo>
                      <a:pt x="1" y="0"/>
                      <a:pt x="1" y="913"/>
                      <a:pt x="572" y="913"/>
                    </a:cubicBezTo>
                    <a:cubicBezTo>
                      <a:pt x="1165" y="913"/>
                      <a:pt x="1165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0" name="Google Shape;5860;p69"/>
              <p:cNvSpPr/>
              <p:nvPr/>
            </p:nvSpPr>
            <p:spPr>
              <a:xfrm>
                <a:off x="4233100" y="3732050"/>
                <a:ext cx="26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28" y="0"/>
                    </a:moveTo>
                    <a:cubicBezTo>
                      <a:pt x="587" y="0"/>
                      <a:pt x="545" y="7"/>
                      <a:pt x="503" y="21"/>
                    </a:cubicBezTo>
                    <a:cubicBezTo>
                      <a:pt x="480" y="21"/>
                      <a:pt x="435" y="43"/>
                      <a:pt x="412" y="43"/>
                    </a:cubicBezTo>
                    <a:cubicBezTo>
                      <a:pt x="1" y="157"/>
                      <a:pt x="1" y="751"/>
                      <a:pt x="412" y="842"/>
                    </a:cubicBezTo>
                    <a:cubicBezTo>
                      <a:pt x="435" y="865"/>
                      <a:pt x="480" y="865"/>
                      <a:pt x="503" y="888"/>
                    </a:cubicBezTo>
                    <a:cubicBezTo>
                      <a:pt x="542" y="901"/>
                      <a:pt x="582" y="907"/>
                      <a:pt x="621" y="907"/>
                    </a:cubicBezTo>
                    <a:cubicBezTo>
                      <a:pt x="856" y="907"/>
                      <a:pt x="1074" y="689"/>
                      <a:pt x="1074" y="454"/>
                    </a:cubicBezTo>
                    <a:cubicBezTo>
                      <a:pt x="1074" y="203"/>
                      <a:pt x="860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1" name="Google Shape;5861;p69"/>
              <p:cNvSpPr/>
              <p:nvPr/>
            </p:nvSpPr>
            <p:spPr>
              <a:xfrm>
                <a:off x="4127550" y="365210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0" y="0"/>
                      <a:pt x="0" y="913"/>
                      <a:pt x="594" y="913"/>
                    </a:cubicBezTo>
                    <a:cubicBezTo>
                      <a:pt x="1164" y="913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2" name="Google Shape;5862;p69"/>
              <p:cNvSpPr/>
              <p:nvPr/>
            </p:nvSpPr>
            <p:spPr>
              <a:xfrm>
                <a:off x="3962625" y="37131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65" y="913"/>
                      <a:pt x="1165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3" name="Google Shape;5863;p69"/>
              <p:cNvSpPr/>
              <p:nvPr/>
            </p:nvSpPr>
            <p:spPr>
              <a:xfrm>
                <a:off x="4045375" y="365722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65" y="914"/>
                      <a:pt x="1165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4" name="Google Shape;5864;p69"/>
              <p:cNvSpPr/>
              <p:nvPr/>
            </p:nvSpPr>
            <p:spPr>
              <a:xfrm>
                <a:off x="4043100" y="3761650"/>
                <a:ext cx="2855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1" y="891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69"/>
              <p:cNvSpPr/>
              <p:nvPr/>
            </p:nvSpPr>
            <p:spPr>
              <a:xfrm>
                <a:off x="4081900" y="3846100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617" y="1"/>
                    </a:moveTo>
                    <a:cubicBezTo>
                      <a:pt x="0" y="1"/>
                      <a:pt x="0" y="937"/>
                      <a:pt x="617" y="937"/>
                    </a:cubicBezTo>
                    <a:cubicBezTo>
                      <a:pt x="1210" y="937"/>
                      <a:pt x="1210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69"/>
              <p:cNvSpPr/>
              <p:nvPr/>
            </p:nvSpPr>
            <p:spPr>
              <a:xfrm>
                <a:off x="3957500" y="38706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4" y="0"/>
                    </a:moveTo>
                    <a:cubicBezTo>
                      <a:pt x="23" y="0"/>
                      <a:pt x="0" y="890"/>
                      <a:pt x="594" y="890"/>
                    </a:cubicBezTo>
                    <a:cubicBezTo>
                      <a:pt x="1164" y="890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69"/>
              <p:cNvSpPr/>
              <p:nvPr/>
            </p:nvSpPr>
            <p:spPr>
              <a:xfrm>
                <a:off x="3974625" y="3776975"/>
                <a:ext cx="251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921" extrusionOk="0">
                    <a:moveTo>
                      <a:pt x="552" y="0"/>
                    </a:moveTo>
                    <a:cubicBezTo>
                      <a:pt x="506" y="0"/>
                      <a:pt x="458" y="8"/>
                      <a:pt x="411" y="27"/>
                    </a:cubicBezTo>
                    <a:cubicBezTo>
                      <a:pt x="388" y="27"/>
                      <a:pt x="342" y="50"/>
                      <a:pt x="320" y="72"/>
                    </a:cubicBezTo>
                    <a:cubicBezTo>
                      <a:pt x="160" y="141"/>
                      <a:pt x="0" y="255"/>
                      <a:pt x="23" y="460"/>
                    </a:cubicBezTo>
                    <a:cubicBezTo>
                      <a:pt x="23" y="666"/>
                      <a:pt x="137" y="780"/>
                      <a:pt x="320" y="871"/>
                    </a:cubicBezTo>
                    <a:cubicBezTo>
                      <a:pt x="342" y="871"/>
                      <a:pt x="388" y="894"/>
                      <a:pt x="411" y="894"/>
                    </a:cubicBezTo>
                    <a:cubicBezTo>
                      <a:pt x="458" y="912"/>
                      <a:pt x="506" y="921"/>
                      <a:pt x="552" y="921"/>
                    </a:cubicBezTo>
                    <a:cubicBezTo>
                      <a:pt x="795" y="921"/>
                      <a:pt x="1004" y="691"/>
                      <a:pt x="1004" y="460"/>
                    </a:cubicBezTo>
                    <a:cubicBezTo>
                      <a:pt x="1004" y="230"/>
                      <a:pt x="795" y="0"/>
                      <a:pt x="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69"/>
              <p:cNvSpPr/>
              <p:nvPr/>
            </p:nvSpPr>
            <p:spPr>
              <a:xfrm>
                <a:off x="3873550" y="3804075"/>
                <a:ext cx="292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68" extrusionOk="0">
                    <a:moveTo>
                      <a:pt x="650" y="0"/>
                    </a:moveTo>
                    <a:cubicBezTo>
                      <a:pt x="498" y="0"/>
                      <a:pt x="346" y="77"/>
                      <a:pt x="254" y="221"/>
                    </a:cubicBezTo>
                    <a:cubicBezTo>
                      <a:pt x="231" y="244"/>
                      <a:pt x="208" y="289"/>
                      <a:pt x="186" y="335"/>
                    </a:cubicBezTo>
                    <a:cubicBezTo>
                      <a:pt x="0" y="613"/>
                      <a:pt x="267" y="967"/>
                      <a:pt x="557" y="967"/>
                    </a:cubicBezTo>
                    <a:cubicBezTo>
                      <a:pt x="624" y="967"/>
                      <a:pt x="692" y="948"/>
                      <a:pt x="756" y="906"/>
                    </a:cubicBezTo>
                    <a:lnTo>
                      <a:pt x="870" y="837"/>
                    </a:lnTo>
                    <a:cubicBezTo>
                      <a:pt x="1121" y="677"/>
                      <a:pt x="1167" y="335"/>
                      <a:pt x="962" y="130"/>
                    </a:cubicBezTo>
                    <a:cubicBezTo>
                      <a:pt x="874" y="42"/>
                      <a:pt x="762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69"/>
              <p:cNvSpPr/>
              <p:nvPr/>
            </p:nvSpPr>
            <p:spPr>
              <a:xfrm>
                <a:off x="3859350" y="389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2" y="891"/>
                      <a:pt x="1164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69"/>
              <p:cNvSpPr/>
              <p:nvPr/>
            </p:nvSpPr>
            <p:spPr>
              <a:xfrm>
                <a:off x="3782300" y="391572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2" y="0"/>
                    </a:moveTo>
                    <a:cubicBezTo>
                      <a:pt x="1" y="0"/>
                      <a:pt x="1" y="891"/>
                      <a:pt x="572" y="891"/>
                    </a:cubicBezTo>
                    <a:cubicBezTo>
                      <a:pt x="1142" y="891"/>
                      <a:pt x="1142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69"/>
              <p:cNvSpPr/>
              <p:nvPr/>
            </p:nvSpPr>
            <p:spPr>
              <a:xfrm>
                <a:off x="3782875" y="3833550"/>
                <a:ext cx="28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868" extrusionOk="0">
                    <a:moveTo>
                      <a:pt x="549" y="1"/>
                    </a:moveTo>
                    <a:cubicBezTo>
                      <a:pt x="1" y="1"/>
                      <a:pt x="1" y="868"/>
                      <a:pt x="549" y="868"/>
                    </a:cubicBezTo>
                    <a:cubicBezTo>
                      <a:pt x="1119" y="868"/>
                      <a:pt x="111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69"/>
              <p:cNvSpPr/>
              <p:nvPr/>
            </p:nvSpPr>
            <p:spPr>
              <a:xfrm>
                <a:off x="3827400" y="3742250"/>
                <a:ext cx="23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1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36" y="731"/>
                      <a:pt x="936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69"/>
              <p:cNvSpPr/>
              <p:nvPr/>
            </p:nvSpPr>
            <p:spPr>
              <a:xfrm>
                <a:off x="3889025" y="366065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1"/>
                    </a:moveTo>
                    <a:cubicBezTo>
                      <a:pt x="0" y="1"/>
                      <a:pt x="0" y="868"/>
                      <a:pt x="548" y="868"/>
                    </a:cubicBezTo>
                    <a:cubicBezTo>
                      <a:pt x="1119" y="868"/>
                      <a:pt x="111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69"/>
              <p:cNvSpPr/>
              <p:nvPr/>
            </p:nvSpPr>
            <p:spPr>
              <a:xfrm>
                <a:off x="3905000" y="372970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0"/>
                    </a:moveTo>
                    <a:cubicBezTo>
                      <a:pt x="0" y="0"/>
                      <a:pt x="0" y="868"/>
                      <a:pt x="548" y="868"/>
                    </a:cubicBezTo>
                    <a:cubicBezTo>
                      <a:pt x="1119" y="868"/>
                      <a:pt x="1119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69"/>
              <p:cNvSpPr/>
              <p:nvPr/>
            </p:nvSpPr>
            <p:spPr>
              <a:xfrm>
                <a:off x="4445375" y="4128225"/>
                <a:ext cx="304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33" extrusionOk="0">
                    <a:moveTo>
                      <a:pt x="624" y="1"/>
                    </a:moveTo>
                    <a:cubicBezTo>
                      <a:pt x="554" y="1"/>
                      <a:pt x="482" y="19"/>
                      <a:pt x="412" y="60"/>
                    </a:cubicBezTo>
                    <a:cubicBezTo>
                      <a:pt x="343" y="106"/>
                      <a:pt x="275" y="151"/>
                      <a:pt x="206" y="220"/>
                    </a:cubicBezTo>
                    <a:cubicBezTo>
                      <a:pt x="24" y="402"/>
                      <a:pt x="1" y="722"/>
                      <a:pt x="206" y="904"/>
                    </a:cubicBezTo>
                    <a:cubicBezTo>
                      <a:pt x="301" y="987"/>
                      <a:pt x="426" y="1033"/>
                      <a:pt x="549" y="1033"/>
                    </a:cubicBezTo>
                    <a:cubicBezTo>
                      <a:pt x="665" y="1033"/>
                      <a:pt x="780" y="993"/>
                      <a:pt x="868" y="904"/>
                    </a:cubicBezTo>
                    <a:cubicBezTo>
                      <a:pt x="937" y="836"/>
                      <a:pt x="982" y="745"/>
                      <a:pt x="1028" y="676"/>
                    </a:cubicBezTo>
                    <a:cubicBezTo>
                      <a:pt x="1215" y="377"/>
                      <a:pt x="942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69"/>
              <p:cNvSpPr/>
              <p:nvPr/>
            </p:nvSpPr>
            <p:spPr>
              <a:xfrm>
                <a:off x="4337550" y="4068150"/>
                <a:ext cx="26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0" extrusionOk="0">
                    <a:moveTo>
                      <a:pt x="605" y="0"/>
                    </a:moveTo>
                    <a:cubicBezTo>
                      <a:pt x="499" y="0"/>
                      <a:pt x="392" y="41"/>
                      <a:pt x="297" y="112"/>
                    </a:cubicBezTo>
                    <a:cubicBezTo>
                      <a:pt x="274" y="158"/>
                      <a:pt x="228" y="180"/>
                      <a:pt x="183" y="203"/>
                    </a:cubicBezTo>
                    <a:cubicBezTo>
                      <a:pt x="0" y="340"/>
                      <a:pt x="23" y="683"/>
                      <a:pt x="183" y="820"/>
                    </a:cubicBezTo>
                    <a:cubicBezTo>
                      <a:pt x="268" y="893"/>
                      <a:pt x="393" y="940"/>
                      <a:pt x="515" y="940"/>
                    </a:cubicBezTo>
                    <a:cubicBezTo>
                      <a:pt x="621" y="940"/>
                      <a:pt x="725" y="904"/>
                      <a:pt x="799" y="820"/>
                    </a:cubicBezTo>
                    <a:cubicBezTo>
                      <a:pt x="822" y="774"/>
                      <a:pt x="845" y="728"/>
                      <a:pt x="890" y="705"/>
                    </a:cubicBezTo>
                    <a:cubicBezTo>
                      <a:pt x="1004" y="523"/>
                      <a:pt x="1050" y="272"/>
                      <a:pt x="890" y="112"/>
                    </a:cubicBezTo>
                    <a:cubicBezTo>
                      <a:pt x="802" y="35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69"/>
              <p:cNvSpPr/>
              <p:nvPr/>
            </p:nvSpPr>
            <p:spPr>
              <a:xfrm>
                <a:off x="4577200" y="40378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1" y="0"/>
                      <a:pt x="1" y="913"/>
                      <a:pt x="571" y="913"/>
                    </a:cubicBezTo>
                    <a:cubicBezTo>
                      <a:pt x="1165" y="913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69"/>
              <p:cNvSpPr/>
              <p:nvPr/>
            </p:nvSpPr>
            <p:spPr>
              <a:xfrm>
                <a:off x="4537250" y="410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0"/>
                    </a:moveTo>
                    <a:cubicBezTo>
                      <a:pt x="1" y="0"/>
                      <a:pt x="1" y="891"/>
                      <a:pt x="571" y="891"/>
                    </a:cubicBezTo>
                    <a:cubicBezTo>
                      <a:pt x="1165" y="891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69"/>
              <p:cNvSpPr/>
              <p:nvPr/>
            </p:nvSpPr>
            <p:spPr>
              <a:xfrm>
                <a:off x="4643975" y="4143400"/>
                <a:ext cx="291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1" extrusionOk="0">
                    <a:moveTo>
                      <a:pt x="685" y="1"/>
                    </a:moveTo>
                    <a:cubicBezTo>
                      <a:pt x="571" y="1"/>
                      <a:pt x="457" y="24"/>
                      <a:pt x="343" y="46"/>
                    </a:cubicBezTo>
                    <a:cubicBezTo>
                      <a:pt x="160" y="115"/>
                      <a:pt x="0" y="275"/>
                      <a:pt x="23" y="480"/>
                    </a:cubicBezTo>
                    <a:cubicBezTo>
                      <a:pt x="23" y="685"/>
                      <a:pt x="160" y="845"/>
                      <a:pt x="343" y="914"/>
                    </a:cubicBezTo>
                    <a:cubicBezTo>
                      <a:pt x="457" y="959"/>
                      <a:pt x="571" y="959"/>
                      <a:pt x="685" y="959"/>
                    </a:cubicBezTo>
                    <a:cubicBezTo>
                      <a:pt x="696" y="960"/>
                      <a:pt x="706" y="961"/>
                      <a:pt x="717" y="961"/>
                    </a:cubicBezTo>
                    <a:cubicBezTo>
                      <a:pt x="955" y="961"/>
                      <a:pt x="1164" y="720"/>
                      <a:pt x="1164" y="480"/>
                    </a:cubicBezTo>
                    <a:cubicBezTo>
                      <a:pt x="1141" y="229"/>
                      <a:pt x="93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69"/>
              <p:cNvSpPr/>
              <p:nvPr/>
            </p:nvSpPr>
            <p:spPr>
              <a:xfrm>
                <a:off x="4669650" y="4068575"/>
                <a:ext cx="30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27" extrusionOk="0">
                    <a:moveTo>
                      <a:pt x="688" y="1"/>
                    </a:moveTo>
                    <a:cubicBezTo>
                      <a:pt x="560" y="1"/>
                      <a:pt x="436" y="47"/>
                      <a:pt x="343" y="141"/>
                    </a:cubicBezTo>
                    <a:cubicBezTo>
                      <a:pt x="274" y="232"/>
                      <a:pt x="183" y="323"/>
                      <a:pt x="137" y="437"/>
                    </a:cubicBezTo>
                    <a:cubicBezTo>
                      <a:pt x="0" y="688"/>
                      <a:pt x="69" y="1031"/>
                      <a:pt x="320" y="1168"/>
                    </a:cubicBezTo>
                    <a:cubicBezTo>
                      <a:pt x="404" y="1206"/>
                      <a:pt x="497" y="1226"/>
                      <a:pt x="590" y="1226"/>
                    </a:cubicBezTo>
                    <a:cubicBezTo>
                      <a:pt x="776" y="1226"/>
                      <a:pt x="959" y="1145"/>
                      <a:pt x="1050" y="962"/>
                    </a:cubicBezTo>
                    <a:cubicBezTo>
                      <a:pt x="1073" y="939"/>
                      <a:pt x="1073" y="894"/>
                      <a:pt x="1096" y="871"/>
                    </a:cubicBezTo>
                    <a:cubicBezTo>
                      <a:pt x="1120" y="822"/>
                      <a:pt x="1132" y="799"/>
                      <a:pt x="1130" y="799"/>
                    </a:cubicBezTo>
                    <a:lnTo>
                      <a:pt x="1130" y="799"/>
                    </a:lnTo>
                    <a:cubicBezTo>
                      <a:pt x="1128" y="799"/>
                      <a:pt x="1117" y="816"/>
                      <a:pt x="1096" y="848"/>
                    </a:cubicBezTo>
                    <a:cubicBezTo>
                      <a:pt x="1142" y="757"/>
                      <a:pt x="1164" y="711"/>
                      <a:pt x="1187" y="620"/>
                    </a:cubicBezTo>
                    <a:cubicBezTo>
                      <a:pt x="1210" y="414"/>
                      <a:pt x="1164" y="163"/>
                      <a:pt x="959" y="72"/>
                    </a:cubicBezTo>
                    <a:cubicBezTo>
                      <a:pt x="873" y="25"/>
                      <a:pt x="780" y="1"/>
                      <a:pt x="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1" name="Google Shape;5881;p69"/>
              <p:cNvSpPr/>
              <p:nvPr/>
            </p:nvSpPr>
            <p:spPr>
              <a:xfrm>
                <a:off x="4514300" y="3964000"/>
                <a:ext cx="326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99" extrusionOk="0">
                    <a:moveTo>
                      <a:pt x="686" y="1"/>
                    </a:moveTo>
                    <a:cubicBezTo>
                      <a:pt x="594" y="1"/>
                      <a:pt x="503" y="24"/>
                      <a:pt x="417" y="78"/>
                    </a:cubicBezTo>
                    <a:cubicBezTo>
                      <a:pt x="211" y="192"/>
                      <a:pt x="143" y="375"/>
                      <a:pt x="120" y="580"/>
                    </a:cubicBezTo>
                    <a:lnTo>
                      <a:pt x="120" y="489"/>
                    </a:lnTo>
                    <a:lnTo>
                      <a:pt x="120" y="489"/>
                    </a:lnTo>
                    <a:cubicBezTo>
                      <a:pt x="0" y="809"/>
                      <a:pt x="335" y="1199"/>
                      <a:pt x="666" y="1199"/>
                    </a:cubicBezTo>
                    <a:cubicBezTo>
                      <a:pt x="713" y="1199"/>
                      <a:pt x="759" y="1191"/>
                      <a:pt x="805" y="1174"/>
                    </a:cubicBezTo>
                    <a:lnTo>
                      <a:pt x="713" y="1174"/>
                    </a:lnTo>
                    <a:cubicBezTo>
                      <a:pt x="919" y="1151"/>
                      <a:pt x="1101" y="1060"/>
                      <a:pt x="1216" y="877"/>
                    </a:cubicBezTo>
                    <a:cubicBezTo>
                      <a:pt x="1307" y="694"/>
                      <a:pt x="1307" y="489"/>
                      <a:pt x="1216" y="284"/>
                    </a:cubicBezTo>
                    <a:cubicBezTo>
                      <a:pt x="1170" y="215"/>
                      <a:pt x="1079" y="124"/>
                      <a:pt x="987" y="78"/>
                    </a:cubicBezTo>
                    <a:cubicBezTo>
                      <a:pt x="891" y="30"/>
                      <a:pt x="788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2" name="Google Shape;5882;p69"/>
              <p:cNvSpPr/>
              <p:nvPr/>
            </p:nvSpPr>
            <p:spPr>
              <a:xfrm>
                <a:off x="4758100" y="4100600"/>
                <a:ext cx="285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42" y="914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3" name="Google Shape;5883;p69"/>
              <p:cNvSpPr/>
              <p:nvPr/>
            </p:nvSpPr>
            <p:spPr>
              <a:xfrm>
                <a:off x="4743250" y="3986975"/>
                <a:ext cx="302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23" extrusionOk="0">
                    <a:moveTo>
                      <a:pt x="583" y="0"/>
                    </a:moveTo>
                    <a:cubicBezTo>
                      <a:pt x="563" y="0"/>
                      <a:pt x="544" y="1"/>
                      <a:pt x="526" y="4"/>
                    </a:cubicBezTo>
                    <a:cubicBezTo>
                      <a:pt x="320" y="26"/>
                      <a:pt x="115" y="186"/>
                      <a:pt x="69" y="392"/>
                    </a:cubicBezTo>
                    <a:cubicBezTo>
                      <a:pt x="69" y="414"/>
                      <a:pt x="69" y="414"/>
                      <a:pt x="69" y="414"/>
                    </a:cubicBezTo>
                    <a:cubicBezTo>
                      <a:pt x="1" y="734"/>
                      <a:pt x="161" y="985"/>
                      <a:pt x="457" y="1099"/>
                    </a:cubicBezTo>
                    <a:cubicBezTo>
                      <a:pt x="498" y="1115"/>
                      <a:pt x="547" y="1123"/>
                      <a:pt x="598" y="1123"/>
                    </a:cubicBezTo>
                    <a:cubicBezTo>
                      <a:pt x="692" y="1123"/>
                      <a:pt x="794" y="1098"/>
                      <a:pt x="868" y="1054"/>
                    </a:cubicBezTo>
                    <a:cubicBezTo>
                      <a:pt x="1142" y="871"/>
                      <a:pt x="1211" y="574"/>
                      <a:pt x="1074" y="300"/>
                    </a:cubicBezTo>
                    <a:lnTo>
                      <a:pt x="1051" y="255"/>
                    </a:lnTo>
                    <a:cubicBezTo>
                      <a:pt x="969" y="91"/>
                      <a:pt x="757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4" name="Google Shape;5884;p69"/>
              <p:cNvSpPr/>
              <p:nvPr/>
            </p:nvSpPr>
            <p:spPr>
              <a:xfrm>
                <a:off x="4847125" y="3943250"/>
                <a:ext cx="285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77" extrusionOk="0">
                    <a:moveTo>
                      <a:pt x="559" y="1"/>
                    </a:moveTo>
                    <a:cubicBezTo>
                      <a:pt x="411" y="1"/>
                      <a:pt x="262" y="75"/>
                      <a:pt x="183" y="223"/>
                    </a:cubicBezTo>
                    <a:cubicBezTo>
                      <a:pt x="160" y="269"/>
                      <a:pt x="137" y="337"/>
                      <a:pt x="114" y="383"/>
                    </a:cubicBezTo>
                    <a:cubicBezTo>
                      <a:pt x="0" y="680"/>
                      <a:pt x="274" y="977"/>
                      <a:pt x="571" y="977"/>
                    </a:cubicBezTo>
                    <a:cubicBezTo>
                      <a:pt x="845" y="977"/>
                      <a:pt x="1141" y="680"/>
                      <a:pt x="1004" y="383"/>
                    </a:cubicBezTo>
                    <a:cubicBezTo>
                      <a:pt x="981" y="337"/>
                      <a:pt x="959" y="269"/>
                      <a:pt x="936" y="223"/>
                    </a:cubicBezTo>
                    <a:cubicBezTo>
                      <a:pt x="856" y="75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69"/>
              <p:cNvSpPr/>
              <p:nvPr/>
            </p:nvSpPr>
            <p:spPr>
              <a:xfrm>
                <a:off x="4773500" y="38592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1"/>
                    </a:moveTo>
                    <a:cubicBezTo>
                      <a:pt x="1" y="1"/>
                      <a:pt x="1" y="937"/>
                      <a:pt x="594" y="937"/>
                    </a:cubicBezTo>
                    <a:cubicBezTo>
                      <a:pt x="1187" y="937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69"/>
              <p:cNvSpPr/>
              <p:nvPr/>
            </p:nvSpPr>
            <p:spPr>
              <a:xfrm>
                <a:off x="4879075" y="3845100"/>
                <a:ext cx="262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40" extrusionOk="0">
                    <a:moveTo>
                      <a:pt x="543" y="1"/>
                    </a:moveTo>
                    <a:cubicBezTo>
                      <a:pt x="448" y="1"/>
                      <a:pt x="357" y="31"/>
                      <a:pt x="274" y="86"/>
                    </a:cubicBezTo>
                    <a:cubicBezTo>
                      <a:pt x="274" y="86"/>
                      <a:pt x="274" y="86"/>
                      <a:pt x="274" y="109"/>
                    </a:cubicBezTo>
                    <a:cubicBezTo>
                      <a:pt x="0" y="269"/>
                      <a:pt x="0" y="680"/>
                      <a:pt x="274" y="840"/>
                    </a:cubicBezTo>
                    <a:cubicBezTo>
                      <a:pt x="361" y="909"/>
                      <a:pt x="462" y="939"/>
                      <a:pt x="576" y="939"/>
                    </a:cubicBezTo>
                    <a:cubicBezTo>
                      <a:pt x="611" y="939"/>
                      <a:pt x="647" y="936"/>
                      <a:pt x="685" y="931"/>
                    </a:cubicBezTo>
                    <a:cubicBezTo>
                      <a:pt x="868" y="862"/>
                      <a:pt x="1050" y="680"/>
                      <a:pt x="1027" y="474"/>
                    </a:cubicBezTo>
                    <a:cubicBezTo>
                      <a:pt x="1027" y="269"/>
                      <a:pt x="913" y="109"/>
                      <a:pt x="731" y="41"/>
                    </a:cubicBezTo>
                    <a:cubicBezTo>
                      <a:pt x="668" y="14"/>
                      <a:pt x="605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69"/>
              <p:cNvSpPr/>
              <p:nvPr/>
            </p:nvSpPr>
            <p:spPr>
              <a:xfrm>
                <a:off x="4836850" y="3746400"/>
                <a:ext cx="27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76" extrusionOk="0">
                    <a:moveTo>
                      <a:pt x="548" y="0"/>
                    </a:moveTo>
                    <a:cubicBezTo>
                      <a:pt x="394" y="0"/>
                      <a:pt x="240" y="74"/>
                      <a:pt x="160" y="223"/>
                    </a:cubicBezTo>
                    <a:cubicBezTo>
                      <a:pt x="137" y="268"/>
                      <a:pt x="114" y="337"/>
                      <a:pt x="91" y="382"/>
                    </a:cubicBezTo>
                    <a:cubicBezTo>
                      <a:pt x="0" y="679"/>
                      <a:pt x="251" y="976"/>
                      <a:pt x="548" y="976"/>
                    </a:cubicBezTo>
                    <a:cubicBezTo>
                      <a:pt x="822" y="976"/>
                      <a:pt x="1096" y="679"/>
                      <a:pt x="1004" y="382"/>
                    </a:cubicBezTo>
                    <a:cubicBezTo>
                      <a:pt x="982" y="337"/>
                      <a:pt x="959" y="268"/>
                      <a:pt x="936" y="223"/>
                    </a:cubicBezTo>
                    <a:cubicBezTo>
                      <a:pt x="856" y="74"/>
                      <a:pt x="70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69"/>
              <p:cNvSpPr/>
              <p:nvPr/>
            </p:nvSpPr>
            <p:spPr>
              <a:xfrm>
                <a:off x="4904750" y="3627325"/>
                <a:ext cx="245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10" extrusionOk="0">
                    <a:moveTo>
                      <a:pt x="514" y="1"/>
                    </a:moveTo>
                    <a:cubicBezTo>
                      <a:pt x="441" y="1"/>
                      <a:pt x="367" y="18"/>
                      <a:pt x="297" y="55"/>
                    </a:cubicBezTo>
                    <a:cubicBezTo>
                      <a:pt x="251" y="78"/>
                      <a:pt x="206" y="124"/>
                      <a:pt x="160" y="147"/>
                    </a:cubicBezTo>
                    <a:cubicBezTo>
                      <a:pt x="0" y="306"/>
                      <a:pt x="0" y="603"/>
                      <a:pt x="160" y="763"/>
                    </a:cubicBezTo>
                    <a:cubicBezTo>
                      <a:pt x="206" y="786"/>
                      <a:pt x="251" y="831"/>
                      <a:pt x="297" y="854"/>
                    </a:cubicBezTo>
                    <a:cubicBezTo>
                      <a:pt x="367" y="892"/>
                      <a:pt x="442" y="909"/>
                      <a:pt x="516" y="909"/>
                    </a:cubicBezTo>
                    <a:cubicBezTo>
                      <a:pt x="755" y="909"/>
                      <a:pt x="982" y="728"/>
                      <a:pt x="982" y="466"/>
                    </a:cubicBezTo>
                    <a:cubicBezTo>
                      <a:pt x="982" y="187"/>
                      <a:pt x="754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69"/>
              <p:cNvSpPr/>
              <p:nvPr/>
            </p:nvSpPr>
            <p:spPr>
              <a:xfrm>
                <a:off x="4923575" y="372455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69"/>
              <p:cNvSpPr/>
              <p:nvPr/>
            </p:nvSpPr>
            <p:spPr>
              <a:xfrm>
                <a:off x="5054825" y="3633125"/>
                <a:ext cx="308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8" extrusionOk="0">
                    <a:moveTo>
                      <a:pt x="620" y="0"/>
                    </a:moveTo>
                    <a:cubicBezTo>
                      <a:pt x="508" y="0"/>
                      <a:pt x="400" y="40"/>
                      <a:pt x="320" y="120"/>
                    </a:cubicBezTo>
                    <a:cubicBezTo>
                      <a:pt x="274" y="166"/>
                      <a:pt x="229" y="211"/>
                      <a:pt x="206" y="257"/>
                    </a:cubicBezTo>
                    <a:cubicBezTo>
                      <a:pt x="0" y="577"/>
                      <a:pt x="274" y="987"/>
                      <a:pt x="617" y="987"/>
                    </a:cubicBezTo>
                    <a:cubicBezTo>
                      <a:pt x="982" y="987"/>
                      <a:pt x="1233" y="577"/>
                      <a:pt x="1050" y="257"/>
                    </a:cubicBezTo>
                    <a:cubicBezTo>
                      <a:pt x="1005" y="211"/>
                      <a:pt x="982" y="166"/>
                      <a:pt x="936" y="120"/>
                    </a:cubicBezTo>
                    <a:cubicBezTo>
                      <a:pt x="845" y="40"/>
                      <a:pt x="731" y="0"/>
                      <a:pt x="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69"/>
              <p:cNvSpPr/>
              <p:nvPr/>
            </p:nvSpPr>
            <p:spPr>
              <a:xfrm>
                <a:off x="5024575" y="3734825"/>
                <a:ext cx="308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60" extrusionOk="0">
                    <a:moveTo>
                      <a:pt x="617" y="1"/>
                    </a:moveTo>
                    <a:cubicBezTo>
                      <a:pt x="1" y="1"/>
                      <a:pt x="1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69"/>
              <p:cNvSpPr/>
              <p:nvPr/>
            </p:nvSpPr>
            <p:spPr>
              <a:xfrm>
                <a:off x="5152975" y="3716600"/>
                <a:ext cx="308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3" extrusionOk="0">
                    <a:moveTo>
                      <a:pt x="758" y="1"/>
                    </a:moveTo>
                    <a:cubicBezTo>
                      <a:pt x="704" y="1"/>
                      <a:pt x="649" y="8"/>
                      <a:pt x="594" y="22"/>
                    </a:cubicBezTo>
                    <a:cubicBezTo>
                      <a:pt x="503" y="22"/>
                      <a:pt x="411" y="45"/>
                      <a:pt x="343" y="68"/>
                    </a:cubicBezTo>
                    <a:cubicBezTo>
                      <a:pt x="137" y="91"/>
                      <a:pt x="0" y="319"/>
                      <a:pt x="0" y="502"/>
                    </a:cubicBezTo>
                    <a:cubicBezTo>
                      <a:pt x="0" y="684"/>
                      <a:pt x="137" y="912"/>
                      <a:pt x="343" y="935"/>
                    </a:cubicBezTo>
                    <a:cubicBezTo>
                      <a:pt x="411" y="958"/>
                      <a:pt x="503" y="981"/>
                      <a:pt x="594" y="981"/>
                    </a:cubicBezTo>
                    <a:cubicBezTo>
                      <a:pt x="649" y="995"/>
                      <a:pt x="704" y="1002"/>
                      <a:pt x="758" y="1002"/>
                    </a:cubicBezTo>
                    <a:cubicBezTo>
                      <a:pt x="883" y="1002"/>
                      <a:pt x="1000" y="962"/>
                      <a:pt x="1096" y="867"/>
                    </a:cubicBezTo>
                    <a:cubicBezTo>
                      <a:pt x="1187" y="753"/>
                      <a:pt x="1233" y="639"/>
                      <a:pt x="1233" y="502"/>
                    </a:cubicBezTo>
                    <a:cubicBezTo>
                      <a:pt x="1233" y="365"/>
                      <a:pt x="1187" y="228"/>
                      <a:pt x="1096" y="136"/>
                    </a:cubicBezTo>
                    <a:cubicBezTo>
                      <a:pt x="1000" y="41"/>
                      <a:pt x="883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3" name="Google Shape;5893;p69"/>
              <p:cNvSpPr/>
              <p:nvPr/>
            </p:nvSpPr>
            <p:spPr>
              <a:xfrm>
                <a:off x="4969225" y="3822950"/>
                <a:ext cx="302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3" extrusionOk="0">
                    <a:moveTo>
                      <a:pt x="695" y="1"/>
                    </a:moveTo>
                    <a:cubicBezTo>
                      <a:pt x="627" y="1"/>
                      <a:pt x="561" y="18"/>
                      <a:pt x="503" y="59"/>
                    </a:cubicBezTo>
                    <a:lnTo>
                      <a:pt x="252" y="219"/>
                    </a:lnTo>
                    <a:cubicBezTo>
                      <a:pt x="115" y="333"/>
                      <a:pt x="1" y="470"/>
                      <a:pt x="23" y="653"/>
                    </a:cubicBezTo>
                    <a:cubicBezTo>
                      <a:pt x="23" y="790"/>
                      <a:pt x="69" y="904"/>
                      <a:pt x="160" y="995"/>
                    </a:cubicBezTo>
                    <a:cubicBezTo>
                      <a:pt x="252" y="1087"/>
                      <a:pt x="389" y="1132"/>
                      <a:pt x="503" y="1132"/>
                    </a:cubicBezTo>
                    <a:cubicBezTo>
                      <a:pt x="685" y="1132"/>
                      <a:pt x="822" y="1041"/>
                      <a:pt x="936" y="904"/>
                    </a:cubicBezTo>
                    <a:lnTo>
                      <a:pt x="1096" y="653"/>
                    </a:lnTo>
                    <a:cubicBezTo>
                      <a:pt x="1210" y="516"/>
                      <a:pt x="1165" y="242"/>
                      <a:pt x="1028" y="128"/>
                    </a:cubicBezTo>
                    <a:cubicBezTo>
                      <a:pt x="940" y="55"/>
                      <a:pt x="81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4" name="Google Shape;5894;p69"/>
              <p:cNvSpPr/>
              <p:nvPr/>
            </p:nvSpPr>
            <p:spPr>
              <a:xfrm>
                <a:off x="4989200" y="3549950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59" y="731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69"/>
              <p:cNvSpPr/>
              <p:nvPr/>
            </p:nvSpPr>
            <p:spPr>
              <a:xfrm>
                <a:off x="5046275" y="3410725"/>
                <a:ext cx="30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59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69"/>
              <p:cNvSpPr/>
              <p:nvPr/>
            </p:nvSpPr>
            <p:spPr>
              <a:xfrm>
                <a:off x="5191950" y="3402725"/>
                <a:ext cx="27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39" extrusionOk="0">
                    <a:moveTo>
                      <a:pt x="587" y="1"/>
                    </a:moveTo>
                    <a:cubicBezTo>
                      <a:pt x="404" y="1"/>
                      <a:pt x="267" y="92"/>
                      <a:pt x="153" y="252"/>
                    </a:cubicBezTo>
                    <a:cubicBezTo>
                      <a:pt x="108" y="297"/>
                      <a:pt x="85" y="366"/>
                      <a:pt x="62" y="457"/>
                    </a:cubicBezTo>
                    <a:cubicBezTo>
                      <a:pt x="1" y="784"/>
                      <a:pt x="214" y="1038"/>
                      <a:pt x="538" y="1038"/>
                    </a:cubicBezTo>
                    <a:cubicBezTo>
                      <a:pt x="576" y="1038"/>
                      <a:pt x="615" y="1035"/>
                      <a:pt x="655" y="1028"/>
                    </a:cubicBezTo>
                    <a:cubicBezTo>
                      <a:pt x="724" y="1028"/>
                      <a:pt x="792" y="982"/>
                      <a:pt x="861" y="936"/>
                    </a:cubicBezTo>
                    <a:cubicBezTo>
                      <a:pt x="998" y="845"/>
                      <a:pt x="1112" y="685"/>
                      <a:pt x="1112" y="503"/>
                    </a:cubicBezTo>
                    <a:cubicBezTo>
                      <a:pt x="1089" y="366"/>
                      <a:pt x="1043" y="252"/>
                      <a:pt x="952" y="137"/>
                    </a:cubicBezTo>
                    <a:cubicBezTo>
                      <a:pt x="861" y="46"/>
                      <a:pt x="72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69"/>
              <p:cNvSpPr/>
              <p:nvPr/>
            </p:nvSpPr>
            <p:spPr>
              <a:xfrm>
                <a:off x="5106175" y="3495175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17" y="0"/>
                    </a:moveTo>
                    <a:cubicBezTo>
                      <a:pt x="1" y="0"/>
                      <a:pt x="1" y="982"/>
                      <a:pt x="617" y="982"/>
                    </a:cubicBezTo>
                    <a:cubicBezTo>
                      <a:pt x="1256" y="982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69"/>
              <p:cNvSpPr/>
              <p:nvPr/>
            </p:nvSpPr>
            <p:spPr>
              <a:xfrm>
                <a:off x="5146700" y="3584175"/>
                <a:ext cx="314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0" extrusionOk="0">
                    <a:moveTo>
                      <a:pt x="639" y="1"/>
                    </a:moveTo>
                    <a:cubicBezTo>
                      <a:pt x="0" y="1"/>
                      <a:pt x="0" y="960"/>
                      <a:pt x="639" y="960"/>
                    </a:cubicBezTo>
                    <a:cubicBezTo>
                      <a:pt x="1256" y="960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9" name="Google Shape;5899;p69"/>
              <p:cNvSpPr/>
              <p:nvPr/>
            </p:nvSpPr>
            <p:spPr>
              <a:xfrm>
                <a:off x="5250550" y="3494600"/>
                <a:ext cx="331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24" y="1028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0" name="Google Shape;5900;p69"/>
              <p:cNvSpPr/>
              <p:nvPr/>
            </p:nvSpPr>
            <p:spPr>
              <a:xfrm>
                <a:off x="5289350" y="3639550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1" name="Google Shape;5901;p69"/>
              <p:cNvSpPr/>
              <p:nvPr/>
            </p:nvSpPr>
            <p:spPr>
              <a:xfrm>
                <a:off x="5265950" y="3704600"/>
                <a:ext cx="3085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33" y="959"/>
                      <a:pt x="1233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2" name="Google Shape;5902;p69"/>
              <p:cNvSpPr/>
              <p:nvPr/>
            </p:nvSpPr>
            <p:spPr>
              <a:xfrm>
                <a:off x="5410900" y="3747400"/>
                <a:ext cx="314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59" extrusionOk="0">
                    <a:moveTo>
                      <a:pt x="640" y="0"/>
                    </a:moveTo>
                    <a:cubicBezTo>
                      <a:pt x="23" y="0"/>
                      <a:pt x="0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3" name="Google Shape;5903;p69"/>
              <p:cNvSpPr/>
              <p:nvPr/>
            </p:nvSpPr>
            <p:spPr>
              <a:xfrm>
                <a:off x="5416025" y="363097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1" y="1"/>
                    </a:moveTo>
                    <a:cubicBezTo>
                      <a:pt x="1" y="1"/>
                      <a:pt x="1" y="891"/>
                      <a:pt x="571" y="891"/>
                    </a:cubicBezTo>
                    <a:cubicBezTo>
                      <a:pt x="1142" y="891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4" name="Google Shape;5904;p69"/>
              <p:cNvSpPr/>
              <p:nvPr/>
            </p:nvSpPr>
            <p:spPr>
              <a:xfrm>
                <a:off x="5366950" y="3519700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60" y="731"/>
                      <a:pt x="960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5" name="Google Shape;5905;p69"/>
              <p:cNvSpPr/>
              <p:nvPr/>
            </p:nvSpPr>
            <p:spPr>
              <a:xfrm>
                <a:off x="5228300" y="3620700"/>
                <a:ext cx="245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32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82" y="731"/>
                      <a:pt x="982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6" name="Google Shape;5906;p69"/>
              <p:cNvSpPr/>
              <p:nvPr/>
            </p:nvSpPr>
            <p:spPr>
              <a:xfrm>
                <a:off x="5477100" y="3738825"/>
                <a:ext cx="1942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46" extrusionOk="0">
                    <a:moveTo>
                      <a:pt x="388" y="1"/>
                    </a:moveTo>
                    <a:cubicBezTo>
                      <a:pt x="183" y="23"/>
                      <a:pt x="0" y="183"/>
                      <a:pt x="0" y="389"/>
                    </a:cubicBezTo>
                    <a:cubicBezTo>
                      <a:pt x="23" y="411"/>
                      <a:pt x="23" y="434"/>
                      <a:pt x="23" y="457"/>
                    </a:cubicBezTo>
                    <a:cubicBezTo>
                      <a:pt x="23" y="663"/>
                      <a:pt x="183" y="845"/>
                      <a:pt x="388" y="845"/>
                    </a:cubicBezTo>
                    <a:cubicBezTo>
                      <a:pt x="594" y="822"/>
                      <a:pt x="776" y="685"/>
                      <a:pt x="776" y="457"/>
                    </a:cubicBezTo>
                    <a:cubicBezTo>
                      <a:pt x="776" y="434"/>
                      <a:pt x="776" y="411"/>
                      <a:pt x="776" y="389"/>
                    </a:cubicBezTo>
                    <a:cubicBezTo>
                      <a:pt x="776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7" name="Google Shape;5907;p69"/>
              <p:cNvSpPr/>
              <p:nvPr/>
            </p:nvSpPr>
            <p:spPr>
              <a:xfrm>
                <a:off x="5522750" y="3813575"/>
                <a:ext cx="239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754" extrusionOk="0">
                    <a:moveTo>
                      <a:pt x="479" y="1"/>
                    </a:moveTo>
                    <a:cubicBezTo>
                      <a:pt x="0" y="1"/>
                      <a:pt x="0" y="754"/>
                      <a:pt x="479" y="754"/>
                    </a:cubicBezTo>
                    <a:cubicBezTo>
                      <a:pt x="959" y="754"/>
                      <a:pt x="95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8" name="Google Shape;5908;p69"/>
              <p:cNvSpPr/>
              <p:nvPr/>
            </p:nvSpPr>
            <p:spPr>
              <a:xfrm>
                <a:off x="4614875" y="39419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8" y="982"/>
                      <a:pt x="1278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69"/>
              <p:cNvSpPr/>
              <p:nvPr/>
            </p:nvSpPr>
            <p:spPr>
              <a:xfrm>
                <a:off x="4641675" y="3753525"/>
                <a:ext cx="320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47" extrusionOk="0">
                    <a:moveTo>
                      <a:pt x="619" y="0"/>
                    </a:moveTo>
                    <a:cubicBezTo>
                      <a:pt x="516" y="0"/>
                      <a:pt x="418" y="27"/>
                      <a:pt x="320" y="97"/>
                    </a:cubicBezTo>
                    <a:cubicBezTo>
                      <a:pt x="115" y="189"/>
                      <a:pt x="47" y="371"/>
                      <a:pt x="24" y="577"/>
                    </a:cubicBezTo>
                    <a:cubicBezTo>
                      <a:pt x="1" y="736"/>
                      <a:pt x="115" y="896"/>
                      <a:pt x="252" y="988"/>
                    </a:cubicBezTo>
                    <a:cubicBezTo>
                      <a:pt x="324" y="1031"/>
                      <a:pt x="397" y="1047"/>
                      <a:pt x="469" y="1047"/>
                    </a:cubicBezTo>
                    <a:cubicBezTo>
                      <a:pt x="511" y="1047"/>
                      <a:pt x="553" y="1042"/>
                      <a:pt x="594" y="1033"/>
                    </a:cubicBezTo>
                    <a:cubicBezTo>
                      <a:pt x="617" y="1035"/>
                      <a:pt x="639" y="1037"/>
                      <a:pt x="662" y="1037"/>
                    </a:cubicBezTo>
                    <a:cubicBezTo>
                      <a:pt x="870" y="1037"/>
                      <a:pt x="1083" y="940"/>
                      <a:pt x="1165" y="714"/>
                    </a:cubicBezTo>
                    <a:cubicBezTo>
                      <a:pt x="1279" y="440"/>
                      <a:pt x="1142" y="97"/>
                      <a:pt x="823" y="29"/>
                    </a:cubicBezTo>
                    <a:cubicBezTo>
                      <a:pt x="752" y="11"/>
                      <a:pt x="685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69"/>
              <p:cNvSpPr/>
              <p:nvPr/>
            </p:nvSpPr>
            <p:spPr>
              <a:xfrm>
                <a:off x="4559525" y="3847825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5"/>
                      <a:pt x="639" y="1005"/>
                    </a:cubicBezTo>
                    <a:cubicBezTo>
                      <a:pt x="1278" y="1005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1" name="Google Shape;5911;p69"/>
              <p:cNvSpPr/>
              <p:nvPr/>
            </p:nvSpPr>
            <p:spPr>
              <a:xfrm>
                <a:off x="4471625" y="3862075"/>
                <a:ext cx="308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83" extrusionOk="0">
                    <a:moveTo>
                      <a:pt x="617" y="1"/>
                    </a:moveTo>
                    <a:cubicBezTo>
                      <a:pt x="1" y="1"/>
                      <a:pt x="1" y="982"/>
                      <a:pt x="617" y="982"/>
                    </a:cubicBezTo>
                    <a:cubicBezTo>
                      <a:pt x="1234" y="982"/>
                      <a:pt x="1234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2" name="Google Shape;5912;p69"/>
              <p:cNvSpPr/>
              <p:nvPr/>
            </p:nvSpPr>
            <p:spPr>
              <a:xfrm>
                <a:off x="4424275" y="36943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0"/>
                    </a:moveTo>
                    <a:cubicBezTo>
                      <a:pt x="0" y="0"/>
                      <a:pt x="0" y="936"/>
                      <a:pt x="594" y="936"/>
                    </a:cubicBezTo>
                    <a:cubicBezTo>
                      <a:pt x="1187" y="936"/>
                      <a:pt x="1187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3" name="Google Shape;5913;p69"/>
              <p:cNvSpPr/>
              <p:nvPr/>
            </p:nvSpPr>
            <p:spPr>
              <a:xfrm>
                <a:off x="4492750" y="377420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23" y="1"/>
                      <a:pt x="0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4" name="Google Shape;5914;p69"/>
              <p:cNvSpPr/>
              <p:nvPr/>
            </p:nvSpPr>
            <p:spPr>
              <a:xfrm>
                <a:off x="4563500" y="3656700"/>
                <a:ext cx="266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66" extrusionOk="0">
                    <a:moveTo>
                      <a:pt x="542" y="1"/>
                    </a:moveTo>
                    <a:cubicBezTo>
                      <a:pt x="426" y="1"/>
                      <a:pt x="307" y="42"/>
                      <a:pt x="206" y="136"/>
                    </a:cubicBezTo>
                    <a:cubicBezTo>
                      <a:pt x="206" y="159"/>
                      <a:pt x="183" y="159"/>
                      <a:pt x="183" y="181"/>
                    </a:cubicBezTo>
                    <a:cubicBezTo>
                      <a:pt x="1" y="341"/>
                      <a:pt x="1" y="638"/>
                      <a:pt x="183" y="798"/>
                    </a:cubicBezTo>
                    <a:cubicBezTo>
                      <a:pt x="183" y="798"/>
                      <a:pt x="206" y="820"/>
                      <a:pt x="206" y="820"/>
                    </a:cubicBezTo>
                    <a:cubicBezTo>
                      <a:pt x="305" y="919"/>
                      <a:pt x="435" y="965"/>
                      <a:pt x="562" y="965"/>
                    </a:cubicBezTo>
                    <a:cubicBezTo>
                      <a:pt x="817" y="965"/>
                      <a:pt x="1066" y="782"/>
                      <a:pt x="1051" y="478"/>
                    </a:cubicBezTo>
                    <a:cubicBezTo>
                      <a:pt x="1035" y="197"/>
                      <a:pt x="795" y="1"/>
                      <a:pt x="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5" name="Google Shape;5915;p69"/>
              <p:cNvSpPr/>
              <p:nvPr/>
            </p:nvSpPr>
            <p:spPr>
              <a:xfrm>
                <a:off x="4666225" y="3573350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56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6" name="Google Shape;5916;p69"/>
              <p:cNvSpPr/>
              <p:nvPr/>
            </p:nvSpPr>
            <p:spPr>
              <a:xfrm>
                <a:off x="4578925" y="350487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0" y="0"/>
                      <a:pt x="0" y="913"/>
                      <a:pt x="571" y="913"/>
                    </a:cubicBezTo>
                    <a:cubicBezTo>
                      <a:pt x="1164" y="913"/>
                      <a:pt x="1164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69"/>
              <p:cNvSpPr/>
              <p:nvPr/>
            </p:nvSpPr>
            <p:spPr>
              <a:xfrm>
                <a:off x="4471075" y="3573925"/>
                <a:ext cx="25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1004" y="776"/>
                      <a:pt x="1004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69"/>
              <p:cNvSpPr/>
              <p:nvPr/>
            </p:nvSpPr>
            <p:spPr>
              <a:xfrm>
                <a:off x="4360375" y="3524275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593" y="0"/>
                    </a:moveTo>
                    <a:cubicBezTo>
                      <a:pt x="0" y="0"/>
                      <a:pt x="0" y="936"/>
                      <a:pt x="593" y="936"/>
                    </a:cubicBezTo>
                    <a:cubicBezTo>
                      <a:pt x="1210" y="936"/>
                      <a:pt x="1210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9" name="Google Shape;5919;p69"/>
              <p:cNvSpPr/>
              <p:nvPr/>
            </p:nvSpPr>
            <p:spPr>
              <a:xfrm>
                <a:off x="4425425" y="3422700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0" name="Google Shape;5920;p69"/>
              <p:cNvSpPr/>
              <p:nvPr/>
            </p:nvSpPr>
            <p:spPr>
              <a:xfrm>
                <a:off x="4497875" y="3470050"/>
                <a:ext cx="320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279" y="1005"/>
                      <a:pt x="1279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69"/>
              <p:cNvSpPr/>
              <p:nvPr/>
            </p:nvSpPr>
            <p:spPr>
              <a:xfrm>
                <a:off x="4611450" y="3358775"/>
                <a:ext cx="314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83" extrusionOk="0">
                    <a:moveTo>
                      <a:pt x="639" y="1"/>
                    </a:moveTo>
                    <a:cubicBezTo>
                      <a:pt x="0" y="1"/>
                      <a:pt x="0" y="982"/>
                      <a:pt x="639" y="982"/>
                    </a:cubicBezTo>
                    <a:cubicBezTo>
                      <a:pt x="1256" y="982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69"/>
              <p:cNvSpPr/>
              <p:nvPr/>
            </p:nvSpPr>
            <p:spPr>
              <a:xfrm>
                <a:off x="4666800" y="3325125"/>
                <a:ext cx="308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2" extrusionOk="0">
                    <a:moveTo>
                      <a:pt x="616" y="0"/>
                    </a:moveTo>
                    <a:cubicBezTo>
                      <a:pt x="0" y="0"/>
                      <a:pt x="0" y="982"/>
                      <a:pt x="616" y="982"/>
                    </a:cubicBezTo>
                    <a:cubicBezTo>
                      <a:pt x="1233" y="982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69"/>
              <p:cNvSpPr/>
              <p:nvPr/>
            </p:nvSpPr>
            <p:spPr>
              <a:xfrm>
                <a:off x="4665075" y="3463225"/>
                <a:ext cx="274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45" extrusionOk="0">
                    <a:moveTo>
                      <a:pt x="549" y="0"/>
                    </a:moveTo>
                    <a:cubicBezTo>
                      <a:pt x="1" y="0"/>
                      <a:pt x="1" y="845"/>
                      <a:pt x="549" y="845"/>
                    </a:cubicBezTo>
                    <a:cubicBezTo>
                      <a:pt x="1096" y="845"/>
                      <a:pt x="1096" y="0"/>
                      <a:pt x="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69"/>
              <p:cNvSpPr/>
              <p:nvPr/>
            </p:nvSpPr>
            <p:spPr>
              <a:xfrm>
                <a:off x="4500175" y="33199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60"/>
                      <a:pt x="616" y="960"/>
                    </a:cubicBezTo>
                    <a:cubicBezTo>
                      <a:pt x="1233" y="960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69"/>
              <p:cNvSpPr/>
              <p:nvPr/>
            </p:nvSpPr>
            <p:spPr>
              <a:xfrm>
                <a:off x="4576050" y="3155075"/>
                <a:ext cx="314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60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56" y="959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6" name="Google Shape;5926;p69"/>
              <p:cNvSpPr/>
              <p:nvPr/>
            </p:nvSpPr>
            <p:spPr>
              <a:xfrm>
                <a:off x="4605725" y="3258425"/>
                <a:ext cx="234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4" extrusionOk="0">
                    <a:moveTo>
                      <a:pt x="415" y="0"/>
                    </a:moveTo>
                    <a:cubicBezTo>
                      <a:pt x="319" y="0"/>
                      <a:pt x="227" y="35"/>
                      <a:pt x="161" y="112"/>
                    </a:cubicBezTo>
                    <a:cubicBezTo>
                      <a:pt x="1" y="272"/>
                      <a:pt x="1" y="500"/>
                      <a:pt x="161" y="660"/>
                    </a:cubicBezTo>
                    <a:cubicBezTo>
                      <a:pt x="183" y="683"/>
                      <a:pt x="206" y="705"/>
                      <a:pt x="229" y="751"/>
                    </a:cubicBezTo>
                    <a:cubicBezTo>
                      <a:pt x="298" y="819"/>
                      <a:pt x="400" y="854"/>
                      <a:pt x="503" y="854"/>
                    </a:cubicBezTo>
                    <a:cubicBezTo>
                      <a:pt x="606" y="854"/>
                      <a:pt x="708" y="819"/>
                      <a:pt x="777" y="751"/>
                    </a:cubicBezTo>
                    <a:cubicBezTo>
                      <a:pt x="914" y="591"/>
                      <a:pt x="937" y="340"/>
                      <a:pt x="777" y="180"/>
                    </a:cubicBezTo>
                    <a:cubicBezTo>
                      <a:pt x="754" y="158"/>
                      <a:pt x="731" y="135"/>
                      <a:pt x="708" y="112"/>
                    </a:cubicBezTo>
                    <a:cubicBezTo>
                      <a:pt x="626" y="41"/>
                      <a:pt x="518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7" name="Google Shape;5927;p69"/>
              <p:cNvSpPr/>
              <p:nvPr/>
            </p:nvSpPr>
            <p:spPr>
              <a:xfrm>
                <a:off x="4450525" y="31567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7" y="1"/>
                    </a:moveTo>
                    <a:cubicBezTo>
                      <a:pt x="0" y="1"/>
                      <a:pt x="0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69"/>
              <p:cNvSpPr/>
              <p:nvPr/>
            </p:nvSpPr>
            <p:spPr>
              <a:xfrm>
                <a:off x="4387750" y="32931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79" y="982"/>
                      <a:pt x="1279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69"/>
              <p:cNvSpPr/>
              <p:nvPr/>
            </p:nvSpPr>
            <p:spPr>
              <a:xfrm>
                <a:off x="4282750" y="3203475"/>
                <a:ext cx="234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22" extrusionOk="0">
                    <a:moveTo>
                      <a:pt x="440" y="1"/>
                    </a:moveTo>
                    <a:cubicBezTo>
                      <a:pt x="210" y="1"/>
                      <a:pt x="1" y="231"/>
                      <a:pt x="1" y="461"/>
                    </a:cubicBezTo>
                    <a:cubicBezTo>
                      <a:pt x="1" y="691"/>
                      <a:pt x="210" y="921"/>
                      <a:pt x="440" y="921"/>
                    </a:cubicBezTo>
                    <a:cubicBezTo>
                      <a:pt x="483" y="921"/>
                      <a:pt x="528" y="913"/>
                      <a:pt x="571" y="895"/>
                    </a:cubicBezTo>
                    <a:cubicBezTo>
                      <a:pt x="594" y="872"/>
                      <a:pt x="617" y="872"/>
                      <a:pt x="617" y="872"/>
                    </a:cubicBezTo>
                    <a:cubicBezTo>
                      <a:pt x="800" y="803"/>
                      <a:pt x="937" y="666"/>
                      <a:pt x="937" y="461"/>
                    </a:cubicBezTo>
                    <a:cubicBezTo>
                      <a:pt x="937" y="256"/>
                      <a:pt x="800" y="141"/>
                      <a:pt x="617" y="50"/>
                    </a:cubicBezTo>
                    <a:cubicBezTo>
                      <a:pt x="617" y="50"/>
                      <a:pt x="594" y="50"/>
                      <a:pt x="571" y="27"/>
                    </a:cubicBezTo>
                    <a:cubicBezTo>
                      <a:pt x="528" y="9"/>
                      <a:pt x="483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69"/>
              <p:cNvSpPr/>
              <p:nvPr/>
            </p:nvSpPr>
            <p:spPr>
              <a:xfrm>
                <a:off x="4338675" y="33656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69"/>
              <p:cNvSpPr/>
              <p:nvPr/>
            </p:nvSpPr>
            <p:spPr>
              <a:xfrm>
                <a:off x="4358075" y="31402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69"/>
              <p:cNvSpPr/>
              <p:nvPr/>
            </p:nvSpPr>
            <p:spPr>
              <a:xfrm>
                <a:off x="4445950" y="3002150"/>
                <a:ext cx="29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8" extrusionOk="0">
                    <a:moveTo>
                      <a:pt x="663" y="0"/>
                    </a:moveTo>
                    <a:cubicBezTo>
                      <a:pt x="206" y="23"/>
                      <a:pt x="1" y="525"/>
                      <a:pt x="298" y="868"/>
                    </a:cubicBezTo>
                    <a:lnTo>
                      <a:pt x="343" y="890"/>
                    </a:lnTo>
                    <a:cubicBezTo>
                      <a:pt x="412" y="982"/>
                      <a:pt x="531" y="1027"/>
                      <a:pt x="654" y="1027"/>
                    </a:cubicBezTo>
                    <a:cubicBezTo>
                      <a:pt x="777" y="1027"/>
                      <a:pt x="902" y="982"/>
                      <a:pt x="982" y="890"/>
                    </a:cubicBezTo>
                    <a:lnTo>
                      <a:pt x="1005" y="868"/>
                    </a:lnTo>
                    <a:cubicBezTo>
                      <a:pt x="1142" y="708"/>
                      <a:pt x="1188" y="502"/>
                      <a:pt x="1119" y="320"/>
                    </a:cubicBezTo>
                    <a:cubicBezTo>
                      <a:pt x="1028" y="137"/>
                      <a:pt x="845" y="0"/>
                      <a:pt x="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69"/>
              <p:cNvSpPr/>
              <p:nvPr/>
            </p:nvSpPr>
            <p:spPr>
              <a:xfrm>
                <a:off x="4501875" y="3050850"/>
                <a:ext cx="30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43" extrusionOk="0">
                    <a:moveTo>
                      <a:pt x="602" y="1"/>
                    </a:moveTo>
                    <a:cubicBezTo>
                      <a:pt x="483" y="1"/>
                      <a:pt x="363" y="41"/>
                      <a:pt x="275" y="129"/>
                    </a:cubicBezTo>
                    <a:cubicBezTo>
                      <a:pt x="252" y="175"/>
                      <a:pt x="206" y="221"/>
                      <a:pt x="183" y="289"/>
                    </a:cubicBezTo>
                    <a:cubicBezTo>
                      <a:pt x="1" y="631"/>
                      <a:pt x="206" y="1042"/>
                      <a:pt x="617" y="1042"/>
                    </a:cubicBezTo>
                    <a:cubicBezTo>
                      <a:pt x="1028" y="1042"/>
                      <a:pt x="1233" y="631"/>
                      <a:pt x="1051" y="289"/>
                    </a:cubicBezTo>
                    <a:cubicBezTo>
                      <a:pt x="1028" y="221"/>
                      <a:pt x="982" y="175"/>
                      <a:pt x="937" y="129"/>
                    </a:cubicBezTo>
                    <a:cubicBezTo>
                      <a:pt x="854" y="47"/>
                      <a:pt x="729" y="1"/>
                      <a:pt x="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4" name="Google Shape;5934;p69"/>
              <p:cNvSpPr/>
              <p:nvPr/>
            </p:nvSpPr>
            <p:spPr>
              <a:xfrm>
                <a:off x="4584625" y="3036375"/>
                <a:ext cx="297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88" extrusionOk="0">
                    <a:moveTo>
                      <a:pt x="580" y="1"/>
                    </a:moveTo>
                    <a:cubicBezTo>
                      <a:pt x="508" y="1"/>
                      <a:pt x="434" y="12"/>
                      <a:pt x="366" y="24"/>
                    </a:cubicBezTo>
                    <a:cubicBezTo>
                      <a:pt x="229" y="69"/>
                      <a:pt x="137" y="183"/>
                      <a:pt x="69" y="297"/>
                    </a:cubicBezTo>
                    <a:cubicBezTo>
                      <a:pt x="0" y="457"/>
                      <a:pt x="46" y="571"/>
                      <a:pt x="92" y="708"/>
                    </a:cubicBezTo>
                    <a:cubicBezTo>
                      <a:pt x="160" y="845"/>
                      <a:pt x="251" y="937"/>
                      <a:pt x="366" y="1005"/>
                    </a:cubicBezTo>
                    <a:cubicBezTo>
                      <a:pt x="450" y="1062"/>
                      <a:pt x="544" y="1087"/>
                      <a:pt x="636" y="1087"/>
                    </a:cubicBezTo>
                    <a:cubicBezTo>
                      <a:pt x="842" y="1087"/>
                      <a:pt x="1040" y="959"/>
                      <a:pt x="1119" y="754"/>
                    </a:cubicBezTo>
                    <a:cubicBezTo>
                      <a:pt x="1187" y="617"/>
                      <a:pt x="1187" y="480"/>
                      <a:pt x="1119" y="343"/>
                    </a:cubicBezTo>
                    <a:cubicBezTo>
                      <a:pt x="1050" y="183"/>
                      <a:pt x="936" y="92"/>
                      <a:pt x="776" y="46"/>
                    </a:cubicBezTo>
                    <a:cubicBezTo>
                      <a:pt x="719" y="12"/>
                      <a:pt x="651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5" name="Google Shape;5935;p69"/>
              <p:cNvSpPr/>
              <p:nvPr/>
            </p:nvSpPr>
            <p:spPr>
              <a:xfrm>
                <a:off x="4538975" y="2845750"/>
                <a:ext cx="291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154" extrusionOk="0">
                    <a:moveTo>
                      <a:pt x="646" y="1"/>
                    </a:moveTo>
                    <a:cubicBezTo>
                      <a:pt x="636" y="1"/>
                      <a:pt x="626" y="1"/>
                      <a:pt x="617" y="2"/>
                    </a:cubicBezTo>
                    <a:cubicBezTo>
                      <a:pt x="411" y="2"/>
                      <a:pt x="206" y="139"/>
                      <a:pt x="137" y="322"/>
                    </a:cubicBezTo>
                    <a:cubicBezTo>
                      <a:pt x="23" y="436"/>
                      <a:pt x="0" y="596"/>
                      <a:pt x="0" y="732"/>
                    </a:cubicBezTo>
                    <a:cubicBezTo>
                      <a:pt x="46" y="938"/>
                      <a:pt x="160" y="1052"/>
                      <a:pt x="343" y="1121"/>
                    </a:cubicBezTo>
                    <a:cubicBezTo>
                      <a:pt x="404" y="1143"/>
                      <a:pt x="464" y="1153"/>
                      <a:pt x="524" y="1153"/>
                    </a:cubicBezTo>
                    <a:cubicBezTo>
                      <a:pt x="642" y="1153"/>
                      <a:pt x="754" y="1113"/>
                      <a:pt x="845" y="1052"/>
                    </a:cubicBezTo>
                    <a:cubicBezTo>
                      <a:pt x="1050" y="938"/>
                      <a:pt x="1119" y="732"/>
                      <a:pt x="1142" y="527"/>
                    </a:cubicBezTo>
                    <a:cubicBezTo>
                      <a:pt x="1164" y="264"/>
                      <a:pt x="890" y="1"/>
                      <a:pt x="6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69"/>
              <p:cNvSpPr/>
              <p:nvPr/>
            </p:nvSpPr>
            <p:spPr>
              <a:xfrm>
                <a:off x="4277625" y="3048375"/>
                <a:ext cx="25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0" extrusionOk="0">
                    <a:moveTo>
                      <a:pt x="503" y="0"/>
                    </a:moveTo>
                    <a:cubicBezTo>
                      <a:pt x="388" y="0"/>
                      <a:pt x="251" y="46"/>
                      <a:pt x="160" y="137"/>
                    </a:cubicBezTo>
                    <a:cubicBezTo>
                      <a:pt x="23" y="274"/>
                      <a:pt x="0" y="457"/>
                      <a:pt x="23" y="639"/>
                    </a:cubicBezTo>
                    <a:cubicBezTo>
                      <a:pt x="23" y="639"/>
                      <a:pt x="23" y="662"/>
                      <a:pt x="23" y="662"/>
                    </a:cubicBezTo>
                    <a:cubicBezTo>
                      <a:pt x="66" y="856"/>
                      <a:pt x="272" y="1029"/>
                      <a:pt x="467" y="1029"/>
                    </a:cubicBezTo>
                    <a:cubicBezTo>
                      <a:pt x="479" y="1029"/>
                      <a:pt x="491" y="1028"/>
                      <a:pt x="503" y="1027"/>
                    </a:cubicBezTo>
                    <a:cubicBezTo>
                      <a:pt x="708" y="1027"/>
                      <a:pt x="959" y="890"/>
                      <a:pt x="982" y="662"/>
                    </a:cubicBezTo>
                    <a:cubicBezTo>
                      <a:pt x="982" y="662"/>
                      <a:pt x="982" y="639"/>
                      <a:pt x="1005" y="639"/>
                    </a:cubicBezTo>
                    <a:cubicBezTo>
                      <a:pt x="1027" y="457"/>
                      <a:pt x="1005" y="274"/>
                      <a:pt x="868" y="137"/>
                    </a:cubicBezTo>
                    <a:cubicBezTo>
                      <a:pt x="776" y="46"/>
                      <a:pt x="63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7" name="Google Shape;5937;p69"/>
              <p:cNvSpPr/>
              <p:nvPr/>
            </p:nvSpPr>
            <p:spPr>
              <a:xfrm>
                <a:off x="4353525" y="3035050"/>
                <a:ext cx="33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83" extrusionOk="0">
                    <a:moveTo>
                      <a:pt x="744" y="1"/>
                    </a:moveTo>
                    <a:cubicBezTo>
                      <a:pt x="694" y="1"/>
                      <a:pt x="643" y="10"/>
                      <a:pt x="594" y="31"/>
                    </a:cubicBezTo>
                    <a:cubicBezTo>
                      <a:pt x="457" y="77"/>
                      <a:pt x="274" y="145"/>
                      <a:pt x="183" y="259"/>
                    </a:cubicBezTo>
                    <a:cubicBezTo>
                      <a:pt x="69" y="396"/>
                      <a:pt x="0" y="556"/>
                      <a:pt x="69" y="738"/>
                    </a:cubicBezTo>
                    <a:cubicBezTo>
                      <a:pt x="114" y="898"/>
                      <a:pt x="228" y="1035"/>
                      <a:pt x="388" y="1058"/>
                    </a:cubicBezTo>
                    <a:cubicBezTo>
                      <a:pt x="449" y="1075"/>
                      <a:pt x="510" y="1083"/>
                      <a:pt x="571" y="1083"/>
                    </a:cubicBezTo>
                    <a:cubicBezTo>
                      <a:pt x="670" y="1083"/>
                      <a:pt x="769" y="1063"/>
                      <a:pt x="867" y="1035"/>
                    </a:cubicBezTo>
                    <a:cubicBezTo>
                      <a:pt x="1141" y="967"/>
                      <a:pt x="1324" y="670"/>
                      <a:pt x="1233" y="396"/>
                    </a:cubicBezTo>
                    <a:cubicBezTo>
                      <a:pt x="1177" y="191"/>
                      <a:pt x="968" y="1"/>
                      <a:pt x="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8" name="Google Shape;5938;p69"/>
              <p:cNvSpPr/>
              <p:nvPr/>
            </p:nvSpPr>
            <p:spPr>
              <a:xfrm>
                <a:off x="4335825" y="2880725"/>
                <a:ext cx="302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8" extrusionOk="0">
                    <a:moveTo>
                      <a:pt x="515" y="1"/>
                    </a:moveTo>
                    <a:cubicBezTo>
                      <a:pt x="429" y="1"/>
                      <a:pt x="343" y="21"/>
                      <a:pt x="274" y="64"/>
                    </a:cubicBezTo>
                    <a:cubicBezTo>
                      <a:pt x="92" y="201"/>
                      <a:pt x="1" y="406"/>
                      <a:pt x="46" y="635"/>
                    </a:cubicBezTo>
                    <a:cubicBezTo>
                      <a:pt x="46" y="680"/>
                      <a:pt x="69" y="703"/>
                      <a:pt x="92" y="749"/>
                    </a:cubicBezTo>
                    <a:cubicBezTo>
                      <a:pt x="162" y="977"/>
                      <a:pt x="353" y="1137"/>
                      <a:pt x="573" y="1137"/>
                    </a:cubicBezTo>
                    <a:cubicBezTo>
                      <a:pt x="639" y="1137"/>
                      <a:pt x="708" y="1123"/>
                      <a:pt x="777" y="1091"/>
                    </a:cubicBezTo>
                    <a:cubicBezTo>
                      <a:pt x="1050" y="977"/>
                      <a:pt x="1210" y="612"/>
                      <a:pt x="1028" y="361"/>
                    </a:cubicBezTo>
                    <a:cubicBezTo>
                      <a:pt x="982" y="269"/>
                      <a:pt x="936" y="224"/>
                      <a:pt x="891" y="155"/>
                    </a:cubicBezTo>
                    <a:cubicBezTo>
                      <a:pt x="805" y="56"/>
                      <a:pt x="658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69"/>
              <p:cNvSpPr/>
              <p:nvPr/>
            </p:nvSpPr>
            <p:spPr>
              <a:xfrm>
                <a:off x="4412850" y="2887450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56" y="982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0" name="Google Shape;5940;p69"/>
              <p:cNvSpPr/>
              <p:nvPr/>
            </p:nvSpPr>
            <p:spPr>
              <a:xfrm>
                <a:off x="4421425" y="26888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9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1" name="Google Shape;5941;p69"/>
              <p:cNvSpPr/>
              <p:nvPr/>
            </p:nvSpPr>
            <p:spPr>
              <a:xfrm>
                <a:off x="4471625" y="2773325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60" y="731"/>
                      <a:pt x="960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2" name="Google Shape;5942;p69"/>
              <p:cNvSpPr/>
              <p:nvPr/>
            </p:nvSpPr>
            <p:spPr>
              <a:xfrm>
                <a:off x="4554375" y="2651775"/>
                <a:ext cx="285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1" extrusionOk="0">
                    <a:moveTo>
                      <a:pt x="571" y="0"/>
                    </a:moveTo>
                    <a:cubicBezTo>
                      <a:pt x="446" y="0"/>
                      <a:pt x="320" y="46"/>
                      <a:pt x="252" y="137"/>
                    </a:cubicBezTo>
                    <a:cubicBezTo>
                      <a:pt x="160" y="229"/>
                      <a:pt x="115" y="297"/>
                      <a:pt x="92" y="411"/>
                    </a:cubicBezTo>
                    <a:cubicBezTo>
                      <a:pt x="1" y="731"/>
                      <a:pt x="252" y="1050"/>
                      <a:pt x="571" y="1050"/>
                    </a:cubicBezTo>
                    <a:cubicBezTo>
                      <a:pt x="891" y="1050"/>
                      <a:pt x="1142" y="731"/>
                      <a:pt x="1051" y="411"/>
                    </a:cubicBezTo>
                    <a:cubicBezTo>
                      <a:pt x="1028" y="297"/>
                      <a:pt x="982" y="229"/>
                      <a:pt x="891" y="137"/>
                    </a:cubicBezTo>
                    <a:cubicBezTo>
                      <a:pt x="822" y="46"/>
                      <a:pt x="697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3" name="Google Shape;5943;p69"/>
              <p:cNvSpPr/>
              <p:nvPr/>
            </p:nvSpPr>
            <p:spPr>
              <a:xfrm>
                <a:off x="4530400" y="2550500"/>
                <a:ext cx="3027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76" extrusionOk="0">
                    <a:moveTo>
                      <a:pt x="606" y="0"/>
                    </a:moveTo>
                    <a:cubicBezTo>
                      <a:pt x="452" y="0"/>
                      <a:pt x="298" y="80"/>
                      <a:pt x="184" y="240"/>
                    </a:cubicBezTo>
                    <a:cubicBezTo>
                      <a:pt x="138" y="308"/>
                      <a:pt x="92" y="399"/>
                      <a:pt x="69" y="491"/>
                    </a:cubicBezTo>
                    <a:cubicBezTo>
                      <a:pt x="1" y="833"/>
                      <a:pt x="252" y="1176"/>
                      <a:pt x="617" y="1176"/>
                    </a:cubicBezTo>
                    <a:cubicBezTo>
                      <a:pt x="960" y="1176"/>
                      <a:pt x="1211" y="833"/>
                      <a:pt x="1142" y="491"/>
                    </a:cubicBezTo>
                    <a:cubicBezTo>
                      <a:pt x="1119" y="399"/>
                      <a:pt x="1074" y="308"/>
                      <a:pt x="1028" y="240"/>
                    </a:cubicBezTo>
                    <a:cubicBezTo>
                      <a:pt x="914" y="80"/>
                      <a:pt x="760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4" name="Google Shape;5944;p69"/>
              <p:cNvSpPr/>
              <p:nvPr/>
            </p:nvSpPr>
            <p:spPr>
              <a:xfrm>
                <a:off x="4635625" y="2572600"/>
                <a:ext cx="306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122" extrusionOk="0">
                    <a:moveTo>
                      <a:pt x="506" y="1"/>
                    </a:moveTo>
                    <a:cubicBezTo>
                      <a:pt x="221" y="1"/>
                      <a:pt x="0" y="268"/>
                      <a:pt x="60" y="588"/>
                    </a:cubicBezTo>
                    <a:cubicBezTo>
                      <a:pt x="106" y="725"/>
                      <a:pt x="174" y="862"/>
                      <a:pt x="289" y="976"/>
                    </a:cubicBezTo>
                    <a:cubicBezTo>
                      <a:pt x="383" y="1070"/>
                      <a:pt x="525" y="1122"/>
                      <a:pt x="666" y="1122"/>
                    </a:cubicBezTo>
                    <a:cubicBezTo>
                      <a:pt x="799" y="1122"/>
                      <a:pt x="930" y="1076"/>
                      <a:pt x="1019" y="976"/>
                    </a:cubicBezTo>
                    <a:cubicBezTo>
                      <a:pt x="1202" y="771"/>
                      <a:pt x="1224" y="428"/>
                      <a:pt x="1019" y="223"/>
                    </a:cubicBezTo>
                    <a:cubicBezTo>
                      <a:pt x="905" y="132"/>
                      <a:pt x="791" y="40"/>
                      <a:pt x="631" y="18"/>
                    </a:cubicBezTo>
                    <a:cubicBezTo>
                      <a:pt x="588" y="6"/>
                      <a:pt x="547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5" name="Google Shape;5945;p69"/>
              <p:cNvSpPr/>
              <p:nvPr/>
            </p:nvSpPr>
            <p:spPr>
              <a:xfrm>
                <a:off x="4694175" y="2406400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63" y="1"/>
                    </a:moveTo>
                    <a:cubicBezTo>
                      <a:pt x="1" y="1"/>
                      <a:pt x="1" y="1005"/>
                      <a:pt x="663" y="1005"/>
                    </a:cubicBezTo>
                    <a:cubicBezTo>
                      <a:pt x="1302" y="1005"/>
                      <a:pt x="1302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6" name="Google Shape;5946;p69"/>
              <p:cNvSpPr/>
              <p:nvPr/>
            </p:nvSpPr>
            <p:spPr>
              <a:xfrm>
                <a:off x="4632550" y="2371600"/>
                <a:ext cx="314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59" extrusionOk="0">
                    <a:moveTo>
                      <a:pt x="640" y="0"/>
                    </a:moveTo>
                    <a:cubicBezTo>
                      <a:pt x="1" y="0"/>
                      <a:pt x="1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7" name="Google Shape;5947;p69"/>
              <p:cNvSpPr/>
              <p:nvPr/>
            </p:nvSpPr>
            <p:spPr>
              <a:xfrm>
                <a:off x="4594900" y="2482300"/>
                <a:ext cx="325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01" y="1028"/>
                      <a:pt x="1301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8" name="Google Shape;5948;p69"/>
              <p:cNvSpPr/>
              <p:nvPr/>
            </p:nvSpPr>
            <p:spPr>
              <a:xfrm>
                <a:off x="4538400" y="2956325"/>
                <a:ext cx="251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95" extrusionOk="0">
                    <a:moveTo>
                      <a:pt x="516" y="1"/>
                    </a:moveTo>
                    <a:cubicBezTo>
                      <a:pt x="413" y="1"/>
                      <a:pt x="315" y="36"/>
                      <a:pt x="252" y="121"/>
                    </a:cubicBezTo>
                    <a:cubicBezTo>
                      <a:pt x="229" y="144"/>
                      <a:pt x="206" y="167"/>
                      <a:pt x="183" y="213"/>
                    </a:cubicBezTo>
                    <a:cubicBezTo>
                      <a:pt x="46" y="372"/>
                      <a:pt x="1" y="623"/>
                      <a:pt x="183" y="783"/>
                    </a:cubicBezTo>
                    <a:cubicBezTo>
                      <a:pt x="260" y="860"/>
                      <a:pt x="358" y="895"/>
                      <a:pt x="457" y="895"/>
                    </a:cubicBezTo>
                    <a:cubicBezTo>
                      <a:pt x="563" y="895"/>
                      <a:pt x="671" y="854"/>
                      <a:pt x="754" y="783"/>
                    </a:cubicBezTo>
                    <a:cubicBezTo>
                      <a:pt x="777" y="760"/>
                      <a:pt x="799" y="738"/>
                      <a:pt x="845" y="715"/>
                    </a:cubicBezTo>
                    <a:cubicBezTo>
                      <a:pt x="1005" y="578"/>
                      <a:pt x="982" y="281"/>
                      <a:pt x="845" y="121"/>
                    </a:cubicBezTo>
                    <a:cubicBezTo>
                      <a:pt x="760" y="48"/>
                      <a:pt x="63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5010" y="186487"/>
            <a:ext cx="6326611" cy="684180"/>
          </a:xfrm>
        </p:spPr>
        <p:txBody>
          <a:bodyPr/>
          <a:lstStyle/>
          <a:p>
            <a:r>
              <a:rPr lang="es-ES" sz="3600" dirty="0" err="1"/>
              <a:t>Sistem</a:t>
            </a:r>
            <a:r>
              <a:rPr lang="es-ES" sz="3600" dirty="0"/>
              <a:t> </a:t>
            </a:r>
            <a:r>
              <a:rPr lang="es-ES" sz="3600" dirty="0" err="1"/>
              <a:t>biaya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45415" y="920304"/>
            <a:ext cx="7050835" cy="3471061"/>
          </a:xfrm>
        </p:spPr>
        <p:txBody>
          <a:bodyPr/>
          <a:lstStyle/>
          <a:p>
            <a:pPr marL="180975" indent="0" algn="just">
              <a:lnSpc>
                <a:spcPct val="150000"/>
              </a:lnSpc>
            </a:pPr>
            <a:r>
              <a:rPr lang="en-US" sz="1400" dirty="0" err="1"/>
              <a:t>Biaya</a:t>
            </a:r>
            <a:r>
              <a:rPr lang="en-US" sz="1400" dirty="0"/>
              <a:t> yang </a:t>
            </a:r>
            <a:r>
              <a:rPr lang="en-US" sz="1400" dirty="0" err="1"/>
              <a:t>dialokasikan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unit </a:t>
            </a:r>
            <a:r>
              <a:rPr lang="en-US" sz="1400" dirty="0" err="1"/>
              <a:t>produksi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berupa</a:t>
            </a:r>
            <a:r>
              <a:rPr lang="en-US" sz="1400" dirty="0"/>
              <a:t> </a:t>
            </a:r>
            <a:r>
              <a:rPr lang="en-US" sz="1400" b="1" dirty="0" err="1"/>
              <a:t>biaya</a:t>
            </a:r>
            <a:r>
              <a:rPr lang="en-US" sz="1400" b="1" dirty="0"/>
              <a:t> </a:t>
            </a:r>
            <a:r>
              <a:rPr lang="en-US" sz="1400" b="1" dirty="0" err="1"/>
              <a:t>aktual</a:t>
            </a:r>
            <a:r>
              <a:rPr lang="en-US" sz="1400" b="1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b="1" dirty="0" err="1"/>
              <a:t>biaya</a:t>
            </a:r>
            <a:r>
              <a:rPr lang="en-US" sz="1400" b="1" dirty="0"/>
              <a:t> </a:t>
            </a:r>
            <a:r>
              <a:rPr lang="en-US" sz="1400" b="1" dirty="0" err="1"/>
              <a:t>standar</a:t>
            </a:r>
            <a:r>
              <a:rPr lang="en-US" sz="1400" dirty="0"/>
              <a:t>. </a:t>
            </a:r>
          </a:p>
          <a:p>
            <a:pPr marL="466725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aktual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historis</a:t>
            </a:r>
            <a:r>
              <a:rPr lang="en-US" sz="1400" dirty="0"/>
              <a:t>,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dikumpulkan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terjadi</a:t>
            </a:r>
            <a:r>
              <a:rPr lang="en-US" sz="1400" dirty="0"/>
              <a:t>, </a:t>
            </a:r>
            <a:r>
              <a:rPr lang="en-US" sz="1400" dirty="0" err="1"/>
              <a:t>tetapi</a:t>
            </a:r>
            <a:r>
              <a:rPr lang="en-US" sz="1400" dirty="0"/>
              <a:t> </a:t>
            </a:r>
            <a:r>
              <a:rPr lang="en-US" sz="1400" dirty="0" err="1"/>
              <a:t>penyajian</a:t>
            </a:r>
            <a:r>
              <a:rPr lang="en-US" sz="1400" dirty="0"/>
              <a:t> </a:t>
            </a:r>
            <a:r>
              <a:rPr lang="en-US" sz="1400" dirty="0" err="1"/>
              <a:t>hasilnya</a:t>
            </a:r>
            <a:r>
              <a:rPr lang="en-US" sz="1400" dirty="0"/>
              <a:t> </a:t>
            </a:r>
            <a:r>
              <a:rPr lang="en-US" sz="1400" dirty="0" err="1"/>
              <a:t>ditunda</a:t>
            </a:r>
            <a:r>
              <a:rPr lang="en-US" sz="1400" dirty="0"/>
              <a:t> </a:t>
            </a:r>
            <a:r>
              <a:rPr lang="en-US" sz="1400" dirty="0" err="1"/>
              <a:t>sampai</a:t>
            </a:r>
            <a:r>
              <a:rPr lang="en-US" sz="1400" dirty="0"/>
              <a:t> </a:t>
            </a:r>
            <a:r>
              <a:rPr lang="en-US" sz="1400" dirty="0" err="1"/>
              <a:t>semua</a:t>
            </a:r>
            <a:r>
              <a:rPr lang="en-US" sz="1400" dirty="0"/>
              <a:t> </a:t>
            </a:r>
            <a:r>
              <a:rPr lang="en-US" sz="1400" dirty="0" err="1"/>
              <a:t>operasi</a:t>
            </a:r>
            <a:r>
              <a:rPr lang="en-US" sz="1400" dirty="0"/>
              <a:t> </a:t>
            </a:r>
            <a:r>
              <a:rPr lang="en-US" sz="1400" dirty="0" err="1"/>
              <a:t>produksi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periode</a:t>
            </a:r>
            <a:r>
              <a:rPr lang="en-US" sz="1400" dirty="0"/>
              <a:t> </a:t>
            </a:r>
            <a:r>
              <a:rPr lang="en-US" sz="1400" dirty="0" err="1"/>
              <a:t>akuntansi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selesai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,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bisnis</a:t>
            </a:r>
            <a:r>
              <a:rPr lang="en-US" sz="1400" dirty="0"/>
              <a:t> </a:t>
            </a:r>
            <a:r>
              <a:rPr lang="en-US" sz="1400" dirty="0" err="1"/>
              <a:t>jasa</a:t>
            </a:r>
            <a:r>
              <a:rPr lang="en-US" sz="1400" dirty="0"/>
              <a:t>, </a:t>
            </a:r>
            <a:r>
              <a:rPr lang="en-US" sz="1400" dirty="0" err="1"/>
              <a:t>semua</a:t>
            </a:r>
            <a:r>
              <a:rPr lang="en-US" sz="1400" dirty="0"/>
              <a:t> </a:t>
            </a:r>
            <a:r>
              <a:rPr lang="en-US" sz="1400" dirty="0" err="1"/>
              <a:t>jasa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periode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diserahkan</a:t>
            </a:r>
            <a:r>
              <a:rPr lang="en-US" sz="1400" dirty="0"/>
              <a:t>. </a:t>
            </a:r>
          </a:p>
          <a:p>
            <a:pPr marL="466725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standar</a:t>
            </a:r>
            <a:r>
              <a:rPr lang="en-US" sz="1400" dirty="0"/>
              <a:t>, </a:t>
            </a:r>
            <a:r>
              <a:rPr lang="en-US" sz="1400" dirty="0" err="1"/>
              <a:t>produk-produk</a:t>
            </a:r>
            <a:r>
              <a:rPr lang="en-US" sz="1400" dirty="0"/>
              <a:t>, </a:t>
            </a:r>
            <a:r>
              <a:rPr lang="en-US" sz="1400" dirty="0" err="1"/>
              <a:t>operasioperasi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proses-proses </a:t>
            </a:r>
            <a:r>
              <a:rPr lang="en-US" sz="1400" dirty="0" err="1"/>
              <a:t>dihitung</a:t>
            </a:r>
            <a:r>
              <a:rPr lang="en-US" sz="1400" dirty="0"/>
              <a:t> </a:t>
            </a:r>
            <a:r>
              <a:rPr lang="en-US" sz="1400" dirty="0" err="1"/>
              <a:t>biayanya</a:t>
            </a:r>
            <a:r>
              <a:rPr lang="en-US" sz="1400" dirty="0"/>
              <a:t> </a:t>
            </a:r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jumlah</a:t>
            </a:r>
            <a:r>
              <a:rPr lang="en-US" sz="1400" dirty="0"/>
              <a:t> yang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ditentukan</a:t>
            </a:r>
            <a:r>
              <a:rPr lang="en-US" sz="1400" dirty="0"/>
              <a:t> </a:t>
            </a:r>
            <a:r>
              <a:rPr lang="en-US" sz="1400" dirty="0" err="1"/>
              <a:t>sebelumnya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sumber</a:t>
            </a:r>
            <a:r>
              <a:rPr lang="en-US" sz="1400" dirty="0"/>
              <a:t> </a:t>
            </a:r>
            <a:r>
              <a:rPr lang="en-US" sz="1400" dirty="0" err="1"/>
              <a:t>daya</a:t>
            </a:r>
            <a:r>
              <a:rPr lang="en-US" sz="1400" dirty="0"/>
              <a:t> 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yang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ditentukan</a:t>
            </a:r>
            <a:r>
              <a:rPr lang="en-US" sz="1400" dirty="0"/>
              <a:t> </a:t>
            </a:r>
            <a:r>
              <a:rPr lang="en-US" sz="1400" dirty="0" err="1"/>
              <a:t>sebelumnya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sumber</a:t>
            </a:r>
            <a:r>
              <a:rPr lang="en-US" sz="1400" dirty="0"/>
              <a:t> </a:t>
            </a:r>
            <a:r>
              <a:rPr lang="en-US" sz="1400" dirty="0" err="1"/>
              <a:t>daya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.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aktual</a:t>
            </a:r>
            <a:r>
              <a:rPr lang="en-US" sz="1400" dirty="0"/>
              <a:t> </a:t>
            </a:r>
            <a:r>
              <a:rPr lang="en-US" sz="1400" dirty="0" err="1"/>
              <a:t>juga</a:t>
            </a:r>
            <a:r>
              <a:rPr lang="en-US" sz="1400" dirty="0"/>
              <a:t> </a:t>
            </a:r>
            <a:r>
              <a:rPr lang="en-US" sz="1400" dirty="0" err="1"/>
              <a:t>dicatat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varians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selisih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aktual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standar</a:t>
            </a:r>
            <a:r>
              <a:rPr lang="en-US" sz="1400" dirty="0"/>
              <a:t> </a:t>
            </a:r>
            <a:r>
              <a:rPr lang="en-US" sz="1400" dirty="0" err="1"/>
              <a:t>dikumpulkan</a:t>
            </a:r>
            <a:r>
              <a:rPr lang="en-US" sz="1400" dirty="0"/>
              <a:t> di </a:t>
            </a:r>
            <a:r>
              <a:rPr lang="en-US" sz="1400" dirty="0" err="1"/>
              <a:t>perkiraan</a:t>
            </a:r>
            <a:r>
              <a:rPr lang="en-US" sz="1400" dirty="0"/>
              <a:t> yang </a:t>
            </a:r>
            <a:r>
              <a:rPr lang="en-US" sz="1400" dirty="0" err="1"/>
              <a:t>terpisah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9910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2" name="Google Shape;5802;p69"/>
          <p:cNvSpPr/>
          <p:nvPr/>
        </p:nvSpPr>
        <p:spPr>
          <a:xfrm rot="-7953150" flipH="1">
            <a:off x="8266922" y="-505019"/>
            <a:ext cx="737630" cy="1459529"/>
          </a:xfrm>
          <a:custGeom>
            <a:avLst/>
            <a:gdLst/>
            <a:ahLst/>
            <a:cxnLst/>
            <a:rect l="l" t="t" r="r" b="b"/>
            <a:pathLst>
              <a:path w="65271" h="129150" extrusionOk="0">
                <a:moveTo>
                  <a:pt x="64555" y="1"/>
                </a:moveTo>
                <a:cubicBezTo>
                  <a:pt x="64460" y="1"/>
                  <a:pt x="64363" y="25"/>
                  <a:pt x="64271" y="81"/>
                </a:cubicBezTo>
                <a:cubicBezTo>
                  <a:pt x="58245" y="3938"/>
                  <a:pt x="52037" y="7910"/>
                  <a:pt x="47677" y="13708"/>
                </a:cubicBezTo>
                <a:cubicBezTo>
                  <a:pt x="45805" y="16173"/>
                  <a:pt x="44276" y="18935"/>
                  <a:pt x="43409" y="21902"/>
                </a:cubicBezTo>
                <a:cubicBezTo>
                  <a:pt x="42884" y="23705"/>
                  <a:pt x="42222" y="25965"/>
                  <a:pt x="43180" y="27677"/>
                </a:cubicBezTo>
                <a:cubicBezTo>
                  <a:pt x="42003" y="29421"/>
                  <a:pt x="39881" y="31884"/>
                  <a:pt x="39358" y="33907"/>
                </a:cubicBezTo>
                <a:lnTo>
                  <a:pt x="39358" y="33907"/>
                </a:lnTo>
                <a:cubicBezTo>
                  <a:pt x="41084" y="27074"/>
                  <a:pt x="41808" y="20037"/>
                  <a:pt x="40441" y="13068"/>
                </a:cubicBezTo>
                <a:cubicBezTo>
                  <a:pt x="39734" y="9325"/>
                  <a:pt x="38729" y="5673"/>
                  <a:pt x="38684" y="1816"/>
                </a:cubicBezTo>
                <a:cubicBezTo>
                  <a:pt x="38684" y="1431"/>
                  <a:pt x="38401" y="1236"/>
                  <a:pt x="38106" y="1236"/>
                </a:cubicBezTo>
                <a:cubicBezTo>
                  <a:pt x="37858" y="1236"/>
                  <a:pt x="37601" y="1374"/>
                  <a:pt x="37497" y="1656"/>
                </a:cubicBezTo>
                <a:cubicBezTo>
                  <a:pt x="35214" y="7705"/>
                  <a:pt x="32886" y="14004"/>
                  <a:pt x="33365" y="20555"/>
                </a:cubicBezTo>
                <a:cubicBezTo>
                  <a:pt x="33708" y="25166"/>
                  <a:pt x="34689" y="30302"/>
                  <a:pt x="36949" y="34501"/>
                </a:cubicBezTo>
                <a:cubicBezTo>
                  <a:pt x="36972" y="34593"/>
                  <a:pt x="36995" y="34684"/>
                  <a:pt x="37018" y="34752"/>
                </a:cubicBezTo>
                <a:cubicBezTo>
                  <a:pt x="37177" y="35277"/>
                  <a:pt x="37428" y="35848"/>
                  <a:pt x="37565" y="36419"/>
                </a:cubicBezTo>
                <a:cubicBezTo>
                  <a:pt x="37543" y="36442"/>
                  <a:pt x="37520" y="36464"/>
                  <a:pt x="37497" y="36487"/>
                </a:cubicBezTo>
                <a:cubicBezTo>
                  <a:pt x="37314" y="36693"/>
                  <a:pt x="37314" y="36921"/>
                  <a:pt x="37406" y="37126"/>
                </a:cubicBezTo>
                <a:cubicBezTo>
                  <a:pt x="35762" y="40116"/>
                  <a:pt x="34233" y="43175"/>
                  <a:pt x="32795" y="46279"/>
                </a:cubicBezTo>
                <a:cubicBezTo>
                  <a:pt x="32544" y="37560"/>
                  <a:pt x="28846" y="28658"/>
                  <a:pt x="23824" y="21788"/>
                </a:cubicBezTo>
                <a:cubicBezTo>
                  <a:pt x="23687" y="21596"/>
                  <a:pt x="23480" y="21502"/>
                  <a:pt x="23280" y="21502"/>
                </a:cubicBezTo>
                <a:cubicBezTo>
                  <a:pt x="22981" y="21502"/>
                  <a:pt x="22697" y="21711"/>
                  <a:pt x="22683" y="22107"/>
                </a:cubicBezTo>
                <a:cubicBezTo>
                  <a:pt x="22227" y="31078"/>
                  <a:pt x="22067" y="44293"/>
                  <a:pt x="31562" y="49018"/>
                </a:cubicBezTo>
                <a:cubicBezTo>
                  <a:pt x="30398" y="51643"/>
                  <a:pt x="29325" y="54268"/>
                  <a:pt x="28298" y="56893"/>
                </a:cubicBezTo>
                <a:cubicBezTo>
                  <a:pt x="27910" y="57920"/>
                  <a:pt x="27522" y="58970"/>
                  <a:pt x="27134" y="60020"/>
                </a:cubicBezTo>
                <a:lnTo>
                  <a:pt x="27089" y="60066"/>
                </a:lnTo>
                <a:cubicBezTo>
                  <a:pt x="26427" y="55501"/>
                  <a:pt x="25514" y="50821"/>
                  <a:pt x="23893" y="46507"/>
                </a:cubicBezTo>
                <a:cubicBezTo>
                  <a:pt x="22113" y="41828"/>
                  <a:pt x="19647" y="37469"/>
                  <a:pt x="17160" y="33132"/>
                </a:cubicBezTo>
                <a:cubicBezTo>
                  <a:pt x="17037" y="32925"/>
                  <a:pt x="16864" y="32839"/>
                  <a:pt x="16690" y="32839"/>
                </a:cubicBezTo>
                <a:cubicBezTo>
                  <a:pt x="16346" y="32839"/>
                  <a:pt x="16003" y="33179"/>
                  <a:pt x="16064" y="33588"/>
                </a:cubicBezTo>
                <a:cubicBezTo>
                  <a:pt x="16954" y="39546"/>
                  <a:pt x="17411" y="45800"/>
                  <a:pt x="19008" y="51597"/>
                </a:cubicBezTo>
                <a:cubicBezTo>
                  <a:pt x="20150" y="55775"/>
                  <a:pt x="22638" y="59312"/>
                  <a:pt x="26176" y="61778"/>
                </a:cubicBezTo>
                <a:cubicBezTo>
                  <a:pt x="26176" y="61800"/>
                  <a:pt x="26176" y="61823"/>
                  <a:pt x="26198" y="61846"/>
                </a:cubicBezTo>
                <a:cubicBezTo>
                  <a:pt x="26221" y="61960"/>
                  <a:pt x="26290" y="62051"/>
                  <a:pt x="26381" y="62120"/>
                </a:cubicBezTo>
                <a:cubicBezTo>
                  <a:pt x="25536" y="64494"/>
                  <a:pt x="24760" y="66913"/>
                  <a:pt x="24030" y="69333"/>
                </a:cubicBezTo>
                <a:cubicBezTo>
                  <a:pt x="23961" y="69356"/>
                  <a:pt x="23893" y="69401"/>
                  <a:pt x="23824" y="69447"/>
                </a:cubicBezTo>
                <a:cubicBezTo>
                  <a:pt x="21542" y="59541"/>
                  <a:pt x="15060" y="51369"/>
                  <a:pt x="10495" y="42445"/>
                </a:cubicBezTo>
                <a:cubicBezTo>
                  <a:pt x="10389" y="42260"/>
                  <a:pt x="10203" y="42177"/>
                  <a:pt x="10015" y="42177"/>
                </a:cubicBezTo>
                <a:cubicBezTo>
                  <a:pt x="9714" y="42177"/>
                  <a:pt x="9408" y="42390"/>
                  <a:pt x="9422" y="42741"/>
                </a:cubicBezTo>
                <a:cubicBezTo>
                  <a:pt x="9924" y="51552"/>
                  <a:pt x="10997" y="69698"/>
                  <a:pt x="22843" y="70679"/>
                </a:cubicBezTo>
                <a:cubicBezTo>
                  <a:pt x="22889" y="70839"/>
                  <a:pt x="22911" y="70976"/>
                  <a:pt x="22934" y="71136"/>
                </a:cubicBezTo>
                <a:cubicBezTo>
                  <a:pt x="22980" y="71410"/>
                  <a:pt x="23163" y="71547"/>
                  <a:pt x="23368" y="71570"/>
                </a:cubicBezTo>
                <a:cubicBezTo>
                  <a:pt x="22660" y="73989"/>
                  <a:pt x="21998" y="76409"/>
                  <a:pt x="21382" y="78851"/>
                </a:cubicBezTo>
                <a:cubicBezTo>
                  <a:pt x="18734" y="69881"/>
                  <a:pt x="10266" y="63695"/>
                  <a:pt x="5541" y="55889"/>
                </a:cubicBezTo>
                <a:cubicBezTo>
                  <a:pt x="5415" y="55684"/>
                  <a:pt x="5227" y="55596"/>
                  <a:pt x="5040" y="55596"/>
                </a:cubicBezTo>
                <a:cubicBezTo>
                  <a:pt x="4687" y="55596"/>
                  <a:pt x="4341" y="55912"/>
                  <a:pt x="4446" y="56345"/>
                </a:cubicBezTo>
                <a:cubicBezTo>
                  <a:pt x="5610" y="61435"/>
                  <a:pt x="7094" y="66548"/>
                  <a:pt x="9673" y="71113"/>
                </a:cubicBezTo>
                <a:cubicBezTo>
                  <a:pt x="10951" y="73373"/>
                  <a:pt x="12503" y="75496"/>
                  <a:pt x="14398" y="77276"/>
                </a:cubicBezTo>
                <a:cubicBezTo>
                  <a:pt x="15333" y="78143"/>
                  <a:pt x="16338" y="78919"/>
                  <a:pt x="17411" y="79604"/>
                </a:cubicBezTo>
                <a:cubicBezTo>
                  <a:pt x="18871" y="80517"/>
                  <a:pt x="20606" y="80768"/>
                  <a:pt x="20446" y="82845"/>
                </a:cubicBezTo>
                <a:cubicBezTo>
                  <a:pt x="20332" y="83987"/>
                  <a:pt x="19899" y="85196"/>
                  <a:pt x="19647" y="86338"/>
                </a:cubicBezTo>
                <a:cubicBezTo>
                  <a:pt x="19511" y="87045"/>
                  <a:pt x="18643" y="89236"/>
                  <a:pt x="18917" y="89875"/>
                </a:cubicBezTo>
                <a:cubicBezTo>
                  <a:pt x="14991" y="80882"/>
                  <a:pt x="8874" y="73122"/>
                  <a:pt x="999" y="67164"/>
                </a:cubicBezTo>
                <a:cubicBezTo>
                  <a:pt x="909" y="67098"/>
                  <a:pt x="812" y="67069"/>
                  <a:pt x="716" y="67069"/>
                </a:cubicBezTo>
                <a:cubicBezTo>
                  <a:pt x="350" y="67069"/>
                  <a:pt x="1" y="67488"/>
                  <a:pt x="109" y="67849"/>
                </a:cubicBezTo>
                <a:cubicBezTo>
                  <a:pt x="2871" y="77093"/>
                  <a:pt x="7208" y="89716"/>
                  <a:pt x="18232" y="91405"/>
                </a:cubicBezTo>
                <a:cubicBezTo>
                  <a:pt x="18324" y="91633"/>
                  <a:pt x="18415" y="91838"/>
                  <a:pt x="18506" y="92044"/>
                </a:cubicBezTo>
                <a:cubicBezTo>
                  <a:pt x="17844" y="95513"/>
                  <a:pt x="17251" y="99006"/>
                  <a:pt x="16726" y="102498"/>
                </a:cubicBezTo>
                <a:cubicBezTo>
                  <a:pt x="15448" y="111171"/>
                  <a:pt x="14420" y="119959"/>
                  <a:pt x="14078" y="128747"/>
                </a:cubicBezTo>
                <a:cubicBezTo>
                  <a:pt x="14067" y="129018"/>
                  <a:pt x="14257" y="129149"/>
                  <a:pt x="14457" y="129149"/>
                </a:cubicBezTo>
                <a:cubicBezTo>
                  <a:pt x="14661" y="129149"/>
                  <a:pt x="14877" y="129012"/>
                  <a:pt x="14900" y="128747"/>
                </a:cubicBezTo>
                <a:cubicBezTo>
                  <a:pt x="16155" y="116490"/>
                  <a:pt x="17456" y="104301"/>
                  <a:pt x="19716" y="92226"/>
                </a:cubicBezTo>
                <a:cubicBezTo>
                  <a:pt x="19739" y="92181"/>
                  <a:pt x="19762" y="92135"/>
                  <a:pt x="19762" y="92067"/>
                </a:cubicBezTo>
                <a:cubicBezTo>
                  <a:pt x="19830" y="92044"/>
                  <a:pt x="19921" y="92021"/>
                  <a:pt x="19990" y="91953"/>
                </a:cubicBezTo>
                <a:cubicBezTo>
                  <a:pt x="23802" y="88803"/>
                  <a:pt x="29576" y="89875"/>
                  <a:pt x="34187" y="89305"/>
                </a:cubicBezTo>
                <a:cubicBezTo>
                  <a:pt x="38958" y="88689"/>
                  <a:pt x="43523" y="87251"/>
                  <a:pt x="47837" y="85151"/>
                </a:cubicBezTo>
                <a:cubicBezTo>
                  <a:pt x="48476" y="84831"/>
                  <a:pt x="48088" y="84009"/>
                  <a:pt x="47517" y="83964"/>
                </a:cubicBezTo>
                <a:cubicBezTo>
                  <a:pt x="44471" y="83616"/>
                  <a:pt x="41119" y="83286"/>
                  <a:pt x="37762" y="83286"/>
                </a:cubicBezTo>
                <a:cubicBezTo>
                  <a:pt x="31205" y="83286"/>
                  <a:pt x="24626" y="84543"/>
                  <a:pt x="20264" y="89373"/>
                </a:cubicBezTo>
                <a:cubicBezTo>
                  <a:pt x="20583" y="87798"/>
                  <a:pt x="21085" y="86201"/>
                  <a:pt x="21291" y="84626"/>
                </a:cubicBezTo>
                <a:cubicBezTo>
                  <a:pt x="21428" y="83484"/>
                  <a:pt x="21268" y="82686"/>
                  <a:pt x="22044" y="81704"/>
                </a:cubicBezTo>
                <a:cubicBezTo>
                  <a:pt x="23459" y="79946"/>
                  <a:pt x="25879" y="79444"/>
                  <a:pt x="27887" y="78737"/>
                </a:cubicBezTo>
                <a:cubicBezTo>
                  <a:pt x="30809" y="77710"/>
                  <a:pt x="33776" y="76819"/>
                  <a:pt x="36629" y="75655"/>
                </a:cubicBezTo>
                <a:cubicBezTo>
                  <a:pt x="41172" y="73784"/>
                  <a:pt x="45052" y="70794"/>
                  <a:pt x="48111" y="66982"/>
                </a:cubicBezTo>
                <a:cubicBezTo>
                  <a:pt x="48398" y="66650"/>
                  <a:pt x="48279" y="65998"/>
                  <a:pt x="47753" y="65998"/>
                </a:cubicBezTo>
                <a:cubicBezTo>
                  <a:pt x="47736" y="65998"/>
                  <a:pt x="47718" y="65999"/>
                  <a:pt x="47700" y="66000"/>
                </a:cubicBezTo>
                <a:cubicBezTo>
                  <a:pt x="38958" y="66594"/>
                  <a:pt x="29006" y="69241"/>
                  <a:pt x="23368" y="76294"/>
                </a:cubicBezTo>
                <a:cubicBezTo>
                  <a:pt x="23916" y="74217"/>
                  <a:pt x="24509" y="72163"/>
                  <a:pt x="25126" y="70109"/>
                </a:cubicBezTo>
                <a:cubicBezTo>
                  <a:pt x="32270" y="66502"/>
                  <a:pt x="40715" y="65909"/>
                  <a:pt x="46969" y="60591"/>
                </a:cubicBezTo>
                <a:cubicBezTo>
                  <a:pt x="47380" y="60225"/>
                  <a:pt x="47038" y="59586"/>
                  <a:pt x="46559" y="59564"/>
                </a:cubicBezTo>
                <a:cubicBezTo>
                  <a:pt x="46437" y="59562"/>
                  <a:pt x="46315" y="59561"/>
                  <a:pt x="46193" y="59561"/>
                </a:cubicBezTo>
                <a:cubicBezTo>
                  <a:pt x="39056" y="59561"/>
                  <a:pt x="31289" y="62183"/>
                  <a:pt x="26016" y="67233"/>
                </a:cubicBezTo>
                <a:cubicBezTo>
                  <a:pt x="26678" y="65201"/>
                  <a:pt x="27340" y="63193"/>
                  <a:pt x="28070" y="61207"/>
                </a:cubicBezTo>
                <a:cubicBezTo>
                  <a:pt x="31950" y="60066"/>
                  <a:pt x="35762" y="58856"/>
                  <a:pt x="39757" y="58080"/>
                </a:cubicBezTo>
                <a:cubicBezTo>
                  <a:pt x="43523" y="57327"/>
                  <a:pt x="47380" y="57030"/>
                  <a:pt x="50872" y="55272"/>
                </a:cubicBezTo>
                <a:cubicBezTo>
                  <a:pt x="51375" y="55021"/>
                  <a:pt x="51169" y="54337"/>
                  <a:pt x="50713" y="54177"/>
                </a:cubicBezTo>
                <a:cubicBezTo>
                  <a:pt x="48232" y="53275"/>
                  <a:pt x="45649" y="52832"/>
                  <a:pt x="43093" y="52832"/>
                </a:cubicBezTo>
                <a:cubicBezTo>
                  <a:pt x="38076" y="52832"/>
                  <a:pt x="33158" y="54540"/>
                  <a:pt x="29303" y="57852"/>
                </a:cubicBezTo>
                <a:cubicBezTo>
                  <a:pt x="30353" y="55090"/>
                  <a:pt x="31471" y="52374"/>
                  <a:pt x="32681" y="49680"/>
                </a:cubicBezTo>
                <a:cubicBezTo>
                  <a:pt x="32749" y="49657"/>
                  <a:pt x="32840" y="49657"/>
                  <a:pt x="32909" y="49612"/>
                </a:cubicBezTo>
                <a:cubicBezTo>
                  <a:pt x="32977" y="49589"/>
                  <a:pt x="33023" y="49566"/>
                  <a:pt x="33069" y="49520"/>
                </a:cubicBezTo>
                <a:cubicBezTo>
                  <a:pt x="33251" y="49452"/>
                  <a:pt x="33320" y="49315"/>
                  <a:pt x="33343" y="49178"/>
                </a:cubicBezTo>
                <a:cubicBezTo>
                  <a:pt x="34051" y="49935"/>
                  <a:pt x="36397" y="50033"/>
                  <a:pt x="38101" y="50033"/>
                </a:cubicBezTo>
                <a:cubicBezTo>
                  <a:pt x="38695" y="50033"/>
                  <a:pt x="39211" y="50021"/>
                  <a:pt x="39552" y="50021"/>
                </a:cubicBezTo>
                <a:cubicBezTo>
                  <a:pt x="39620" y="50021"/>
                  <a:pt x="39681" y="50021"/>
                  <a:pt x="39734" y="50023"/>
                </a:cubicBezTo>
                <a:cubicBezTo>
                  <a:pt x="39886" y="50024"/>
                  <a:pt x="40039" y="50025"/>
                  <a:pt x="40192" y="50025"/>
                </a:cubicBezTo>
                <a:cubicBezTo>
                  <a:pt x="42481" y="50025"/>
                  <a:pt x="44768" y="49864"/>
                  <a:pt x="47015" y="49543"/>
                </a:cubicBezTo>
                <a:cubicBezTo>
                  <a:pt x="51945" y="48836"/>
                  <a:pt x="56670" y="47284"/>
                  <a:pt x="61098" y="45024"/>
                </a:cubicBezTo>
                <a:cubicBezTo>
                  <a:pt x="61646" y="44750"/>
                  <a:pt x="61349" y="43928"/>
                  <a:pt x="60779" y="43905"/>
                </a:cubicBezTo>
                <a:cubicBezTo>
                  <a:pt x="55847" y="43749"/>
                  <a:pt x="50966" y="42279"/>
                  <a:pt x="46021" y="42279"/>
                </a:cubicBezTo>
                <a:cubicBezTo>
                  <a:pt x="45175" y="42279"/>
                  <a:pt x="44327" y="42322"/>
                  <a:pt x="43477" y="42422"/>
                </a:cubicBezTo>
                <a:cubicBezTo>
                  <a:pt x="40008" y="42833"/>
                  <a:pt x="36766" y="44248"/>
                  <a:pt x="34142" y="46507"/>
                </a:cubicBezTo>
                <a:cubicBezTo>
                  <a:pt x="35237" y="44202"/>
                  <a:pt x="36378" y="41920"/>
                  <a:pt x="37588" y="39683"/>
                </a:cubicBezTo>
                <a:cubicBezTo>
                  <a:pt x="37794" y="39295"/>
                  <a:pt x="38022" y="38907"/>
                  <a:pt x="38250" y="38519"/>
                </a:cubicBezTo>
                <a:lnTo>
                  <a:pt x="38273" y="38541"/>
                </a:lnTo>
                <a:cubicBezTo>
                  <a:pt x="38370" y="38595"/>
                  <a:pt x="38467" y="38619"/>
                  <a:pt x="38559" y="38619"/>
                </a:cubicBezTo>
                <a:cubicBezTo>
                  <a:pt x="38662" y="38619"/>
                  <a:pt x="38759" y="38590"/>
                  <a:pt x="38844" y="38541"/>
                </a:cubicBezTo>
                <a:cubicBezTo>
                  <a:pt x="39217" y="38601"/>
                  <a:pt x="39595" y="38626"/>
                  <a:pt x="39976" y="38626"/>
                </a:cubicBezTo>
                <a:cubicBezTo>
                  <a:pt x="41345" y="38626"/>
                  <a:pt x="42750" y="38304"/>
                  <a:pt x="44071" y="38108"/>
                </a:cubicBezTo>
                <a:cubicBezTo>
                  <a:pt x="46810" y="37674"/>
                  <a:pt x="49549" y="37195"/>
                  <a:pt x="52265" y="36601"/>
                </a:cubicBezTo>
                <a:cubicBezTo>
                  <a:pt x="56784" y="35597"/>
                  <a:pt x="61212" y="34068"/>
                  <a:pt x="64590" y="30758"/>
                </a:cubicBezTo>
                <a:cubicBezTo>
                  <a:pt x="65001" y="30370"/>
                  <a:pt x="64682" y="29754"/>
                  <a:pt x="64157" y="29731"/>
                </a:cubicBezTo>
                <a:cubicBezTo>
                  <a:pt x="62426" y="29611"/>
                  <a:pt x="60635" y="29531"/>
                  <a:pt x="58825" y="29531"/>
                </a:cubicBezTo>
                <a:cubicBezTo>
                  <a:pt x="52355" y="29531"/>
                  <a:pt x="45649" y="30559"/>
                  <a:pt x="40601" y="34501"/>
                </a:cubicBezTo>
                <a:cubicBezTo>
                  <a:pt x="42108" y="32036"/>
                  <a:pt x="43705" y="29617"/>
                  <a:pt x="45372" y="27243"/>
                </a:cubicBezTo>
                <a:cubicBezTo>
                  <a:pt x="55050" y="21354"/>
                  <a:pt x="62148" y="11676"/>
                  <a:pt x="65161" y="766"/>
                </a:cubicBezTo>
                <a:cubicBezTo>
                  <a:pt x="65270" y="383"/>
                  <a:pt x="64929" y="1"/>
                  <a:pt x="64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03" name="Google Shape;5803;p69"/>
          <p:cNvGrpSpPr/>
          <p:nvPr/>
        </p:nvGrpSpPr>
        <p:grpSpPr>
          <a:xfrm rot="-4216093">
            <a:off x="8217481" y="214165"/>
            <a:ext cx="1534939" cy="740626"/>
            <a:chOff x="5867000" y="376300"/>
            <a:chExt cx="1185050" cy="571800"/>
          </a:xfrm>
        </p:grpSpPr>
        <p:sp>
          <p:nvSpPr>
            <p:cNvPr id="5804" name="Google Shape;5804;p69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69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69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69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69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69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69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69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69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69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69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69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69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69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69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69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69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69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69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69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24" name="Google Shape;5824;p69"/>
          <p:cNvSpPr/>
          <p:nvPr/>
        </p:nvSpPr>
        <p:spPr>
          <a:xfrm rot="-5400000">
            <a:off x="-236802" y="3740259"/>
            <a:ext cx="1593868" cy="1154813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6" name="Google Shape;5846;p69"/>
          <p:cNvGrpSpPr/>
          <p:nvPr/>
        </p:nvGrpSpPr>
        <p:grpSpPr>
          <a:xfrm rot="1001851" flipH="1">
            <a:off x="-499337" y="3920290"/>
            <a:ext cx="1279703" cy="1376568"/>
            <a:chOff x="7605975" y="3020775"/>
            <a:chExt cx="2008100" cy="2160100"/>
          </a:xfrm>
        </p:grpSpPr>
        <p:sp>
          <p:nvSpPr>
            <p:cNvPr id="5847" name="Google Shape;5847;p69"/>
            <p:cNvSpPr/>
            <p:nvPr/>
          </p:nvSpPr>
          <p:spPr>
            <a:xfrm>
              <a:off x="7605975" y="3020775"/>
              <a:ext cx="2008100" cy="2160100"/>
            </a:xfrm>
            <a:custGeom>
              <a:avLst/>
              <a:gdLst/>
              <a:ahLst/>
              <a:cxnLst/>
              <a:rect l="l" t="t" r="r" b="b"/>
              <a:pathLst>
                <a:path w="80324" h="86404" extrusionOk="0">
                  <a:moveTo>
                    <a:pt x="42639" y="1"/>
                  </a:moveTo>
                  <a:lnTo>
                    <a:pt x="42639" y="1"/>
                  </a:lnTo>
                  <a:cubicBezTo>
                    <a:pt x="33166" y="3904"/>
                    <a:pt x="28008" y="13970"/>
                    <a:pt x="23671" y="23260"/>
                  </a:cubicBezTo>
                  <a:cubicBezTo>
                    <a:pt x="22370" y="26067"/>
                    <a:pt x="21046" y="28966"/>
                    <a:pt x="20955" y="32047"/>
                  </a:cubicBezTo>
                  <a:cubicBezTo>
                    <a:pt x="20886" y="34695"/>
                    <a:pt x="21731" y="37274"/>
                    <a:pt x="22552" y="39785"/>
                  </a:cubicBezTo>
                  <a:lnTo>
                    <a:pt x="31500" y="66742"/>
                  </a:lnTo>
                  <a:cubicBezTo>
                    <a:pt x="28738" y="62222"/>
                    <a:pt x="25839" y="57566"/>
                    <a:pt x="21411" y="54713"/>
                  </a:cubicBezTo>
                  <a:cubicBezTo>
                    <a:pt x="19162" y="53260"/>
                    <a:pt x="16401" y="52419"/>
                    <a:pt x="13734" y="52419"/>
                  </a:cubicBezTo>
                  <a:cubicBezTo>
                    <a:pt x="11121" y="52419"/>
                    <a:pt x="8598" y="53226"/>
                    <a:pt x="6734" y="55055"/>
                  </a:cubicBezTo>
                  <a:cubicBezTo>
                    <a:pt x="4840" y="56904"/>
                    <a:pt x="3904" y="59461"/>
                    <a:pt x="3037" y="61949"/>
                  </a:cubicBezTo>
                  <a:cubicBezTo>
                    <a:pt x="1941" y="65167"/>
                    <a:pt x="937" y="68408"/>
                    <a:pt x="1" y="71695"/>
                  </a:cubicBezTo>
                  <a:cubicBezTo>
                    <a:pt x="3653" y="68134"/>
                    <a:pt x="7830" y="64368"/>
                    <a:pt x="12920" y="64254"/>
                  </a:cubicBezTo>
                  <a:cubicBezTo>
                    <a:pt x="13013" y="64252"/>
                    <a:pt x="13104" y="64251"/>
                    <a:pt x="13196" y="64251"/>
                  </a:cubicBezTo>
                  <a:cubicBezTo>
                    <a:pt x="22016" y="64251"/>
                    <a:pt x="26952" y="73976"/>
                    <a:pt x="30792" y="80460"/>
                  </a:cubicBezTo>
                  <a:cubicBezTo>
                    <a:pt x="32093" y="82642"/>
                    <a:pt x="33903" y="86403"/>
                    <a:pt x="36715" y="86403"/>
                  </a:cubicBezTo>
                  <a:cubicBezTo>
                    <a:pt x="37110" y="86403"/>
                    <a:pt x="37524" y="86329"/>
                    <a:pt x="37959" y="86166"/>
                  </a:cubicBezTo>
                  <a:cubicBezTo>
                    <a:pt x="41589" y="84797"/>
                    <a:pt x="42547" y="78246"/>
                    <a:pt x="43689" y="75142"/>
                  </a:cubicBezTo>
                  <a:cubicBezTo>
                    <a:pt x="45766" y="69549"/>
                    <a:pt x="49669" y="64665"/>
                    <a:pt x="54668" y="61401"/>
                  </a:cubicBezTo>
                  <a:cubicBezTo>
                    <a:pt x="56950" y="59917"/>
                    <a:pt x="59529" y="58753"/>
                    <a:pt x="62268" y="58639"/>
                  </a:cubicBezTo>
                  <a:cubicBezTo>
                    <a:pt x="62411" y="58633"/>
                    <a:pt x="62553" y="58631"/>
                    <a:pt x="62695" y="58631"/>
                  </a:cubicBezTo>
                  <a:cubicBezTo>
                    <a:pt x="69026" y="58631"/>
                    <a:pt x="74161" y="64019"/>
                    <a:pt x="80323" y="65783"/>
                  </a:cubicBezTo>
                  <a:cubicBezTo>
                    <a:pt x="77128" y="63432"/>
                    <a:pt x="75119" y="59849"/>
                    <a:pt x="73362" y="56288"/>
                  </a:cubicBezTo>
                  <a:cubicBezTo>
                    <a:pt x="71604" y="52750"/>
                    <a:pt x="69915" y="49052"/>
                    <a:pt x="67130" y="46245"/>
                  </a:cubicBezTo>
                  <a:cubicBezTo>
                    <a:pt x="64965" y="44026"/>
                    <a:pt x="61917" y="42439"/>
                    <a:pt x="58886" y="42439"/>
                  </a:cubicBezTo>
                  <a:cubicBezTo>
                    <a:pt x="58051" y="42439"/>
                    <a:pt x="57216" y="42559"/>
                    <a:pt x="56402" y="42821"/>
                  </a:cubicBezTo>
                  <a:cubicBezTo>
                    <a:pt x="52796" y="43985"/>
                    <a:pt x="50536" y="47477"/>
                    <a:pt x="48687" y="50787"/>
                  </a:cubicBezTo>
                  <a:cubicBezTo>
                    <a:pt x="45560" y="56402"/>
                    <a:pt x="42753" y="62177"/>
                    <a:pt x="40265" y="68089"/>
                  </a:cubicBezTo>
                  <a:cubicBezTo>
                    <a:pt x="39124" y="61515"/>
                    <a:pt x="42091" y="54896"/>
                    <a:pt x="42091" y="48231"/>
                  </a:cubicBezTo>
                  <a:cubicBezTo>
                    <a:pt x="42091" y="39032"/>
                    <a:pt x="36499" y="30336"/>
                    <a:pt x="37457" y="21183"/>
                  </a:cubicBezTo>
                  <a:cubicBezTo>
                    <a:pt x="38233" y="13901"/>
                    <a:pt x="43095" y="7305"/>
                    <a:pt x="4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48" name="Google Shape;5848;p69"/>
            <p:cNvGrpSpPr/>
            <p:nvPr/>
          </p:nvGrpSpPr>
          <p:grpSpPr>
            <a:xfrm>
              <a:off x="7700700" y="3100675"/>
              <a:ext cx="1764425" cy="1795825"/>
              <a:chOff x="3782300" y="2371600"/>
              <a:chExt cx="1764425" cy="1795825"/>
            </a:xfrm>
          </p:grpSpPr>
          <p:sp>
            <p:nvSpPr>
              <p:cNvPr id="5849" name="Google Shape;5849;p69"/>
              <p:cNvSpPr/>
              <p:nvPr/>
            </p:nvSpPr>
            <p:spPr>
              <a:xfrm>
                <a:off x="4386600" y="4059525"/>
                <a:ext cx="3940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73" extrusionOk="0">
                    <a:moveTo>
                      <a:pt x="777" y="0"/>
                    </a:moveTo>
                    <a:cubicBezTo>
                      <a:pt x="526" y="23"/>
                      <a:pt x="298" y="183"/>
                      <a:pt x="206" y="388"/>
                    </a:cubicBezTo>
                    <a:cubicBezTo>
                      <a:pt x="1" y="799"/>
                      <a:pt x="343" y="1256"/>
                      <a:pt x="754" y="1256"/>
                    </a:cubicBezTo>
                    <a:cubicBezTo>
                      <a:pt x="800" y="1267"/>
                      <a:pt x="840" y="1273"/>
                      <a:pt x="880" y="1273"/>
                    </a:cubicBezTo>
                    <a:cubicBezTo>
                      <a:pt x="920" y="1273"/>
                      <a:pt x="960" y="1267"/>
                      <a:pt x="1005" y="1256"/>
                    </a:cubicBezTo>
                    <a:cubicBezTo>
                      <a:pt x="1462" y="1187"/>
                      <a:pt x="1576" y="640"/>
                      <a:pt x="1325" y="297"/>
                    </a:cubicBezTo>
                    <a:cubicBezTo>
                      <a:pt x="1188" y="115"/>
                      <a:pt x="1005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0" name="Google Shape;5850;p69"/>
              <p:cNvSpPr/>
              <p:nvPr/>
            </p:nvSpPr>
            <p:spPr>
              <a:xfrm>
                <a:off x="4293600" y="3998575"/>
                <a:ext cx="222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49" extrusionOk="0">
                    <a:moveTo>
                      <a:pt x="410" y="1"/>
                    </a:moveTo>
                    <a:cubicBezTo>
                      <a:pt x="340" y="1"/>
                      <a:pt x="269" y="20"/>
                      <a:pt x="206" y="65"/>
                    </a:cubicBezTo>
                    <a:cubicBezTo>
                      <a:pt x="69" y="156"/>
                      <a:pt x="0" y="316"/>
                      <a:pt x="46" y="453"/>
                    </a:cubicBezTo>
                    <a:cubicBezTo>
                      <a:pt x="46" y="453"/>
                      <a:pt x="46" y="475"/>
                      <a:pt x="46" y="475"/>
                    </a:cubicBezTo>
                    <a:cubicBezTo>
                      <a:pt x="46" y="698"/>
                      <a:pt x="225" y="848"/>
                      <a:pt x="440" y="848"/>
                    </a:cubicBezTo>
                    <a:cubicBezTo>
                      <a:pt x="468" y="848"/>
                      <a:pt x="497" y="846"/>
                      <a:pt x="525" y="841"/>
                    </a:cubicBezTo>
                    <a:cubicBezTo>
                      <a:pt x="754" y="795"/>
                      <a:pt x="891" y="544"/>
                      <a:pt x="822" y="316"/>
                    </a:cubicBezTo>
                    <a:cubicBezTo>
                      <a:pt x="773" y="134"/>
                      <a:pt x="592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1" name="Google Shape;5851;p69"/>
              <p:cNvSpPr/>
              <p:nvPr/>
            </p:nvSpPr>
            <p:spPr>
              <a:xfrm>
                <a:off x="4366650" y="3987225"/>
                <a:ext cx="3140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148" extrusionOk="0">
                    <a:moveTo>
                      <a:pt x="644" y="1"/>
                    </a:moveTo>
                    <a:cubicBezTo>
                      <a:pt x="453" y="1"/>
                      <a:pt x="269" y="97"/>
                      <a:pt x="228" y="313"/>
                    </a:cubicBezTo>
                    <a:cubicBezTo>
                      <a:pt x="23" y="496"/>
                      <a:pt x="0" y="815"/>
                      <a:pt x="206" y="998"/>
                    </a:cubicBezTo>
                    <a:cubicBezTo>
                      <a:pt x="308" y="1101"/>
                      <a:pt x="444" y="1148"/>
                      <a:pt x="580" y="1148"/>
                    </a:cubicBezTo>
                    <a:cubicBezTo>
                      <a:pt x="746" y="1148"/>
                      <a:pt x="914" y="1078"/>
                      <a:pt x="1027" y="952"/>
                    </a:cubicBezTo>
                    <a:cubicBezTo>
                      <a:pt x="1233" y="724"/>
                      <a:pt x="1255" y="336"/>
                      <a:pt x="1004" y="131"/>
                    </a:cubicBezTo>
                    <a:cubicBezTo>
                      <a:pt x="911" y="47"/>
                      <a:pt x="776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2" name="Google Shape;5852;p69"/>
              <p:cNvSpPr/>
              <p:nvPr/>
            </p:nvSpPr>
            <p:spPr>
              <a:xfrm>
                <a:off x="4475050" y="4051875"/>
                <a:ext cx="28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52" extrusionOk="0">
                    <a:moveTo>
                      <a:pt x="635" y="1"/>
                    </a:moveTo>
                    <a:cubicBezTo>
                      <a:pt x="541" y="1"/>
                      <a:pt x="450" y="30"/>
                      <a:pt x="366" y="78"/>
                    </a:cubicBezTo>
                    <a:cubicBezTo>
                      <a:pt x="343" y="78"/>
                      <a:pt x="320" y="101"/>
                      <a:pt x="298" y="101"/>
                    </a:cubicBezTo>
                    <a:cubicBezTo>
                      <a:pt x="1" y="306"/>
                      <a:pt x="1" y="740"/>
                      <a:pt x="298" y="946"/>
                    </a:cubicBezTo>
                    <a:cubicBezTo>
                      <a:pt x="320" y="968"/>
                      <a:pt x="343" y="968"/>
                      <a:pt x="366" y="991"/>
                    </a:cubicBezTo>
                    <a:cubicBezTo>
                      <a:pt x="452" y="1028"/>
                      <a:pt x="544" y="1051"/>
                      <a:pt x="639" y="1051"/>
                    </a:cubicBezTo>
                    <a:cubicBezTo>
                      <a:pt x="721" y="1051"/>
                      <a:pt x="806" y="1034"/>
                      <a:pt x="891" y="991"/>
                    </a:cubicBezTo>
                    <a:cubicBezTo>
                      <a:pt x="1051" y="877"/>
                      <a:pt x="1142" y="717"/>
                      <a:pt x="1142" y="535"/>
                    </a:cubicBezTo>
                    <a:cubicBezTo>
                      <a:pt x="1142" y="352"/>
                      <a:pt x="1051" y="169"/>
                      <a:pt x="891" y="78"/>
                    </a:cubicBezTo>
                    <a:cubicBezTo>
                      <a:pt x="805" y="24"/>
                      <a:pt x="71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69"/>
              <p:cNvSpPr/>
              <p:nvPr/>
            </p:nvSpPr>
            <p:spPr>
              <a:xfrm>
                <a:off x="4267350" y="3878850"/>
                <a:ext cx="31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86" extrusionOk="0">
                    <a:moveTo>
                      <a:pt x="531" y="0"/>
                    </a:moveTo>
                    <a:cubicBezTo>
                      <a:pt x="457" y="0"/>
                      <a:pt x="384" y="18"/>
                      <a:pt x="320" y="60"/>
                    </a:cubicBezTo>
                    <a:cubicBezTo>
                      <a:pt x="252" y="106"/>
                      <a:pt x="206" y="152"/>
                      <a:pt x="160" y="197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15" y="243"/>
                      <a:pt x="115" y="266"/>
                      <a:pt x="92" y="266"/>
                    </a:cubicBezTo>
                    <a:lnTo>
                      <a:pt x="115" y="266"/>
                    </a:lnTo>
                    <a:cubicBezTo>
                      <a:pt x="46" y="357"/>
                      <a:pt x="0" y="471"/>
                      <a:pt x="0" y="585"/>
                    </a:cubicBezTo>
                    <a:cubicBezTo>
                      <a:pt x="13" y="674"/>
                      <a:pt x="19" y="721"/>
                      <a:pt x="17" y="721"/>
                    </a:cubicBezTo>
                    <a:cubicBezTo>
                      <a:pt x="16" y="721"/>
                      <a:pt x="11" y="692"/>
                      <a:pt x="0" y="631"/>
                    </a:cubicBezTo>
                    <a:lnTo>
                      <a:pt x="0" y="631"/>
                    </a:lnTo>
                    <a:cubicBezTo>
                      <a:pt x="0" y="699"/>
                      <a:pt x="23" y="768"/>
                      <a:pt x="46" y="836"/>
                    </a:cubicBezTo>
                    <a:cubicBezTo>
                      <a:pt x="92" y="950"/>
                      <a:pt x="183" y="1042"/>
                      <a:pt x="274" y="1087"/>
                    </a:cubicBezTo>
                    <a:cubicBezTo>
                      <a:pt x="379" y="1155"/>
                      <a:pt x="492" y="1186"/>
                      <a:pt x="603" y="1186"/>
                    </a:cubicBezTo>
                    <a:cubicBezTo>
                      <a:pt x="829" y="1186"/>
                      <a:pt x="1050" y="1058"/>
                      <a:pt x="1187" y="859"/>
                    </a:cubicBezTo>
                    <a:cubicBezTo>
                      <a:pt x="1279" y="699"/>
                      <a:pt x="1279" y="471"/>
                      <a:pt x="1187" y="334"/>
                    </a:cubicBezTo>
                    <a:cubicBezTo>
                      <a:pt x="1187" y="334"/>
                      <a:pt x="1165" y="311"/>
                      <a:pt x="1165" y="311"/>
                    </a:cubicBezTo>
                    <a:cubicBezTo>
                      <a:pt x="1073" y="174"/>
                      <a:pt x="936" y="83"/>
                      <a:pt x="777" y="60"/>
                    </a:cubicBezTo>
                    <a:cubicBezTo>
                      <a:pt x="703" y="24"/>
                      <a:pt x="617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4" name="Google Shape;5854;p69"/>
              <p:cNvSpPr/>
              <p:nvPr/>
            </p:nvSpPr>
            <p:spPr>
              <a:xfrm>
                <a:off x="4364350" y="3880925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5" name="Google Shape;5855;p69"/>
              <p:cNvSpPr/>
              <p:nvPr/>
            </p:nvSpPr>
            <p:spPr>
              <a:xfrm>
                <a:off x="4324425" y="393170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3" y="1"/>
                    </a:moveTo>
                    <a:cubicBezTo>
                      <a:pt x="0" y="1"/>
                      <a:pt x="0" y="891"/>
                      <a:pt x="593" y="891"/>
                    </a:cubicBezTo>
                    <a:cubicBezTo>
                      <a:pt x="1164" y="891"/>
                      <a:pt x="1164" y="1"/>
                      <a:pt x="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6" name="Google Shape;5856;p69"/>
              <p:cNvSpPr/>
              <p:nvPr/>
            </p:nvSpPr>
            <p:spPr>
              <a:xfrm>
                <a:off x="4164075" y="3873075"/>
                <a:ext cx="257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59" extrusionOk="0">
                    <a:moveTo>
                      <a:pt x="511" y="0"/>
                    </a:moveTo>
                    <a:cubicBezTo>
                      <a:pt x="348" y="0"/>
                      <a:pt x="183" y="74"/>
                      <a:pt x="114" y="223"/>
                    </a:cubicBezTo>
                    <a:cubicBezTo>
                      <a:pt x="91" y="314"/>
                      <a:pt x="46" y="405"/>
                      <a:pt x="23" y="520"/>
                    </a:cubicBezTo>
                    <a:cubicBezTo>
                      <a:pt x="0" y="702"/>
                      <a:pt x="23" y="885"/>
                      <a:pt x="160" y="1022"/>
                    </a:cubicBezTo>
                    <a:cubicBezTo>
                      <a:pt x="251" y="1113"/>
                      <a:pt x="365" y="1159"/>
                      <a:pt x="502" y="1159"/>
                    </a:cubicBezTo>
                    <a:cubicBezTo>
                      <a:pt x="639" y="1159"/>
                      <a:pt x="776" y="1113"/>
                      <a:pt x="867" y="1022"/>
                    </a:cubicBezTo>
                    <a:cubicBezTo>
                      <a:pt x="1004" y="885"/>
                      <a:pt x="1027" y="702"/>
                      <a:pt x="1004" y="520"/>
                    </a:cubicBezTo>
                    <a:cubicBezTo>
                      <a:pt x="982" y="405"/>
                      <a:pt x="936" y="314"/>
                      <a:pt x="890" y="223"/>
                    </a:cubicBezTo>
                    <a:cubicBezTo>
                      <a:pt x="833" y="74"/>
                      <a:pt x="673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7" name="Google Shape;5857;p69"/>
              <p:cNvSpPr/>
              <p:nvPr/>
            </p:nvSpPr>
            <p:spPr>
              <a:xfrm>
                <a:off x="4131550" y="3767500"/>
                <a:ext cx="268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77" extrusionOk="0">
                    <a:moveTo>
                      <a:pt x="536" y="1"/>
                    </a:moveTo>
                    <a:cubicBezTo>
                      <a:pt x="360" y="1"/>
                      <a:pt x="183" y="98"/>
                      <a:pt x="114" y="292"/>
                    </a:cubicBezTo>
                    <a:cubicBezTo>
                      <a:pt x="114" y="337"/>
                      <a:pt x="114" y="360"/>
                      <a:pt x="91" y="406"/>
                    </a:cubicBezTo>
                    <a:cubicBezTo>
                      <a:pt x="0" y="680"/>
                      <a:pt x="251" y="976"/>
                      <a:pt x="548" y="976"/>
                    </a:cubicBezTo>
                    <a:cubicBezTo>
                      <a:pt x="822" y="976"/>
                      <a:pt x="1073" y="680"/>
                      <a:pt x="982" y="406"/>
                    </a:cubicBezTo>
                    <a:cubicBezTo>
                      <a:pt x="959" y="360"/>
                      <a:pt x="959" y="337"/>
                      <a:pt x="959" y="292"/>
                    </a:cubicBezTo>
                    <a:cubicBezTo>
                      <a:pt x="890" y="98"/>
                      <a:pt x="713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8" name="Google Shape;5858;p69"/>
              <p:cNvSpPr/>
              <p:nvPr/>
            </p:nvSpPr>
            <p:spPr>
              <a:xfrm>
                <a:off x="4205725" y="3804450"/>
                <a:ext cx="274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28" extrusionOk="0">
                    <a:moveTo>
                      <a:pt x="548" y="1"/>
                    </a:moveTo>
                    <a:cubicBezTo>
                      <a:pt x="297" y="1"/>
                      <a:pt x="137" y="183"/>
                      <a:pt x="69" y="411"/>
                    </a:cubicBezTo>
                    <a:cubicBezTo>
                      <a:pt x="0" y="708"/>
                      <a:pt x="229" y="1028"/>
                      <a:pt x="548" y="1028"/>
                    </a:cubicBezTo>
                    <a:cubicBezTo>
                      <a:pt x="868" y="1028"/>
                      <a:pt x="1096" y="708"/>
                      <a:pt x="1027" y="411"/>
                    </a:cubicBezTo>
                    <a:cubicBezTo>
                      <a:pt x="959" y="183"/>
                      <a:pt x="79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9" name="Google Shape;5859;p69"/>
              <p:cNvSpPr/>
              <p:nvPr/>
            </p:nvSpPr>
            <p:spPr>
              <a:xfrm>
                <a:off x="4295300" y="3785050"/>
                <a:ext cx="291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914" extrusionOk="0">
                    <a:moveTo>
                      <a:pt x="572" y="0"/>
                    </a:moveTo>
                    <a:cubicBezTo>
                      <a:pt x="1" y="0"/>
                      <a:pt x="1" y="913"/>
                      <a:pt x="572" y="913"/>
                    </a:cubicBezTo>
                    <a:cubicBezTo>
                      <a:pt x="1165" y="913"/>
                      <a:pt x="1165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0" name="Google Shape;5860;p69"/>
              <p:cNvSpPr/>
              <p:nvPr/>
            </p:nvSpPr>
            <p:spPr>
              <a:xfrm>
                <a:off x="4233100" y="3732050"/>
                <a:ext cx="26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28" y="0"/>
                    </a:moveTo>
                    <a:cubicBezTo>
                      <a:pt x="587" y="0"/>
                      <a:pt x="545" y="7"/>
                      <a:pt x="503" y="21"/>
                    </a:cubicBezTo>
                    <a:cubicBezTo>
                      <a:pt x="480" y="21"/>
                      <a:pt x="435" y="43"/>
                      <a:pt x="412" y="43"/>
                    </a:cubicBezTo>
                    <a:cubicBezTo>
                      <a:pt x="1" y="157"/>
                      <a:pt x="1" y="751"/>
                      <a:pt x="412" y="842"/>
                    </a:cubicBezTo>
                    <a:cubicBezTo>
                      <a:pt x="435" y="865"/>
                      <a:pt x="480" y="865"/>
                      <a:pt x="503" y="888"/>
                    </a:cubicBezTo>
                    <a:cubicBezTo>
                      <a:pt x="542" y="901"/>
                      <a:pt x="582" y="907"/>
                      <a:pt x="621" y="907"/>
                    </a:cubicBezTo>
                    <a:cubicBezTo>
                      <a:pt x="856" y="907"/>
                      <a:pt x="1074" y="689"/>
                      <a:pt x="1074" y="454"/>
                    </a:cubicBezTo>
                    <a:cubicBezTo>
                      <a:pt x="1074" y="203"/>
                      <a:pt x="860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1" name="Google Shape;5861;p69"/>
              <p:cNvSpPr/>
              <p:nvPr/>
            </p:nvSpPr>
            <p:spPr>
              <a:xfrm>
                <a:off x="4127550" y="365210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0" y="0"/>
                      <a:pt x="0" y="913"/>
                      <a:pt x="594" y="913"/>
                    </a:cubicBezTo>
                    <a:cubicBezTo>
                      <a:pt x="1164" y="913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2" name="Google Shape;5862;p69"/>
              <p:cNvSpPr/>
              <p:nvPr/>
            </p:nvSpPr>
            <p:spPr>
              <a:xfrm>
                <a:off x="3962625" y="37131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65" y="913"/>
                      <a:pt x="1165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3" name="Google Shape;5863;p69"/>
              <p:cNvSpPr/>
              <p:nvPr/>
            </p:nvSpPr>
            <p:spPr>
              <a:xfrm>
                <a:off x="4045375" y="365722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65" y="914"/>
                      <a:pt x="1165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4" name="Google Shape;5864;p69"/>
              <p:cNvSpPr/>
              <p:nvPr/>
            </p:nvSpPr>
            <p:spPr>
              <a:xfrm>
                <a:off x="4043100" y="3761650"/>
                <a:ext cx="2855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1" y="891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69"/>
              <p:cNvSpPr/>
              <p:nvPr/>
            </p:nvSpPr>
            <p:spPr>
              <a:xfrm>
                <a:off x="4081900" y="3846100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617" y="1"/>
                    </a:moveTo>
                    <a:cubicBezTo>
                      <a:pt x="0" y="1"/>
                      <a:pt x="0" y="937"/>
                      <a:pt x="617" y="937"/>
                    </a:cubicBezTo>
                    <a:cubicBezTo>
                      <a:pt x="1210" y="937"/>
                      <a:pt x="1210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69"/>
              <p:cNvSpPr/>
              <p:nvPr/>
            </p:nvSpPr>
            <p:spPr>
              <a:xfrm>
                <a:off x="3957500" y="38706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4" y="0"/>
                    </a:moveTo>
                    <a:cubicBezTo>
                      <a:pt x="23" y="0"/>
                      <a:pt x="0" y="890"/>
                      <a:pt x="594" y="890"/>
                    </a:cubicBezTo>
                    <a:cubicBezTo>
                      <a:pt x="1164" y="890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69"/>
              <p:cNvSpPr/>
              <p:nvPr/>
            </p:nvSpPr>
            <p:spPr>
              <a:xfrm>
                <a:off x="3974625" y="3776975"/>
                <a:ext cx="251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921" extrusionOk="0">
                    <a:moveTo>
                      <a:pt x="552" y="0"/>
                    </a:moveTo>
                    <a:cubicBezTo>
                      <a:pt x="506" y="0"/>
                      <a:pt x="458" y="8"/>
                      <a:pt x="411" y="27"/>
                    </a:cubicBezTo>
                    <a:cubicBezTo>
                      <a:pt x="388" y="27"/>
                      <a:pt x="342" y="50"/>
                      <a:pt x="320" y="72"/>
                    </a:cubicBezTo>
                    <a:cubicBezTo>
                      <a:pt x="160" y="141"/>
                      <a:pt x="0" y="255"/>
                      <a:pt x="23" y="460"/>
                    </a:cubicBezTo>
                    <a:cubicBezTo>
                      <a:pt x="23" y="666"/>
                      <a:pt x="137" y="780"/>
                      <a:pt x="320" y="871"/>
                    </a:cubicBezTo>
                    <a:cubicBezTo>
                      <a:pt x="342" y="871"/>
                      <a:pt x="388" y="894"/>
                      <a:pt x="411" y="894"/>
                    </a:cubicBezTo>
                    <a:cubicBezTo>
                      <a:pt x="458" y="912"/>
                      <a:pt x="506" y="921"/>
                      <a:pt x="552" y="921"/>
                    </a:cubicBezTo>
                    <a:cubicBezTo>
                      <a:pt x="795" y="921"/>
                      <a:pt x="1004" y="691"/>
                      <a:pt x="1004" y="460"/>
                    </a:cubicBezTo>
                    <a:cubicBezTo>
                      <a:pt x="1004" y="230"/>
                      <a:pt x="795" y="0"/>
                      <a:pt x="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69"/>
              <p:cNvSpPr/>
              <p:nvPr/>
            </p:nvSpPr>
            <p:spPr>
              <a:xfrm>
                <a:off x="3873550" y="3804075"/>
                <a:ext cx="292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68" extrusionOk="0">
                    <a:moveTo>
                      <a:pt x="650" y="0"/>
                    </a:moveTo>
                    <a:cubicBezTo>
                      <a:pt x="498" y="0"/>
                      <a:pt x="346" y="77"/>
                      <a:pt x="254" y="221"/>
                    </a:cubicBezTo>
                    <a:cubicBezTo>
                      <a:pt x="231" y="244"/>
                      <a:pt x="208" y="289"/>
                      <a:pt x="186" y="335"/>
                    </a:cubicBezTo>
                    <a:cubicBezTo>
                      <a:pt x="0" y="613"/>
                      <a:pt x="267" y="967"/>
                      <a:pt x="557" y="967"/>
                    </a:cubicBezTo>
                    <a:cubicBezTo>
                      <a:pt x="624" y="967"/>
                      <a:pt x="692" y="948"/>
                      <a:pt x="756" y="906"/>
                    </a:cubicBezTo>
                    <a:lnTo>
                      <a:pt x="870" y="837"/>
                    </a:lnTo>
                    <a:cubicBezTo>
                      <a:pt x="1121" y="677"/>
                      <a:pt x="1167" y="335"/>
                      <a:pt x="962" y="130"/>
                    </a:cubicBezTo>
                    <a:cubicBezTo>
                      <a:pt x="874" y="42"/>
                      <a:pt x="762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69"/>
              <p:cNvSpPr/>
              <p:nvPr/>
            </p:nvSpPr>
            <p:spPr>
              <a:xfrm>
                <a:off x="3859350" y="389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2" y="891"/>
                      <a:pt x="1164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69"/>
              <p:cNvSpPr/>
              <p:nvPr/>
            </p:nvSpPr>
            <p:spPr>
              <a:xfrm>
                <a:off x="3782300" y="391572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2" y="0"/>
                    </a:moveTo>
                    <a:cubicBezTo>
                      <a:pt x="1" y="0"/>
                      <a:pt x="1" y="891"/>
                      <a:pt x="572" y="891"/>
                    </a:cubicBezTo>
                    <a:cubicBezTo>
                      <a:pt x="1142" y="891"/>
                      <a:pt x="1142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69"/>
              <p:cNvSpPr/>
              <p:nvPr/>
            </p:nvSpPr>
            <p:spPr>
              <a:xfrm>
                <a:off x="3782875" y="3833550"/>
                <a:ext cx="28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868" extrusionOk="0">
                    <a:moveTo>
                      <a:pt x="549" y="1"/>
                    </a:moveTo>
                    <a:cubicBezTo>
                      <a:pt x="1" y="1"/>
                      <a:pt x="1" y="868"/>
                      <a:pt x="549" y="868"/>
                    </a:cubicBezTo>
                    <a:cubicBezTo>
                      <a:pt x="1119" y="868"/>
                      <a:pt x="111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69"/>
              <p:cNvSpPr/>
              <p:nvPr/>
            </p:nvSpPr>
            <p:spPr>
              <a:xfrm>
                <a:off x="3827400" y="3742250"/>
                <a:ext cx="23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1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36" y="731"/>
                      <a:pt x="936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69"/>
              <p:cNvSpPr/>
              <p:nvPr/>
            </p:nvSpPr>
            <p:spPr>
              <a:xfrm>
                <a:off x="3889025" y="366065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1"/>
                    </a:moveTo>
                    <a:cubicBezTo>
                      <a:pt x="0" y="1"/>
                      <a:pt x="0" y="868"/>
                      <a:pt x="548" y="868"/>
                    </a:cubicBezTo>
                    <a:cubicBezTo>
                      <a:pt x="1119" y="868"/>
                      <a:pt x="111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69"/>
              <p:cNvSpPr/>
              <p:nvPr/>
            </p:nvSpPr>
            <p:spPr>
              <a:xfrm>
                <a:off x="3905000" y="372970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0"/>
                    </a:moveTo>
                    <a:cubicBezTo>
                      <a:pt x="0" y="0"/>
                      <a:pt x="0" y="868"/>
                      <a:pt x="548" y="868"/>
                    </a:cubicBezTo>
                    <a:cubicBezTo>
                      <a:pt x="1119" y="868"/>
                      <a:pt x="1119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69"/>
              <p:cNvSpPr/>
              <p:nvPr/>
            </p:nvSpPr>
            <p:spPr>
              <a:xfrm>
                <a:off x="4445375" y="4128225"/>
                <a:ext cx="304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33" extrusionOk="0">
                    <a:moveTo>
                      <a:pt x="624" y="1"/>
                    </a:moveTo>
                    <a:cubicBezTo>
                      <a:pt x="554" y="1"/>
                      <a:pt x="482" y="19"/>
                      <a:pt x="412" y="60"/>
                    </a:cubicBezTo>
                    <a:cubicBezTo>
                      <a:pt x="343" y="106"/>
                      <a:pt x="275" y="151"/>
                      <a:pt x="206" y="220"/>
                    </a:cubicBezTo>
                    <a:cubicBezTo>
                      <a:pt x="24" y="402"/>
                      <a:pt x="1" y="722"/>
                      <a:pt x="206" y="904"/>
                    </a:cubicBezTo>
                    <a:cubicBezTo>
                      <a:pt x="301" y="987"/>
                      <a:pt x="426" y="1033"/>
                      <a:pt x="549" y="1033"/>
                    </a:cubicBezTo>
                    <a:cubicBezTo>
                      <a:pt x="665" y="1033"/>
                      <a:pt x="780" y="993"/>
                      <a:pt x="868" y="904"/>
                    </a:cubicBezTo>
                    <a:cubicBezTo>
                      <a:pt x="937" y="836"/>
                      <a:pt x="982" y="745"/>
                      <a:pt x="1028" y="676"/>
                    </a:cubicBezTo>
                    <a:cubicBezTo>
                      <a:pt x="1215" y="377"/>
                      <a:pt x="942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69"/>
              <p:cNvSpPr/>
              <p:nvPr/>
            </p:nvSpPr>
            <p:spPr>
              <a:xfrm>
                <a:off x="4337550" y="4068150"/>
                <a:ext cx="26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0" extrusionOk="0">
                    <a:moveTo>
                      <a:pt x="605" y="0"/>
                    </a:moveTo>
                    <a:cubicBezTo>
                      <a:pt x="499" y="0"/>
                      <a:pt x="392" y="41"/>
                      <a:pt x="297" y="112"/>
                    </a:cubicBezTo>
                    <a:cubicBezTo>
                      <a:pt x="274" y="158"/>
                      <a:pt x="228" y="180"/>
                      <a:pt x="183" y="203"/>
                    </a:cubicBezTo>
                    <a:cubicBezTo>
                      <a:pt x="0" y="340"/>
                      <a:pt x="23" y="683"/>
                      <a:pt x="183" y="820"/>
                    </a:cubicBezTo>
                    <a:cubicBezTo>
                      <a:pt x="268" y="893"/>
                      <a:pt x="393" y="940"/>
                      <a:pt x="515" y="940"/>
                    </a:cubicBezTo>
                    <a:cubicBezTo>
                      <a:pt x="621" y="940"/>
                      <a:pt x="725" y="904"/>
                      <a:pt x="799" y="820"/>
                    </a:cubicBezTo>
                    <a:cubicBezTo>
                      <a:pt x="822" y="774"/>
                      <a:pt x="845" y="728"/>
                      <a:pt x="890" y="705"/>
                    </a:cubicBezTo>
                    <a:cubicBezTo>
                      <a:pt x="1004" y="523"/>
                      <a:pt x="1050" y="272"/>
                      <a:pt x="890" y="112"/>
                    </a:cubicBezTo>
                    <a:cubicBezTo>
                      <a:pt x="802" y="35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69"/>
              <p:cNvSpPr/>
              <p:nvPr/>
            </p:nvSpPr>
            <p:spPr>
              <a:xfrm>
                <a:off x="4577200" y="40378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1" y="0"/>
                      <a:pt x="1" y="913"/>
                      <a:pt x="571" y="913"/>
                    </a:cubicBezTo>
                    <a:cubicBezTo>
                      <a:pt x="1165" y="913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69"/>
              <p:cNvSpPr/>
              <p:nvPr/>
            </p:nvSpPr>
            <p:spPr>
              <a:xfrm>
                <a:off x="4537250" y="410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0"/>
                    </a:moveTo>
                    <a:cubicBezTo>
                      <a:pt x="1" y="0"/>
                      <a:pt x="1" y="891"/>
                      <a:pt x="571" y="891"/>
                    </a:cubicBezTo>
                    <a:cubicBezTo>
                      <a:pt x="1165" y="891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69"/>
              <p:cNvSpPr/>
              <p:nvPr/>
            </p:nvSpPr>
            <p:spPr>
              <a:xfrm>
                <a:off x="4643975" y="4143400"/>
                <a:ext cx="291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1" extrusionOk="0">
                    <a:moveTo>
                      <a:pt x="685" y="1"/>
                    </a:moveTo>
                    <a:cubicBezTo>
                      <a:pt x="571" y="1"/>
                      <a:pt x="457" y="24"/>
                      <a:pt x="343" y="46"/>
                    </a:cubicBezTo>
                    <a:cubicBezTo>
                      <a:pt x="160" y="115"/>
                      <a:pt x="0" y="275"/>
                      <a:pt x="23" y="480"/>
                    </a:cubicBezTo>
                    <a:cubicBezTo>
                      <a:pt x="23" y="685"/>
                      <a:pt x="160" y="845"/>
                      <a:pt x="343" y="914"/>
                    </a:cubicBezTo>
                    <a:cubicBezTo>
                      <a:pt x="457" y="959"/>
                      <a:pt x="571" y="959"/>
                      <a:pt x="685" y="959"/>
                    </a:cubicBezTo>
                    <a:cubicBezTo>
                      <a:pt x="696" y="960"/>
                      <a:pt x="706" y="961"/>
                      <a:pt x="717" y="961"/>
                    </a:cubicBezTo>
                    <a:cubicBezTo>
                      <a:pt x="955" y="961"/>
                      <a:pt x="1164" y="720"/>
                      <a:pt x="1164" y="480"/>
                    </a:cubicBezTo>
                    <a:cubicBezTo>
                      <a:pt x="1141" y="229"/>
                      <a:pt x="93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69"/>
              <p:cNvSpPr/>
              <p:nvPr/>
            </p:nvSpPr>
            <p:spPr>
              <a:xfrm>
                <a:off x="4669650" y="4068575"/>
                <a:ext cx="30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27" extrusionOk="0">
                    <a:moveTo>
                      <a:pt x="688" y="1"/>
                    </a:moveTo>
                    <a:cubicBezTo>
                      <a:pt x="560" y="1"/>
                      <a:pt x="436" y="47"/>
                      <a:pt x="343" y="141"/>
                    </a:cubicBezTo>
                    <a:cubicBezTo>
                      <a:pt x="274" y="232"/>
                      <a:pt x="183" y="323"/>
                      <a:pt x="137" y="437"/>
                    </a:cubicBezTo>
                    <a:cubicBezTo>
                      <a:pt x="0" y="688"/>
                      <a:pt x="69" y="1031"/>
                      <a:pt x="320" y="1168"/>
                    </a:cubicBezTo>
                    <a:cubicBezTo>
                      <a:pt x="404" y="1206"/>
                      <a:pt x="497" y="1226"/>
                      <a:pt x="590" y="1226"/>
                    </a:cubicBezTo>
                    <a:cubicBezTo>
                      <a:pt x="776" y="1226"/>
                      <a:pt x="959" y="1145"/>
                      <a:pt x="1050" y="962"/>
                    </a:cubicBezTo>
                    <a:cubicBezTo>
                      <a:pt x="1073" y="939"/>
                      <a:pt x="1073" y="894"/>
                      <a:pt x="1096" y="871"/>
                    </a:cubicBezTo>
                    <a:cubicBezTo>
                      <a:pt x="1120" y="822"/>
                      <a:pt x="1132" y="799"/>
                      <a:pt x="1130" y="799"/>
                    </a:cubicBezTo>
                    <a:lnTo>
                      <a:pt x="1130" y="799"/>
                    </a:lnTo>
                    <a:cubicBezTo>
                      <a:pt x="1128" y="799"/>
                      <a:pt x="1117" y="816"/>
                      <a:pt x="1096" y="848"/>
                    </a:cubicBezTo>
                    <a:cubicBezTo>
                      <a:pt x="1142" y="757"/>
                      <a:pt x="1164" y="711"/>
                      <a:pt x="1187" y="620"/>
                    </a:cubicBezTo>
                    <a:cubicBezTo>
                      <a:pt x="1210" y="414"/>
                      <a:pt x="1164" y="163"/>
                      <a:pt x="959" y="72"/>
                    </a:cubicBezTo>
                    <a:cubicBezTo>
                      <a:pt x="873" y="25"/>
                      <a:pt x="780" y="1"/>
                      <a:pt x="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1" name="Google Shape;5881;p69"/>
              <p:cNvSpPr/>
              <p:nvPr/>
            </p:nvSpPr>
            <p:spPr>
              <a:xfrm>
                <a:off x="4514300" y="3964000"/>
                <a:ext cx="326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99" extrusionOk="0">
                    <a:moveTo>
                      <a:pt x="686" y="1"/>
                    </a:moveTo>
                    <a:cubicBezTo>
                      <a:pt x="594" y="1"/>
                      <a:pt x="503" y="24"/>
                      <a:pt x="417" y="78"/>
                    </a:cubicBezTo>
                    <a:cubicBezTo>
                      <a:pt x="211" y="192"/>
                      <a:pt x="143" y="375"/>
                      <a:pt x="120" y="580"/>
                    </a:cubicBezTo>
                    <a:lnTo>
                      <a:pt x="120" y="489"/>
                    </a:lnTo>
                    <a:lnTo>
                      <a:pt x="120" y="489"/>
                    </a:lnTo>
                    <a:cubicBezTo>
                      <a:pt x="0" y="809"/>
                      <a:pt x="335" y="1199"/>
                      <a:pt x="666" y="1199"/>
                    </a:cubicBezTo>
                    <a:cubicBezTo>
                      <a:pt x="713" y="1199"/>
                      <a:pt x="759" y="1191"/>
                      <a:pt x="805" y="1174"/>
                    </a:cubicBezTo>
                    <a:lnTo>
                      <a:pt x="713" y="1174"/>
                    </a:lnTo>
                    <a:cubicBezTo>
                      <a:pt x="919" y="1151"/>
                      <a:pt x="1101" y="1060"/>
                      <a:pt x="1216" y="877"/>
                    </a:cubicBezTo>
                    <a:cubicBezTo>
                      <a:pt x="1307" y="694"/>
                      <a:pt x="1307" y="489"/>
                      <a:pt x="1216" y="284"/>
                    </a:cubicBezTo>
                    <a:cubicBezTo>
                      <a:pt x="1170" y="215"/>
                      <a:pt x="1079" y="124"/>
                      <a:pt x="987" y="78"/>
                    </a:cubicBezTo>
                    <a:cubicBezTo>
                      <a:pt x="891" y="30"/>
                      <a:pt x="788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2" name="Google Shape;5882;p69"/>
              <p:cNvSpPr/>
              <p:nvPr/>
            </p:nvSpPr>
            <p:spPr>
              <a:xfrm>
                <a:off x="4758100" y="4100600"/>
                <a:ext cx="285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42" y="914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3" name="Google Shape;5883;p69"/>
              <p:cNvSpPr/>
              <p:nvPr/>
            </p:nvSpPr>
            <p:spPr>
              <a:xfrm>
                <a:off x="4743250" y="3986975"/>
                <a:ext cx="302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23" extrusionOk="0">
                    <a:moveTo>
                      <a:pt x="583" y="0"/>
                    </a:moveTo>
                    <a:cubicBezTo>
                      <a:pt x="563" y="0"/>
                      <a:pt x="544" y="1"/>
                      <a:pt x="526" y="4"/>
                    </a:cubicBezTo>
                    <a:cubicBezTo>
                      <a:pt x="320" y="26"/>
                      <a:pt x="115" y="186"/>
                      <a:pt x="69" y="392"/>
                    </a:cubicBezTo>
                    <a:cubicBezTo>
                      <a:pt x="69" y="414"/>
                      <a:pt x="69" y="414"/>
                      <a:pt x="69" y="414"/>
                    </a:cubicBezTo>
                    <a:cubicBezTo>
                      <a:pt x="1" y="734"/>
                      <a:pt x="161" y="985"/>
                      <a:pt x="457" y="1099"/>
                    </a:cubicBezTo>
                    <a:cubicBezTo>
                      <a:pt x="498" y="1115"/>
                      <a:pt x="547" y="1123"/>
                      <a:pt x="598" y="1123"/>
                    </a:cubicBezTo>
                    <a:cubicBezTo>
                      <a:pt x="692" y="1123"/>
                      <a:pt x="794" y="1098"/>
                      <a:pt x="868" y="1054"/>
                    </a:cubicBezTo>
                    <a:cubicBezTo>
                      <a:pt x="1142" y="871"/>
                      <a:pt x="1211" y="574"/>
                      <a:pt x="1074" y="300"/>
                    </a:cubicBezTo>
                    <a:lnTo>
                      <a:pt x="1051" y="255"/>
                    </a:lnTo>
                    <a:cubicBezTo>
                      <a:pt x="969" y="91"/>
                      <a:pt x="757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4" name="Google Shape;5884;p69"/>
              <p:cNvSpPr/>
              <p:nvPr/>
            </p:nvSpPr>
            <p:spPr>
              <a:xfrm>
                <a:off x="4847125" y="3943250"/>
                <a:ext cx="285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77" extrusionOk="0">
                    <a:moveTo>
                      <a:pt x="559" y="1"/>
                    </a:moveTo>
                    <a:cubicBezTo>
                      <a:pt x="411" y="1"/>
                      <a:pt x="262" y="75"/>
                      <a:pt x="183" y="223"/>
                    </a:cubicBezTo>
                    <a:cubicBezTo>
                      <a:pt x="160" y="269"/>
                      <a:pt x="137" y="337"/>
                      <a:pt x="114" y="383"/>
                    </a:cubicBezTo>
                    <a:cubicBezTo>
                      <a:pt x="0" y="680"/>
                      <a:pt x="274" y="977"/>
                      <a:pt x="571" y="977"/>
                    </a:cubicBezTo>
                    <a:cubicBezTo>
                      <a:pt x="845" y="977"/>
                      <a:pt x="1141" y="680"/>
                      <a:pt x="1004" y="383"/>
                    </a:cubicBezTo>
                    <a:cubicBezTo>
                      <a:pt x="981" y="337"/>
                      <a:pt x="959" y="269"/>
                      <a:pt x="936" y="223"/>
                    </a:cubicBezTo>
                    <a:cubicBezTo>
                      <a:pt x="856" y="75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69"/>
              <p:cNvSpPr/>
              <p:nvPr/>
            </p:nvSpPr>
            <p:spPr>
              <a:xfrm>
                <a:off x="4773500" y="38592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1"/>
                    </a:moveTo>
                    <a:cubicBezTo>
                      <a:pt x="1" y="1"/>
                      <a:pt x="1" y="937"/>
                      <a:pt x="594" y="937"/>
                    </a:cubicBezTo>
                    <a:cubicBezTo>
                      <a:pt x="1187" y="937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69"/>
              <p:cNvSpPr/>
              <p:nvPr/>
            </p:nvSpPr>
            <p:spPr>
              <a:xfrm>
                <a:off x="4879075" y="3845100"/>
                <a:ext cx="262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40" extrusionOk="0">
                    <a:moveTo>
                      <a:pt x="543" y="1"/>
                    </a:moveTo>
                    <a:cubicBezTo>
                      <a:pt x="448" y="1"/>
                      <a:pt x="357" y="31"/>
                      <a:pt x="274" y="86"/>
                    </a:cubicBezTo>
                    <a:cubicBezTo>
                      <a:pt x="274" y="86"/>
                      <a:pt x="274" y="86"/>
                      <a:pt x="274" y="109"/>
                    </a:cubicBezTo>
                    <a:cubicBezTo>
                      <a:pt x="0" y="269"/>
                      <a:pt x="0" y="680"/>
                      <a:pt x="274" y="840"/>
                    </a:cubicBezTo>
                    <a:cubicBezTo>
                      <a:pt x="361" y="909"/>
                      <a:pt x="462" y="939"/>
                      <a:pt x="576" y="939"/>
                    </a:cubicBezTo>
                    <a:cubicBezTo>
                      <a:pt x="611" y="939"/>
                      <a:pt x="647" y="936"/>
                      <a:pt x="685" y="931"/>
                    </a:cubicBezTo>
                    <a:cubicBezTo>
                      <a:pt x="868" y="862"/>
                      <a:pt x="1050" y="680"/>
                      <a:pt x="1027" y="474"/>
                    </a:cubicBezTo>
                    <a:cubicBezTo>
                      <a:pt x="1027" y="269"/>
                      <a:pt x="913" y="109"/>
                      <a:pt x="731" y="41"/>
                    </a:cubicBezTo>
                    <a:cubicBezTo>
                      <a:pt x="668" y="14"/>
                      <a:pt x="605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69"/>
              <p:cNvSpPr/>
              <p:nvPr/>
            </p:nvSpPr>
            <p:spPr>
              <a:xfrm>
                <a:off x="4836850" y="3746400"/>
                <a:ext cx="27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76" extrusionOk="0">
                    <a:moveTo>
                      <a:pt x="548" y="0"/>
                    </a:moveTo>
                    <a:cubicBezTo>
                      <a:pt x="394" y="0"/>
                      <a:pt x="240" y="74"/>
                      <a:pt x="160" y="223"/>
                    </a:cubicBezTo>
                    <a:cubicBezTo>
                      <a:pt x="137" y="268"/>
                      <a:pt x="114" y="337"/>
                      <a:pt x="91" y="382"/>
                    </a:cubicBezTo>
                    <a:cubicBezTo>
                      <a:pt x="0" y="679"/>
                      <a:pt x="251" y="976"/>
                      <a:pt x="548" y="976"/>
                    </a:cubicBezTo>
                    <a:cubicBezTo>
                      <a:pt x="822" y="976"/>
                      <a:pt x="1096" y="679"/>
                      <a:pt x="1004" y="382"/>
                    </a:cubicBezTo>
                    <a:cubicBezTo>
                      <a:pt x="982" y="337"/>
                      <a:pt x="959" y="268"/>
                      <a:pt x="936" y="223"/>
                    </a:cubicBezTo>
                    <a:cubicBezTo>
                      <a:pt x="856" y="74"/>
                      <a:pt x="70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69"/>
              <p:cNvSpPr/>
              <p:nvPr/>
            </p:nvSpPr>
            <p:spPr>
              <a:xfrm>
                <a:off x="4904750" y="3627325"/>
                <a:ext cx="245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10" extrusionOk="0">
                    <a:moveTo>
                      <a:pt x="514" y="1"/>
                    </a:moveTo>
                    <a:cubicBezTo>
                      <a:pt x="441" y="1"/>
                      <a:pt x="367" y="18"/>
                      <a:pt x="297" y="55"/>
                    </a:cubicBezTo>
                    <a:cubicBezTo>
                      <a:pt x="251" y="78"/>
                      <a:pt x="206" y="124"/>
                      <a:pt x="160" y="147"/>
                    </a:cubicBezTo>
                    <a:cubicBezTo>
                      <a:pt x="0" y="306"/>
                      <a:pt x="0" y="603"/>
                      <a:pt x="160" y="763"/>
                    </a:cubicBezTo>
                    <a:cubicBezTo>
                      <a:pt x="206" y="786"/>
                      <a:pt x="251" y="831"/>
                      <a:pt x="297" y="854"/>
                    </a:cubicBezTo>
                    <a:cubicBezTo>
                      <a:pt x="367" y="892"/>
                      <a:pt x="442" y="909"/>
                      <a:pt x="516" y="909"/>
                    </a:cubicBezTo>
                    <a:cubicBezTo>
                      <a:pt x="755" y="909"/>
                      <a:pt x="982" y="728"/>
                      <a:pt x="982" y="466"/>
                    </a:cubicBezTo>
                    <a:cubicBezTo>
                      <a:pt x="982" y="187"/>
                      <a:pt x="754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69"/>
              <p:cNvSpPr/>
              <p:nvPr/>
            </p:nvSpPr>
            <p:spPr>
              <a:xfrm>
                <a:off x="4923575" y="372455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69"/>
              <p:cNvSpPr/>
              <p:nvPr/>
            </p:nvSpPr>
            <p:spPr>
              <a:xfrm>
                <a:off x="5054825" y="3633125"/>
                <a:ext cx="308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8" extrusionOk="0">
                    <a:moveTo>
                      <a:pt x="620" y="0"/>
                    </a:moveTo>
                    <a:cubicBezTo>
                      <a:pt x="508" y="0"/>
                      <a:pt x="400" y="40"/>
                      <a:pt x="320" y="120"/>
                    </a:cubicBezTo>
                    <a:cubicBezTo>
                      <a:pt x="274" y="166"/>
                      <a:pt x="229" y="211"/>
                      <a:pt x="206" y="257"/>
                    </a:cubicBezTo>
                    <a:cubicBezTo>
                      <a:pt x="0" y="577"/>
                      <a:pt x="274" y="987"/>
                      <a:pt x="617" y="987"/>
                    </a:cubicBezTo>
                    <a:cubicBezTo>
                      <a:pt x="982" y="987"/>
                      <a:pt x="1233" y="577"/>
                      <a:pt x="1050" y="257"/>
                    </a:cubicBezTo>
                    <a:cubicBezTo>
                      <a:pt x="1005" y="211"/>
                      <a:pt x="982" y="166"/>
                      <a:pt x="936" y="120"/>
                    </a:cubicBezTo>
                    <a:cubicBezTo>
                      <a:pt x="845" y="40"/>
                      <a:pt x="731" y="0"/>
                      <a:pt x="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69"/>
              <p:cNvSpPr/>
              <p:nvPr/>
            </p:nvSpPr>
            <p:spPr>
              <a:xfrm>
                <a:off x="5024575" y="3734825"/>
                <a:ext cx="308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60" extrusionOk="0">
                    <a:moveTo>
                      <a:pt x="617" y="1"/>
                    </a:moveTo>
                    <a:cubicBezTo>
                      <a:pt x="1" y="1"/>
                      <a:pt x="1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69"/>
              <p:cNvSpPr/>
              <p:nvPr/>
            </p:nvSpPr>
            <p:spPr>
              <a:xfrm>
                <a:off x="5152975" y="3716600"/>
                <a:ext cx="308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3" extrusionOk="0">
                    <a:moveTo>
                      <a:pt x="758" y="1"/>
                    </a:moveTo>
                    <a:cubicBezTo>
                      <a:pt x="704" y="1"/>
                      <a:pt x="649" y="8"/>
                      <a:pt x="594" y="22"/>
                    </a:cubicBezTo>
                    <a:cubicBezTo>
                      <a:pt x="503" y="22"/>
                      <a:pt x="411" y="45"/>
                      <a:pt x="343" y="68"/>
                    </a:cubicBezTo>
                    <a:cubicBezTo>
                      <a:pt x="137" y="91"/>
                      <a:pt x="0" y="319"/>
                      <a:pt x="0" y="502"/>
                    </a:cubicBezTo>
                    <a:cubicBezTo>
                      <a:pt x="0" y="684"/>
                      <a:pt x="137" y="912"/>
                      <a:pt x="343" y="935"/>
                    </a:cubicBezTo>
                    <a:cubicBezTo>
                      <a:pt x="411" y="958"/>
                      <a:pt x="503" y="981"/>
                      <a:pt x="594" y="981"/>
                    </a:cubicBezTo>
                    <a:cubicBezTo>
                      <a:pt x="649" y="995"/>
                      <a:pt x="704" y="1002"/>
                      <a:pt x="758" y="1002"/>
                    </a:cubicBezTo>
                    <a:cubicBezTo>
                      <a:pt x="883" y="1002"/>
                      <a:pt x="1000" y="962"/>
                      <a:pt x="1096" y="867"/>
                    </a:cubicBezTo>
                    <a:cubicBezTo>
                      <a:pt x="1187" y="753"/>
                      <a:pt x="1233" y="639"/>
                      <a:pt x="1233" y="502"/>
                    </a:cubicBezTo>
                    <a:cubicBezTo>
                      <a:pt x="1233" y="365"/>
                      <a:pt x="1187" y="228"/>
                      <a:pt x="1096" y="136"/>
                    </a:cubicBezTo>
                    <a:cubicBezTo>
                      <a:pt x="1000" y="41"/>
                      <a:pt x="883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3" name="Google Shape;5893;p69"/>
              <p:cNvSpPr/>
              <p:nvPr/>
            </p:nvSpPr>
            <p:spPr>
              <a:xfrm>
                <a:off x="4969225" y="3822950"/>
                <a:ext cx="302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3" extrusionOk="0">
                    <a:moveTo>
                      <a:pt x="695" y="1"/>
                    </a:moveTo>
                    <a:cubicBezTo>
                      <a:pt x="627" y="1"/>
                      <a:pt x="561" y="18"/>
                      <a:pt x="503" y="59"/>
                    </a:cubicBezTo>
                    <a:lnTo>
                      <a:pt x="252" y="219"/>
                    </a:lnTo>
                    <a:cubicBezTo>
                      <a:pt x="115" y="333"/>
                      <a:pt x="1" y="470"/>
                      <a:pt x="23" y="653"/>
                    </a:cubicBezTo>
                    <a:cubicBezTo>
                      <a:pt x="23" y="790"/>
                      <a:pt x="69" y="904"/>
                      <a:pt x="160" y="995"/>
                    </a:cubicBezTo>
                    <a:cubicBezTo>
                      <a:pt x="252" y="1087"/>
                      <a:pt x="389" y="1132"/>
                      <a:pt x="503" y="1132"/>
                    </a:cubicBezTo>
                    <a:cubicBezTo>
                      <a:pt x="685" y="1132"/>
                      <a:pt x="822" y="1041"/>
                      <a:pt x="936" y="904"/>
                    </a:cubicBezTo>
                    <a:lnTo>
                      <a:pt x="1096" y="653"/>
                    </a:lnTo>
                    <a:cubicBezTo>
                      <a:pt x="1210" y="516"/>
                      <a:pt x="1165" y="242"/>
                      <a:pt x="1028" y="128"/>
                    </a:cubicBezTo>
                    <a:cubicBezTo>
                      <a:pt x="940" y="55"/>
                      <a:pt x="81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4" name="Google Shape;5894;p69"/>
              <p:cNvSpPr/>
              <p:nvPr/>
            </p:nvSpPr>
            <p:spPr>
              <a:xfrm>
                <a:off x="4989200" y="3549950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59" y="731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69"/>
              <p:cNvSpPr/>
              <p:nvPr/>
            </p:nvSpPr>
            <p:spPr>
              <a:xfrm>
                <a:off x="5046275" y="3410725"/>
                <a:ext cx="30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59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69"/>
              <p:cNvSpPr/>
              <p:nvPr/>
            </p:nvSpPr>
            <p:spPr>
              <a:xfrm>
                <a:off x="5191950" y="3402725"/>
                <a:ext cx="27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39" extrusionOk="0">
                    <a:moveTo>
                      <a:pt x="587" y="1"/>
                    </a:moveTo>
                    <a:cubicBezTo>
                      <a:pt x="404" y="1"/>
                      <a:pt x="267" y="92"/>
                      <a:pt x="153" y="252"/>
                    </a:cubicBezTo>
                    <a:cubicBezTo>
                      <a:pt x="108" y="297"/>
                      <a:pt x="85" y="366"/>
                      <a:pt x="62" y="457"/>
                    </a:cubicBezTo>
                    <a:cubicBezTo>
                      <a:pt x="1" y="784"/>
                      <a:pt x="214" y="1038"/>
                      <a:pt x="538" y="1038"/>
                    </a:cubicBezTo>
                    <a:cubicBezTo>
                      <a:pt x="576" y="1038"/>
                      <a:pt x="615" y="1035"/>
                      <a:pt x="655" y="1028"/>
                    </a:cubicBezTo>
                    <a:cubicBezTo>
                      <a:pt x="724" y="1028"/>
                      <a:pt x="792" y="982"/>
                      <a:pt x="861" y="936"/>
                    </a:cubicBezTo>
                    <a:cubicBezTo>
                      <a:pt x="998" y="845"/>
                      <a:pt x="1112" y="685"/>
                      <a:pt x="1112" y="503"/>
                    </a:cubicBezTo>
                    <a:cubicBezTo>
                      <a:pt x="1089" y="366"/>
                      <a:pt x="1043" y="252"/>
                      <a:pt x="952" y="137"/>
                    </a:cubicBezTo>
                    <a:cubicBezTo>
                      <a:pt x="861" y="46"/>
                      <a:pt x="72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69"/>
              <p:cNvSpPr/>
              <p:nvPr/>
            </p:nvSpPr>
            <p:spPr>
              <a:xfrm>
                <a:off x="5106175" y="3495175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17" y="0"/>
                    </a:moveTo>
                    <a:cubicBezTo>
                      <a:pt x="1" y="0"/>
                      <a:pt x="1" y="982"/>
                      <a:pt x="617" y="982"/>
                    </a:cubicBezTo>
                    <a:cubicBezTo>
                      <a:pt x="1256" y="982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69"/>
              <p:cNvSpPr/>
              <p:nvPr/>
            </p:nvSpPr>
            <p:spPr>
              <a:xfrm>
                <a:off x="5146700" y="3584175"/>
                <a:ext cx="314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0" extrusionOk="0">
                    <a:moveTo>
                      <a:pt x="639" y="1"/>
                    </a:moveTo>
                    <a:cubicBezTo>
                      <a:pt x="0" y="1"/>
                      <a:pt x="0" y="960"/>
                      <a:pt x="639" y="960"/>
                    </a:cubicBezTo>
                    <a:cubicBezTo>
                      <a:pt x="1256" y="960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9" name="Google Shape;5899;p69"/>
              <p:cNvSpPr/>
              <p:nvPr/>
            </p:nvSpPr>
            <p:spPr>
              <a:xfrm>
                <a:off x="5250550" y="3494600"/>
                <a:ext cx="331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24" y="1028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0" name="Google Shape;5900;p69"/>
              <p:cNvSpPr/>
              <p:nvPr/>
            </p:nvSpPr>
            <p:spPr>
              <a:xfrm>
                <a:off x="5289350" y="3639550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1" name="Google Shape;5901;p69"/>
              <p:cNvSpPr/>
              <p:nvPr/>
            </p:nvSpPr>
            <p:spPr>
              <a:xfrm>
                <a:off x="5265950" y="3704600"/>
                <a:ext cx="3085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33" y="959"/>
                      <a:pt x="1233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2" name="Google Shape;5902;p69"/>
              <p:cNvSpPr/>
              <p:nvPr/>
            </p:nvSpPr>
            <p:spPr>
              <a:xfrm>
                <a:off x="5410900" y="3747400"/>
                <a:ext cx="314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59" extrusionOk="0">
                    <a:moveTo>
                      <a:pt x="640" y="0"/>
                    </a:moveTo>
                    <a:cubicBezTo>
                      <a:pt x="23" y="0"/>
                      <a:pt x="0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3" name="Google Shape;5903;p69"/>
              <p:cNvSpPr/>
              <p:nvPr/>
            </p:nvSpPr>
            <p:spPr>
              <a:xfrm>
                <a:off x="5416025" y="363097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1" y="1"/>
                    </a:moveTo>
                    <a:cubicBezTo>
                      <a:pt x="1" y="1"/>
                      <a:pt x="1" y="891"/>
                      <a:pt x="571" y="891"/>
                    </a:cubicBezTo>
                    <a:cubicBezTo>
                      <a:pt x="1142" y="891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4" name="Google Shape;5904;p69"/>
              <p:cNvSpPr/>
              <p:nvPr/>
            </p:nvSpPr>
            <p:spPr>
              <a:xfrm>
                <a:off x="5366950" y="3519700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60" y="731"/>
                      <a:pt x="960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5" name="Google Shape;5905;p69"/>
              <p:cNvSpPr/>
              <p:nvPr/>
            </p:nvSpPr>
            <p:spPr>
              <a:xfrm>
                <a:off x="5228300" y="3620700"/>
                <a:ext cx="245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32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82" y="731"/>
                      <a:pt x="982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6" name="Google Shape;5906;p69"/>
              <p:cNvSpPr/>
              <p:nvPr/>
            </p:nvSpPr>
            <p:spPr>
              <a:xfrm>
                <a:off x="5477100" y="3738825"/>
                <a:ext cx="1942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46" extrusionOk="0">
                    <a:moveTo>
                      <a:pt x="388" y="1"/>
                    </a:moveTo>
                    <a:cubicBezTo>
                      <a:pt x="183" y="23"/>
                      <a:pt x="0" y="183"/>
                      <a:pt x="0" y="389"/>
                    </a:cubicBezTo>
                    <a:cubicBezTo>
                      <a:pt x="23" y="411"/>
                      <a:pt x="23" y="434"/>
                      <a:pt x="23" y="457"/>
                    </a:cubicBezTo>
                    <a:cubicBezTo>
                      <a:pt x="23" y="663"/>
                      <a:pt x="183" y="845"/>
                      <a:pt x="388" y="845"/>
                    </a:cubicBezTo>
                    <a:cubicBezTo>
                      <a:pt x="594" y="822"/>
                      <a:pt x="776" y="685"/>
                      <a:pt x="776" y="457"/>
                    </a:cubicBezTo>
                    <a:cubicBezTo>
                      <a:pt x="776" y="434"/>
                      <a:pt x="776" y="411"/>
                      <a:pt x="776" y="389"/>
                    </a:cubicBezTo>
                    <a:cubicBezTo>
                      <a:pt x="776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7" name="Google Shape;5907;p69"/>
              <p:cNvSpPr/>
              <p:nvPr/>
            </p:nvSpPr>
            <p:spPr>
              <a:xfrm>
                <a:off x="5522750" y="3813575"/>
                <a:ext cx="239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754" extrusionOk="0">
                    <a:moveTo>
                      <a:pt x="479" y="1"/>
                    </a:moveTo>
                    <a:cubicBezTo>
                      <a:pt x="0" y="1"/>
                      <a:pt x="0" y="754"/>
                      <a:pt x="479" y="754"/>
                    </a:cubicBezTo>
                    <a:cubicBezTo>
                      <a:pt x="959" y="754"/>
                      <a:pt x="95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8" name="Google Shape;5908;p69"/>
              <p:cNvSpPr/>
              <p:nvPr/>
            </p:nvSpPr>
            <p:spPr>
              <a:xfrm>
                <a:off x="4614875" y="39419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8" y="982"/>
                      <a:pt x="1278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69"/>
              <p:cNvSpPr/>
              <p:nvPr/>
            </p:nvSpPr>
            <p:spPr>
              <a:xfrm>
                <a:off x="4641675" y="3753525"/>
                <a:ext cx="320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47" extrusionOk="0">
                    <a:moveTo>
                      <a:pt x="619" y="0"/>
                    </a:moveTo>
                    <a:cubicBezTo>
                      <a:pt x="516" y="0"/>
                      <a:pt x="418" y="27"/>
                      <a:pt x="320" y="97"/>
                    </a:cubicBezTo>
                    <a:cubicBezTo>
                      <a:pt x="115" y="189"/>
                      <a:pt x="47" y="371"/>
                      <a:pt x="24" y="577"/>
                    </a:cubicBezTo>
                    <a:cubicBezTo>
                      <a:pt x="1" y="736"/>
                      <a:pt x="115" y="896"/>
                      <a:pt x="252" y="988"/>
                    </a:cubicBezTo>
                    <a:cubicBezTo>
                      <a:pt x="324" y="1031"/>
                      <a:pt x="397" y="1047"/>
                      <a:pt x="469" y="1047"/>
                    </a:cubicBezTo>
                    <a:cubicBezTo>
                      <a:pt x="511" y="1047"/>
                      <a:pt x="553" y="1042"/>
                      <a:pt x="594" y="1033"/>
                    </a:cubicBezTo>
                    <a:cubicBezTo>
                      <a:pt x="617" y="1035"/>
                      <a:pt x="639" y="1037"/>
                      <a:pt x="662" y="1037"/>
                    </a:cubicBezTo>
                    <a:cubicBezTo>
                      <a:pt x="870" y="1037"/>
                      <a:pt x="1083" y="940"/>
                      <a:pt x="1165" y="714"/>
                    </a:cubicBezTo>
                    <a:cubicBezTo>
                      <a:pt x="1279" y="440"/>
                      <a:pt x="1142" y="97"/>
                      <a:pt x="823" y="29"/>
                    </a:cubicBezTo>
                    <a:cubicBezTo>
                      <a:pt x="752" y="11"/>
                      <a:pt x="685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69"/>
              <p:cNvSpPr/>
              <p:nvPr/>
            </p:nvSpPr>
            <p:spPr>
              <a:xfrm>
                <a:off x="4559525" y="3847825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5"/>
                      <a:pt x="639" y="1005"/>
                    </a:cubicBezTo>
                    <a:cubicBezTo>
                      <a:pt x="1278" y="1005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1" name="Google Shape;5911;p69"/>
              <p:cNvSpPr/>
              <p:nvPr/>
            </p:nvSpPr>
            <p:spPr>
              <a:xfrm>
                <a:off x="4471625" y="3862075"/>
                <a:ext cx="308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83" extrusionOk="0">
                    <a:moveTo>
                      <a:pt x="617" y="1"/>
                    </a:moveTo>
                    <a:cubicBezTo>
                      <a:pt x="1" y="1"/>
                      <a:pt x="1" y="982"/>
                      <a:pt x="617" y="982"/>
                    </a:cubicBezTo>
                    <a:cubicBezTo>
                      <a:pt x="1234" y="982"/>
                      <a:pt x="1234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2" name="Google Shape;5912;p69"/>
              <p:cNvSpPr/>
              <p:nvPr/>
            </p:nvSpPr>
            <p:spPr>
              <a:xfrm>
                <a:off x="4424275" y="36943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0"/>
                    </a:moveTo>
                    <a:cubicBezTo>
                      <a:pt x="0" y="0"/>
                      <a:pt x="0" y="936"/>
                      <a:pt x="594" y="936"/>
                    </a:cubicBezTo>
                    <a:cubicBezTo>
                      <a:pt x="1187" y="936"/>
                      <a:pt x="1187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3" name="Google Shape;5913;p69"/>
              <p:cNvSpPr/>
              <p:nvPr/>
            </p:nvSpPr>
            <p:spPr>
              <a:xfrm>
                <a:off x="4492750" y="377420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23" y="1"/>
                      <a:pt x="0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4" name="Google Shape;5914;p69"/>
              <p:cNvSpPr/>
              <p:nvPr/>
            </p:nvSpPr>
            <p:spPr>
              <a:xfrm>
                <a:off x="4563500" y="3656700"/>
                <a:ext cx="266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66" extrusionOk="0">
                    <a:moveTo>
                      <a:pt x="542" y="1"/>
                    </a:moveTo>
                    <a:cubicBezTo>
                      <a:pt x="426" y="1"/>
                      <a:pt x="307" y="42"/>
                      <a:pt x="206" y="136"/>
                    </a:cubicBezTo>
                    <a:cubicBezTo>
                      <a:pt x="206" y="159"/>
                      <a:pt x="183" y="159"/>
                      <a:pt x="183" y="181"/>
                    </a:cubicBezTo>
                    <a:cubicBezTo>
                      <a:pt x="1" y="341"/>
                      <a:pt x="1" y="638"/>
                      <a:pt x="183" y="798"/>
                    </a:cubicBezTo>
                    <a:cubicBezTo>
                      <a:pt x="183" y="798"/>
                      <a:pt x="206" y="820"/>
                      <a:pt x="206" y="820"/>
                    </a:cubicBezTo>
                    <a:cubicBezTo>
                      <a:pt x="305" y="919"/>
                      <a:pt x="435" y="965"/>
                      <a:pt x="562" y="965"/>
                    </a:cubicBezTo>
                    <a:cubicBezTo>
                      <a:pt x="817" y="965"/>
                      <a:pt x="1066" y="782"/>
                      <a:pt x="1051" y="478"/>
                    </a:cubicBezTo>
                    <a:cubicBezTo>
                      <a:pt x="1035" y="197"/>
                      <a:pt x="795" y="1"/>
                      <a:pt x="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5" name="Google Shape;5915;p69"/>
              <p:cNvSpPr/>
              <p:nvPr/>
            </p:nvSpPr>
            <p:spPr>
              <a:xfrm>
                <a:off x="4666225" y="3573350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56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6" name="Google Shape;5916;p69"/>
              <p:cNvSpPr/>
              <p:nvPr/>
            </p:nvSpPr>
            <p:spPr>
              <a:xfrm>
                <a:off x="4578925" y="350487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0" y="0"/>
                      <a:pt x="0" y="913"/>
                      <a:pt x="571" y="913"/>
                    </a:cubicBezTo>
                    <a:cubicBezTo>
                      <a:pt x="1164" y="913"/>
                      <a:pt x="1164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69"/>
              <p:cNvSpPr/>
              <p:nvPr/>
            </p:nvSpPr>
            <p:spPr>
              <a:xfrm>
                <a:off x="4471075" y="3573925"/>
                <a:ext cx="25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1004" y="776"/>
                      <a:pt x="1004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69"/>
              <p:cNvSpPr/>
              <p:nvPr/>
            </p:nvSpPr>
            <p:spPr>
              <a:xfrm>
                <a:off x="4360375" y="3524275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593" y="0"/>
                    </a:moveTo>
                    <a:cubicBezTo>
                      <a:pt x="0" y="0"/>
                      <a:pt x="0" y="936"/>
                      <a:pt x="593" y="936"/>
                    </a:cubicBezTo>
                    <a:cubicBezTo>
                      <a:pt x="1210" y="936"/>
                      <a:pt x="1210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9" name="Google Shape;5919;p69"/>
              <p:cNvSpPr/>
              <p:nvPr/>
            </p:nvSpPr>
            <p:spPr>
              <a:xfrm>
                <a:off x="4425425" y="3422700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0" name="Google Shape;5920;p69"/>
              <p:cNvSpPr/>
              <p:nvPr/>
            </p:nvSpPr>
            <p:spPr>
              <a:xfrm>
                <a:off x="4497875" y="3470050"/>
                <a:ext cx="320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279" y="1005"/>
                      <a:pt x="1279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69"/>
              <p:cNvSpPr/>
              <p:nvPr/>
            </p:nvSpPr>
            <p:spPr>
              <a:xfrm>
                <a:off x="4611450" y="3358775"/>
                <a:ext cx="314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83" extrusionOk="0">
                    <a:moveTo>
                      <a:pt x="639" y="1"/>
                    </a:moveTo>
                    <a:cubicBezTo>
                      <a:pt x="0" y="1"/>
                      <a:pt x="0" y="982"/>
                      <a:pt x="639" y="982"/>
                    </a:cubicBezTo>
                    <a:cubicBezTo>
                      <a:pt x="1256" y="982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69"/>
              <p:cNvSpPr/>
              <p:nvPr/>
            </p:nvSpPr>
            <p:spPr>
              <a:xfrm>
                <a:off x="4666800" y="3325125"/>
                <a:ext cx="308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2" extrusionOk="0">
                    <a:moveTo>
                      <a:pt x="616" y="0"/>
                    </a:moveTo>
                    <a:cubicBezTo>
                      <a:pt x="0" y="0"/>
                      <a:pt x="0" y="982"/>
                      <a:pt x="616" y="982"/>
                    </a:cubicBezTo>
                    <a:cubicBezTo>
                      <a:pt x="1233" y="982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69"/>
              <p:cNvSpPr/>
              <p:nvPr/>
            </p:nvSpPr>
            <p:spPr>
              <a:xfrm>
                <a:off x="4665075" y="3463225"/>
                <a:ext cx="274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45" extrusionOk="0">
                    <a:moveTo>
                      <a:pt x="549" y="0"/>
                    </a:moveTo>
                    <a:cubicBezTo>
                      <a:pt x="1" y="0"/>
                      <a:pt x="1" y="845"/>
                      <a:pt x="549" y="845"/>
                    </a:cubicBezTo>
                    <a:cubicBezTo>
                      <a:pt x="1096" y="845"/>
                      <a:pt x="1096" y="0"/>
                      <a:pt x="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69"/>
              <p:cNvSpPr/>
              <p:nvPr/>
            </p:nvSpPr>
            <p:spPr>
              <a:xfrm>
                <a:off x="4500175" y="33199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60"/>
                      <a:pt x="616" y="960"/>
                    </a:cubicBezTo>
                    <a:cubicBezTo>
                      <a:pt x="1233" y="960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69"/>
              <p:cNvSpPr/>
              <p:nvPr/>
            </p:nvSpPr>
            <p:spPr>
              <a:xfrm>
                <a:off x="4576050" y="3155075"/>
                <a:ext cx="314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60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56" y="959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6" name="Google Shape;5926;p69"/>
              <p:cNvSpPr/>
              <p:nvPr/>
            </p:nvSpPr>
            <p:spPr>
              <a:xfrm>
                <a:off x="4605725" y="3258425"/>
                <a:ext cx="234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4" extrusionOk="0">
                    <a:moveTo>
                      <a:pt x="415" y="0"/>
                    </a:moveTo>
                    <a:cubicBezTo>
                      <a:pt x="319" y="0"/>
                      <a:pt x="227" y="35"/>
                      <a:pt x="161" y="112"/>
                    </a:cubicBezTo>
                    <a:cubicBezTo>
                      <a:pt x="1" y="272"/>
                      <a:pt x="1" y="500"/>
                      <a:pt x="161" y="660"/>
                    </a:cubicBezTo>
                    <a:cubicBezTo>
                      <a:pt x="183" y="683"/>
                      <a:pt x="206" y="705"/>
                      <a:pt x="229" y="751"/>
                    </a:cubicBezTo>
                    <a:cubicBezTo>
                      <a:pt x="298" y="819"/>
                      <a:pt x="400" y="854"/>
                      <a:pt x="503" y="854"/>
                    </a:cubicBezTo>
                    <a:cubicBezTo>
                      <a:pt x="606" y="854"/>
                      <a:pt x="708" y="819"/>
                      <a:pt x="777" y="751"/>
                    </a:cubicBezTo>
                    <a:cubicBezTo>
                      <a:pt x="914" y="591"/>
                      <a:pt x="937" y="340"/>
                      <a:pt x="777" y="180"/>
                    </a:cubicBezTo>
                    <a:cubicBezTo>
                      <a:pt x="754" y="158"/>
                      <a:pt x="731" y="135"/>
                      <a:pt x="708" y="112"/>
                    </a:cubicBezTo>
                    <a:cubicBezTo>
                      <a:pt x="626" y="41"/>
                      <a:pt x="518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7" name="Google Shape;5927;p69"/>
              <p:cNvSpPr/>
              <p:nvPr/>
            </p:nvSpPr>
            <p:spPr>
              <a:xfrm>
                <a:off x="4450525" y="31567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7" y="1"/>
                    </a:moveTo>
                    <a:cubicBezTo>
                      <a:pt x="0" y="1"/>
                      <a:pt x="0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69"/>
              <p:cNvSpPr/>
              <p:nvPr/>
            </p:nvSpPr>
            <p:spPr>
              <a:xfrm>
                <a:off x="4387750" y="32931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79" y="982"/>
                      <a:pt x="1279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69"/>
              <p:cNvSpPr/>
              <p:nvPr/>
            </p:nvSpPr>
            <p:spPr>
              <a:xfrm>
                <a:off x="4282750" y="3203475"/>
                <a:ext cx="234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22" extrusionOk="0">
                    <a:moveTo>
                      <a:pt x="440" y="1"/>
                    </a:moveTo>
                    <a:cubicBezTo>
                      <a:pt x="210" y="1"/>
                      <a:pt x="1" y="231"/>
                      <a:pt x="1" y="461"/>
                    </a:cubicBezTo>
                    <a:cubicBezTo>
                      <a:pt x="1" y="691"/>
                      <a:pt x="210" y="921"/>
                      <a:pt x="440" y="921"/>
                    </a:cubicBezTo>
                    <a:cubicBezTo>
                      <a:pt x="483" y="921"/>
                      <a:pt x="528" y="913"/>
                      <a:pt x="571" y="895"/>
                    </a:cubicBezTo>
                    <a:cubicBezTo>
                      <a:pt x="594" y="872"/>
                      <a:pt x="617" y="872"/>
                      <a:pt x="617" y="872"/>
                    </a:cubicBezTo>
                    <a:cubicBezTo>
                      <a:pt x="800" y="803"/>
                      <a:pt x="937" y="666"/>
                      <a:pt x="937" y="461"/>
                    </a:cubicBezTo>
                    <a:cubicBezTo>
                      <a:pt x="937" y="256"/>
                      <a:pt x="800" y="141"/>
                      <a:pt x="617" y="50"/>
                    </a:cubicBezTo>
                    <a:cubicBezTo>
                      <a:pt x="617" y="50"/>
                      <a:pt x="594" y="50"/>
                      <a:pt x="571" y="27"/>
                    </a:cubicBezTo>
                    <a:cubicBezTo>
                      <a:pt x="528" y="9"/>
                      <a:pt x="483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69"/>
              <p:cNvSpPr/>
              <p:nvPr/>
            </p:nvSpPr>
            <p:spPr>
              <a:xfrm>
                <a:off x="4338675" y="33656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69"/>
              <p:cNvSpPr/>
              <p:nvPr/>
            </p:nvSpPr>
            <p:spPr>
              <a:xfrm>
                <a:off x="4358075" y="31402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69"/>
              <p:cNvSpPr/>
              <p:nvPr/>
            </p:nvSpPr>
            <p:spPr>
              <a:xfrm>
                <a:off x="4445950" y="3002150"/>
                <a:ext cx="29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8" extrusionOk="0">
                    <a:moveTo>
                      <a:pt x="663" y="0"/>
                    </a:moveTo>
                    <a:cubicBezTo>
                      <a:pt x="206" y="23"/>
                      <a:pt x="1" y="525"/>
                      <a:pt x="298" y="868"/>
                    </a:cubicBezTo>
                    <a:lnTo>
                      <a:pt x="343" y="890"/>
                    </a:lnTo>
                    <a:cubicBezTo>
                      <a:pt x="412" y="982"/>
                      <a:pt x="531" y="1027"/>
                      <a:pt x="654" y="1027"/>
                    </a:cubicBezTo>
                    <a:cubicBezTo>
                      <a:pt x="777" y="1027"/>
                      <a:pt x="902" y="982"/>
                      <a:pt x="982" y="890"/>
                    </a:cubicBezTo>
                    <a:lnTo>
                      <a:pt x="1005" y="868"/>
                    </a:lnTo>
                    <a:cubicBezTo>
                      <a:pt x="1142" y="708"/>
                      <a:pt x="1188" y="502"/>
                      <a:pt x="1119" y="320"/>
                    </a:cubicBezTo>
                    <a:cubicBezTo>
                      <a:pt x="1028" y="137"/>
                      <a:pt x="845" y="0"/>
                      <a:pt x="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69"/>
              <p:cNvSpPr/>
              <p:nvPr/>
            </p:nvSpPr>
            <p:spPr>
              <a:xfrm>
                <a:off x="4501875" y="3050850"/>
                <a:ext cx="30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43" extrusionOk="0">
                    <a:moveTo>
                      <a:pt x="602" y="1"/>
                    </a:moveTo>
                    <a:cubicBezTo>
                      <a:pt x="483" y="1"/>
                      <a:pt x="363" y="41"/>
                      <a:pt x="275" y="129"/>
                    </a:cubicBezTo>
                    <a:cubicBezTo>
                      <a:pt x="252" y="175"/>
                      <a:pt x="206" y="221"/>
                      <a:pt x="183" y="289"/>
                    </a:cubicBezTo>
                    <a:cubicBezTo>
                      <a:pt x="1" y="631"/>
                      <a:pt x="206" y="1042"/>
                      <a:pt x="617" y="1042"/>
                    </a:cubicBezTo>
                    <a:cubicBezTo>
                      <a:pt x="1028" y="1042"/>
                      <a:pt x="1233" y="631"/>
                      <a:pt x="1051" y="289"/>
                    </a:cubicBezTo>
                    <a:cubicBezTo>
                      <a:pt x="1028" y="221"/>
                      <a:pt x="982" y="175"/>
                      <a:pt x="937" y="129"/>
                    </a:cubicBezTo>
                    <a:cubicBezTo>
                      <a:pt x="854" y="47"/>
                      <a:pt x="729" y="1"/>
                      <a:pt x="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4" name="Google Shape;5934;p69"/>
              <p:cNvSpPr/>
              <p:nvPr/>
            </p:nvSpPr>
            <p:spPr>
              <a:xfrm>
                <a:off x="4584625" y="3036375"/>
                <a:ext cx="297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88" extrusionOk="0">
                    <a:moveTo>
                      <a:pt x="580" y="1"/>
                    </a:moveTo>
                    <a:cubicBezTo>
                      <a:pt x="508" y="1"/>
                      <a:pt x="434" y="12"/>
                      <a:pt x="366" y="24"/>
                    </a:cubicBezTo>
                    <a:cubicBezTo>
                      <a:pt x="229" y="69"/>
                      <a:pt x="137" y="183"/>
                      <a:pt x="69" y="297"/>
                    </a:cubicBezTo>
                    <a:cubicBezTo>
                      <a:pt x="0" y="457"/>
                      <a:pt x="46" y="571"/>
                      <a:pt x="92" y="708"/>
                    </a:cubicBezTo>
                    <a:cubicBezTo>
                      <a:pt x="160" y="845"/>
                      <a:pt x="251" y="937"/>
                      <a:pt x="366" y="1005"/>
                    </a:cubicBezTo>
                    <a:cubicBezTo>
                      <a:pt x="450" y="1062"/>
                      <a:pt x="544" y="1087"/>
                      <a:pt x="636" y="1087"/>
                    </a:cubicBezTo>
                    <a:cubicBezTo>
                      <a:pt x="842" y="1087"/>
                      <a:pt x="1040" y="959"/>
                      <a:pt x="1119" y="754"/>
                    </a:cubicBezTo>
                    <a:cubicBezTo>
                      <a:pt x="1187" y="617"/>
                      <a:pt x="1187" y="480"/>
                      <a:pt x="1119" y="343"/>
                    </a:cubicBezTo>
                    <a:cubicBezTo>
                      <a:pt x="1050" y="183"/>
                      <a:pt x="936" y="92"/>
                      <a:pt x="776" y="46"/>
                    </a:cubicBezTo>
                    <a:cubicBezTo>
                      <a:pt x="719" y="12"/>
                      <a:pt x="651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5" name="Google Shape;5935;p69"/>
              <p:cNvSpPr/>
              <p:nvPr/>
            </p:nvSpPr>
            <p:spPr>
              <a:xfrm>
                <a:off x="4538975" y="2845750"/>
                <a:ext cx="291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154" extrusionOk="0">
                    <a:moveTo>
                      <a:pt x="646" y="1"/>
                    </a:moveTo>
                    <a:cubicBezTo>
                      <a:pt x="636" y="1"/>
                      <a:pt x="626" y="1"/>
                      <a:pt x="617" y="2"/>
                    </a:cubicBezTo>
                    <a:cubicBezTo>
                      <a:pt x="411" y="2"/>
                      <a:pt x="206" y="139"/>
                      <a:pt x="137" y="322"/>
                    </a:cubicBezTo>
                    <a:cubicBezTo>
                      <a:pt x="23" y="436"/>
                      <a:pt x="0" y="596"/>
                      <a:pt x="0" y="732"/>
                    </a:cubicBezTo>
                    <a:cubicBezTo>
                      <a:pt x="46" y="938"/>
                      <a:pt x="160" y="1052"/>
                      <a:pt x="343" y="1121"/>
                    </a:cubicBezTo>
                    <a:cubicBezTo>
                      <a:pt x="404" y="1143"/>
                      <a:pt x="464" y="1153"/>
                      <a:pt x="524" y="1153"/>
                    </a:cubicBezTo>
                    <a:cubicBezTo>
                      <a:pt x="642" y="1153"/>
                      <a:pt x="754" y="1113"/>
                      <a:pt x="845" y="1052"/>
                    </a:cubicBezTo>
                    <a:cubicBezTo>
                      <a:pt x="1050" y="938"/>
                      <a:pt x="1119" y="732"/>
                      <a:pt x="1142" y="527"/>
                    </a:cubicBezTo>
                    <a:cubicBezTo>
                      <a:pt x="1164" y="264"/>
                      <a:pt x="890" y="1"/>
                      <a:pt x="6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69"/>
              <p:cNvSpPr/>
              <p:nvPr/>
            </p:nvSpPr>
            <p:spPr>
              <a:xfrm>
                <a:off x="4277625" y="3048375"/>
                <a:ext cx="25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0" extrusionOk="0">
                    <a:moveTo>
                      <a:pt x="503" y="0"/>
                    </a:moveTo>
                    <a:cubicBezTo>
                      <a:pt x="388" y="0"/>
                      <a:pt x="251" y="46"/>
                      <a:pt x="160" y="137"/>
                    </a:cubicBezTo>
                    <a:cubicBezTo>
                      <a:pt x="23" y="274"/>
                      <a:pt x="0" y="457"/>
                      <a:pt x="23" y="639"/>
                    </a:cubicBezTo>
                    <a:cubicBezTo>
                      <a:pt x="23" y="639"/>
                      <a:pt x="23" y="662"/>
                      <a:pt x="23" y="662"/>
                    </a:cubicBezTo>
                    <a:cubicBezTo>
                      <a:pt x="66" y="856"/>
                      <a:pt x="272" y="1029"/>
                      <a:pt x="467" y="1029"/>
                    </a:cubicBezTo>
                    <a:cubicBezTo>
                      <a:pt x="479" y="1029"/>
                      <a:pt x="491" y="1028"/>
                      <a:pt x="503" y="1027"/>
                    </a:cubicBezTo>
                    <a:cubicBezTo>
                      <a:pt x="708" y="1027"/>
                      <a:pt x="959" y="890"/>
                      <a:pt x="982" y="662"/>
                    </a:cubicBezTo>
                    <a:cubicBezTo>
                      <a:pt x="982" y="662"/>
                      <a:pt x="982" y="639"/>
                      <a:pt x="1005" y="639"/>
                    </a:cubicBezTo>
                    <a:cubicBezTo>
                      <a:pt x="1027" y="457"/>
                      <a:pt x="1005" y="274"/>
                      <a:pt x="868" y="137"/>
                    </a:cubicBezTo>
                    <a:cubicBezTo>
                      <a:pt x="776" y="46"/>
                      <a:pt x="63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7" name="Google Shape;5937;p69"/>
              <p:cNvSpPr/>
              <p:nvPr/>
            </p:nvSpPr>
            <p:spPr>
              <a:xfrm>
                <a:off x="4353525" y="3035050"/>
                <a:ext cx="33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83" extrusionOk="0">
                    <a:moveTo>
                      <a:pt x="744" y="1"/>
                    </a:moveTo>
                    <a:cubicBezTo>
                      <a:pt x="694" y="1"/>
                      <a:pt x="643" y="10"/>
                      <a:pt x="594" y="31"/>
                    </a:cubicBezTo>
                    <a:cubicBezTo>
                      <a:pt x="457" y="77"/>
                      <a:pt x="274" y="145"/>
                      <a:pt x="183" y="259"/>
                    </a:cubicBezTo>
                    <a:cubicBezTo>
                      <a:pt x="69" y="396"/>
                      <a:pt x="0" y="556"/>
                      <a:pt x="69" y="738"/>
                    </a:cubicBezTo>
                    <a:cubicBezTo>
                      <a:pt x="114" y="898"/>
                      <a:pt x="228" y="1035"/>
                      <a:pt x="388" y="1058"/>
                    </a:cubicBezTo>
                    <a:cubicBezTo>
                      <a:pt x="449" y="1075"/>
                      <a:pt x="510" y="1083"/>
                      <a:pt x="571" y="1083"/>
                    </a:cubicBezTo>
                    <a:cubicBezTo>
                      <a:pt x="670" y="1083"/>
                      <a:pt x="769" y="1063"/>
                      <a:pt x="867" y="1035"/>
                    </a:cubicBezTo>
                    <a:cubicBezTo>
                      <a:pt x="1141" y="967"/>
                      <a:pt x="1324" y="670"/>
                      <a:pt x="1233" y="396"/>
                    </a:cubicBezTo>
                    <a:cubicBezTo>
                      <a:pt x="1177" y="191"/>
                      <a:pt x="968" y="1"/>
                      <a:pt x="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8" name="Google Shape;5938;p69"/>
              <p:cNvSpPr/>
              <p:nvPr/>
            </p:nvSpPr>
            <p:spPr>
              <a:xfrm>
                <a:off x="4335825" y="2880725"/>
                <a:ext cx="302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8" extrusionOk="0">
                    <a:moveTo>
                      <a:pt x="515" y="1"/>
                    </a:moveTo>
                    <a:cubicBezTo>
                      <a:pt x="429" y="1"/>
                      <a:pt x="343" y="21"/>
                      <a:pt x="274" y="64"/>
                    </a:cubicBezTo>
                    <a:cubicBezTo>
                      <a:pt x="92" y="201"/>
                      <a:pt x="1" y="406"/>
                      <a:pt x="46" y="635"/>
                    </a:cubicBezTo>
                    <a:cubicBezTo>
                      <a:pt x="46" y="680"/>
                      <a:pt x="69" y="703"/>
                      <a:pt x="92" y="749"/>
                    </a:cubicBezTo>
                    <a:cubicBezTo>
                      <a:pt x="162" y="977"/>
                      <a:pt x="353" y="1137"/>
                      <a:pt x="573" y="1137"/>
                    </a:cubicBezTo>
                    <a:cubicBezTo>
                      <a:pt x="639" y="1137"/>
                      <a:pt x="708" y="1123"/>
                      <a:pt x="777" y="1091"/>
                    </a:cubicBezTo>
                    <a:cubicBezTo>
                      <a:pt x="1050" y="977"/>
                      <a:pt x="1210" y="612"/>
                      <a:pt x="1028" y="361"/>
                    </a:cubicBezTo>
                    <a:cubicBezTo>
                      <a:pt x="982" y="269"/>
                      <a:pt x="936" y="224"/>
                      <a:pt x="891" y="155"/>
                    </a:cubicBezTo>
                    <a:cubicBezTo>
                      <a:pt x="805" y="56"/>
                      <a:pt x="658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69"/>
              <p:cNvSpPr/>
              <p:nvPr/>
            </p:nvSpPr>
            <p:spPr>
              <a:xfrm>
                <a:off x="4412850" y="2887450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56" y="982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0" name="Google Shape;5940;p69"/>
              <p:cNvSpPr/>
              <p:nvPr/>
            </p:nvSpPr>
            <p:spPr>
              <a:xfrm>
                <a:off x="4421425" y="26888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9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1" name="Google Shape;5941;p69"/>
              <p:cNvSpPr/>
              <p:nvPr/>
            </p:nvSpPr>
            <p:spPr>
              <a:xfrm>
                <a:off x="4471625" y="2773325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60" y="731"/>
                      <a:pt x="960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2" name="Google Shape;5942;p69"/>
              <p:cNvSpPr/>
              <p:nvPr/>
            </p:nvSpPr>
            <p:spPr>
              <a:xfrm>
                <a:off x="4554375" y="2651775"/>
                <a:ext cx="285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1" extrusionOk="0">
                    <a:moveTo>
                      <a:pt x="571" y="0"/>
                    </a:moveTo>
                    <a:cubicBezTo>
                      <a:pt x="446" y="0"/>
                      <a:pt x="320" y="46"/>
                      <a:pt x="252" y="137"/>
                    </a:cubicBezTo>
                    <a:cubicBezTo>
                      <a:pt x="160" y="229"/>
                      <a:pt x="115" y="297"/>
                      <a:pt x="92" y="411"/>
                    </a:cubicBezTo>
                    <a:cubicBezTo>
                      <a:pt x="1" y="731"/>
                      <a:pt x="252" y="1050"/>
                      <a:pt x="571" y="1050"/>
                    </a:cubicBezTo>
                    <a:cubicBezTo>
                      <a:pt x="891" y="1050"/>
                      <a:pt x="1142" y="731"/>
                      <a:pt x="1051" y="411"/>
                    </a:cubicBezTo>
                    <a:cubicBezTo>
                      <a:pt x="1028" y="297"/>
                      <a:pt x="982" y="229"/>
                      <a:pt x="891" y="137"/>
                    </a:cubicBezTo>
                    <a:cubicBezTo>
                      <a:pt x="822" y="46"/>
                      <a:pt x="697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3" name="Google Shape;5943;p69"/>
              <p:cNvSpPr/>
              <p:nvPr/>
            </p:nvSpPr>
            <p:spPr>
              <a:xfrm>
                <a:off x="4530400" y="2550500"/>
                <a:ext cx="3027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76" extrusionOk="0">
                    <a:moveTo>
                      <a:pt x="606" y="0"/>
                    </a:moveTo>
                    <a:cubicBezTo>
                      <a:pt x="452" y="0"/>
                      <a:pt x="298" y="80"/>
                      <a:pt x="184" y="240"/>
                    </a:cubicBezTo>
                    <a:cubicBezTo>
                      <a:pt x="138" y="308"/>
                      <a:pt x="92" y="399"/>
                      <a:pt x="69" y="491"/>
                    </a:cubicBezTo>
                    <a:cubicBezTo>
                      <a:pt x="1" y="833"/>
                      <a:pt x="252" y="1176"/>
                      <a:pt x="617" y="1176"/>
                    </a:cubicBezTo>
                    <a:cubicBezTo>
                      <a:pt x="960" y="1176"/>
                      <a:pt x="1211" y="833"/>
                      <a:pt x="1142" y="491"/>
                    </a:cubicBezTo>
                    <a:cubicBezTo>
                      <a:pt x="1119" y="399"/>
                      <a:pt x="1074" y="308"/>
                      <a:pt x="1028" y="240"/>
                    </a:cubicBezTo>
                    <a:cubicBezTo>
                      <a:pt x="914" y="80"/>
                      <a:pt x="760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4" name="Google Shape;5944;p69"/>
              <p:cNvSpPr/>
              <p:nvPr/>
            </p:nvSpPr>
            <p:spPr>
              <a:xfrm>
                <a:off x="4635625" y="2572600"/>
                <a:ext cx="306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122" extrusionOk="0">
                    <a:moveTo>
                      <a:pt x="506" y="1"/>
                    </a:moveTo>
                    <a:cubicBezTo>
                      <a:pt x="221" y="1"/>
                      <a:pt x="0" y="268"/>
                      <a:pt x="60" y="588"/>
                    </a:cubicBezTo>
                    <a:cubicBezTo>
                      <a:pt x="106" y="725"/>
                      <a:pt x="174" y="862"/>
                      <a:pt x="289" y="976"/>
                    </a:cubicBezTo>
                    <a:cubicBezTo>
                      <a:pt x="383" y="1070"/>
                      <a:pt x="525" y="1122"/>
                      <a:pt x="666" y="1122"/>
                    </a:cubicBezTo>
                    <a:cubicBezTo>
                      <a:pt x="799" y="1122"/>
                      <a:pt x="930" y="1076"/>
                      <a:pt x="1019" y="976"/>
                    </a:cubicBezTo>
                    <a:cubicBezTo>
                      <a:pt x="1202" y="771"/>
                      <a:pt x="1224" y="428"/>
                      <a:pt x="1019" y="223"/>
                    </a:cubicBezTo>
                    <a:cubicBezTo>
                      <a:pt x="905" y="132"/>
                      <a:pt x="791" y="40"/>
                      <a:pt x="631" y="18"/>
                    </a:cubicBezTo>
                    <a:cubicBezTo>
                      <a:pt x="588" y="6"/>
                      <a:pt x="547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5" name="Google Shape;5945;p69"/>
              <p:cNvSpPr/>
              <p:nvPr/>
            </p:nvSpPr>
            <p:spPr>
              <a:xfrm>
                <a:off x="4694175" y="2406400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63" y="1"/>
                    </a:moveTo>
                    <a:cubicBezTo>
                      <a:pt x="1" y="1"/>
                      <a:pt x="1" y="1005"/>
                      <a:pt x="663" y="1005"/>
                    </a:cubicBezTo>
                    <a:cubicBezTo>
                      <a:pt x="1302" y="1005"/>
                      <a:pt x="1302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6" name="Google Shape;5946;p69"/>
              <p:cNvSpPr/>
              <p:nvPr/>
            </p:nvSpPr>
            <p:spPr>
              <a:xfrm>
                <a:off x="4632550" y="2371600"/>
                <a:ext cx="314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59" extrusionOk="0">
                    <a:moveTo>
                      <a:pt x="640" y="0"/>
                    </a:moveTo>
                    <a:cubicBezTo>
                      <a:pt x="1" y="0"/>
                      <a:pt x="1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7" name="Google Shape;5947;p69"/>
              <p:cNvSpPr/>
              <p:nvPr/>
            </p:nvSpPr>
            <p:spPr>
              <a:xfrm>
                <a:off x="4594900" y="2482300"/>
                <a:ext cx="325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01" y="1028"/>
                      <a:pt x="1301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8" name="Google Shape;5948;p69"/>
              <p:cNvSpPr/>
              <p:nvPr/>
            </p:nvSpPr>
            <p:spPr>
              <a:xfrm>
                <a:off x="4538400" y="2956325"/>
                <a:ext cx="251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95" extrusionOk="0">
                    <a:moveTo>
                      <a:pt x="516" y="1"/>
                    </a:moveTo>
                    <a:cubicBezTo>
                      <a:pt x="413" y="1"/>
                      <a:pt x="315" y="36"/>
                      <a:pt x="252" y="121"/>
                    </a:cubicBezTo>
                    <a:cubicBezTo>
                      <a:pt x="229" y="144"/>
                      <a:pt x="206" y="167"/>
                      <a:pt x="183" y="213"/>
                    </a:cubicBezTo>
                    <a:cubicBezTo>
                      <a:pt x="46" y="372"/>
                      <a:pt x="1" y="623"/>
                      <a:pt x="183" y="783"/>
                    </a:cubicBezTo>
                    <a:cubicBezTo>
                      <a:pt x="260" y="860"/>
                      <a:pt x="358" y="895"/>
                      <a:pt x="457" y="895"/>
                    </a:cubicBezTo>
                    <a:cubicBezTo>
                      <a:pt x="563" y="895"/>
                      <a:pt x="671" y="854"/>
                      <a:pt x="754" y="783"/>
                    </a:cubicBezTo>
                    <a:cubicBezTo>
                      <a:pt x="777" y="760"/>
                      <a:pt x="799" y="738"/>
                      <a:pt x="845" y="715"/>
                    </a:cubicBezTo>
                    <a:cubicBezTo>
                      <a:pt x="1005" y="578"/>
                      <a:pt x="982" y="281"/>
                      <a:pt x="845" y="121"/>
                    </a:cubicBezTo>
                    <a:cubicBezTo>
                      <a:pt x="760" y="48"/>
                      <a:pt x="63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1144" y="215405"/>
            <a:ext cx="6326611" cy="684180"/>
          </a:xfrm>
        </p:spPr>
        <p:txBody>
          <a:bodyPr/>
          <a:lstStyle/>
          <a:p>
            <a:r>
              <a:rPr lang="es-ES" sz="3600" dirty="0" err="1"/>
              <a:t>Sistem</a:t>
            </a:r>
            <a:r>
              <a:rPr lang="es-ES" sz="3600" dirty="0"/>
              <a:t> </a:t>
            </a:r>
            <a:r>
              <a:rPr lang="es-ES" sz="3600" dirty="0" err="1"/>
              <a:t>biaya</a:t>
            </a:r>
            <a:r>
              <a:rPr lang="es-ES" sz="3600" dirty="0"/>
              <a:t> (2)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8026" y="946953"/>
            <a:ext cx="7538841" cy="3471061"/>
          </a:xfrm>
        </p:spPr>
        <p:txBody>
          <a:bodyPr/>
          <a:lstStyle/>
          <a:p>
            <a:pPr marL="180975" indent="0" algn="just"/>
            <a:r>
              <a:rPr lang="en-US" sz="1400" b="1" dirty="0" err="1"/>
              <a:t>Penentuan</a:t>
            </a:r>
            <a:r>
              <a:rPr lang="en-US" sz="1400" b="1" dirty="0"/>
              <a:t> </a:t>
            </a:r>
            <a:r>
              <a:rPr lang="en-US" sz="1400" b="1" dirty="0" err="1"/>
              <a:t>Harga</a:t>
            </a:r>
            <a:r>
              <a:rPr lang="en-US" sz="1400" b="1" dirty="0"/>
              <a:t> </a:t>
            </a:r>
            <a:r>
              <a:rPr lang="en-US" sz="1400" b="1" dirty="0" err="1"/>
              <a:t>Pokok</a:t>
            </a:r>
            <a:endParaRPr lang="en-US" sz="1400" b="1" dirty="0"/>
          </a:p>
          <a:p>
            <a:pPr marL="180975" indent="0" algn="just"/>
            <a:r>
              <a:rPr lang="en-US" sz="1400" dirty="0" err="1"/>
              <a:t>Penentuan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pokok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bagaimana</a:t>
            </a:r>
            <a:r>
              <a:rPr lang="en-US" sz="1400" dirty="0"/>
              <a:t> </a:t>
            </a:r>
            <a:r>
              <a:rPr lang="en-US" sz="1400" dirty="0" err="1"/>
              <a:t>memperhitungkan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pesanan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jasa</a:t>
            </a:r>
            <a:r>
              <a:rPr lang="en-US" sz="1400" dirty="0"/>
              <a:t>, 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 </a:t>
            </a:r>
            <a:r>
              <a:rPr lang="en-US" sz="1400" dirty="0" err="1"/>
              <a:t>memasukkan</a:t>
            </a:r>
            <a:r>
              <a:rPr lang="en-US" sz="1400" dirty="0"/>
              <a:t> </a:t>
            </a:r>
            <a:r>
              <a:rPr lang="en-US" sz="1400" dirty="0" err="1"/>
              <a:t>seluruh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produksi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/>
              <a:t>memasukkan</a:t>
            </a:r>
            <a:r>
              <a:rPr lang="en-US" sz="1400" dirty="0"/>
              <a:t> </a:t>
            </a:r>
            <a:r>
              <a:rPr lang="en-US" sz="1400" dirty="0" err="1"/>
              <a:t>unsur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produksi</a:t>
            </a:r>
            <a:r>
              <a:rPr lang="en-US" sz="1400" dirty="0"/>
              <a:t> </a:t>
            </a:r>
            <a:r>
              <a:rPr lang="en-US" sz="1400" dirty="0" err="1"/>
              <a:t>saja</a:t>
            </a:r>
            <a:r>
              <a:rPr lang="en-US" sz="1400" dirty="0"/>
              <a:t>.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penentuan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pokok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dua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, </a:t>
            </a:r>
            <a:r>
              <a:rPr lang="en-US" sz="1400" dirty="0" err="1"/>
              <a:t>yaitu</a:t>
            </a:r>
            <a:r>
              <a:rPr lang="en-US" sz="1400" dirty="0"/>
              <a:t> :</a:t>
            </a:r>
          </a:p>
          <a:p>
            <a:pPr marL="180975" indent="0" algn="just"/>
            <a:endParaRPr lang="en-US" sz="1400" dirty="0"/>
          </a:p>
          <a:p>
            <a:pPr marL="180975" indent="0" algn="just"/>
            <a:r>
              <a:rPr lang="en-US" sz="1400" b="1" dirty="0"/>
              <a:t>1. </a:t>
            </a:r>
            <a:r>
              <a:rPr lang="en-US" sz="1400" b="1" dirty="0" err="1"/>
              <a:t>Metode</a:t>
            </a:r>
            <a:r>
              <a:rPr lang="en-US" sz="1400" b="1" dirty="0"/>
              <a:t> </a:t>
            </a:r>
            <a:r>
              <a:rPr lang="en-US" sz="1400" b="1" dirty="0" err="1"/>
              <a:t>Kalkulasi</a:t>
            </a:r>
            <a:r>
              <a:rPr lang="en-US" sz="1400" b="1" dirty="0"/>
              <a:t> </a:t>
            </a:r>
            <a:r>
              <a:rPr lang="en-US" sz="1400" b="1" dirty="0" err="1"/>
              <a:t>Biaya</a:t>
            </a:r>
            <a:r>
              <a:rPr lang="en-US" sz="1400" b="1" dirty="0"/>
              <a:t> </a:t>
            </a:r>
            <a:r>
              <a:rPr lang="en-US" sz="1400" b="1" dirty="0" err="1"/>
              <a:t>Penuh</a:t>
            </a:r>
            <a:r>
              <a:rPr lang="en-US" sz="1400" b="1" dirty="0"/>
              <a:t> (Full Costing).</a:t>
            </a:r>
          </a:p>
          <a:p>
            <a:pPr marL="180975" indent="0" algn="just"/>
            <a:r>
              <a:rPr lang="en-US" sz="1400" dirty="0" err="1"/>
              <a:t>Kalkulasi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penuh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penentuan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pokok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memperhitungkan</a:t>
            </a:r>
            <a:r>
              <a:rPr lang="en-US" sz="1400" dirty="0"/>
              <a:t> </a:t>
            </a:r>
            <a:r>
              <a:rPr lang="en-US" sz="1400" dirty="0" err="1"/>
              <a:t>semua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produksi</a:t>
            </a:r>
            <a:r>
              <a:rPr lang="en-US" sz="1400" dirty="0"/>
              <a:t>,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baku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, </a:t>
            </a:r>
            <a:r>
              <a:rPr lang="en-US" sz="1400" dirty="0" err="1"/>
              <a:t>tenaga</a:t>
            </a:r>
            <a:r>
              <a:rPr lang="en-US" sz="1400" dirty="0"/>
              <a:t>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, </a:t>
            </a:r>
            <a:r>
              <a:rPr lang="en-US" sz="1400" dirty="0" err="1"/>
              <a:t>biaya</a:t>
            </a:r>
            <a:r>
              <a:rPr lang="en-US" sz="1400" dirty="0"/>
              <a:t> overhead </a:t>
            </a:r>
            <a:r>
              <a:rPr lang="en-US" sz="1400" dirty="0" err="1"/>
              <a:t>variabel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overhead </a:t>
            </a:r>
            <a:r>
              <a:rPr lang="en-US" sz="1400" dirty="0" err="1"/>
              <a:t>tetap</a:t>
            </a:r>
            <a:r>
              <a:rPr lang="en-US" sz="1400" dirty="0"/>
              <a:t>.</a:t>
            </a:r>
          </a:p>
          <a:p>
            <a:pPr marL="180975" indent="0" algn="just"/>
            <a:endParaRPr lang="en-US" sz="1400" dirty="0"/>
          </a:p>
          <a:p>
            <a:pPr marL="180975" indent="0" algn="just"/>
            <a:r>
              <a:rPr lang="en-US" sz="1400" b="1" dirty="0"/>
              <a:t>2. </a:t>
            </a:r>
            <a:r>
              <a:rPr lang="en-US" sz="1400" b="1" dirty="0" err="1"/>
              <a:t>Metode</a:t>
            </a:r>
            <a:r>
              <a:rPr lang="en-US" sz="1400" b="1" dirty="0"/>
              <a:t> </a:t>
            </a:r>
            <a:r>
              <a:rPr lang="en-US" sz="1400" b="1" dirty="0" err="1"/>
              <a:t>Kalkulasi</a:t>
            </a:r>
            <a:r>
              <a:rPr lang="en-US" sz="1400" b="1" dirty="0"/>
              <a:t> </a:t>
            </a:r>
            <a:r>
              <a:rPr lang="en-US" sz="1400" b="1" dirty="0" err="1"/>
              <a:t>Biaya</a:t>
            </a:r>
            <a:r>
              <a:rPr lang="en-US" sz="1400" b="1" dirty="0"/>
              <a:t> </a:t>
            </a:r>
            <a:r>
              <a:rPr lang="en-US" sz="1400" b="1" dirty="0" err="1"/>
              <a:t>variabel</a:t>
            </a:r>
            <a:r>
              <a:rPr lang="en-US" sz="1400" b="1" dirty="0"/>
              <a:t> (</a:t>
            </a:r>
            <a:r>
              <a:rPr lang="en-US" sz="1400" b="1" dirty="0" err="1"/>
              <a:t>Variabel</a:t>
            </a:r>
            <a:r>
              <a:rPr lang="en-US" sz="1400" b="1" dirty="0"/>
              <a:t> Costing).</a:t>
            </a:r>
          </a:p>
          <a:p>
            <a:pPr marL="180975" indent="0" algn="just"/>
            <a:r>
              <a:rPr lang="en-US" sz="1400" dirty="0" err="1"/>
              <a:t>Kalkulasi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variabel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penentuan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pokok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,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/>
              <a:t>memperhitungkan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produksi</a:t>
            </a:r>
            <a:r>
              <a:rPr lang="en-US" sz="1400" dirty="0"/>
              <a:t> yang </a:t>
            </a:r>
            <a:r>
              <a:rPr lang="en-US" sz="1400" dirty="0" err="1"/>
              <a:t>bersifat</a:t>
            </a:r>
            <a:r>
              <a:rPr lang="en-US" sz="1400" dirty="0"/>
              <a:t> variable </a:t>
            </a:r>
            <a:r>
              <a:rPr lang="en-US" sz="1400" dirty="0" err="1"/>
              <a:t>saja</a:t>
            </a:r>
            <a:r>
              <a:rPr lang="en-US" sz="1400" dirty="0"/>
              <a:t>.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overhead </a:t>
            </a:r>
            <a:r>
              <a:rPr lang="en-US" sz="1400" dirty="0" err="1"/>
              <a:t>tetap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diperhitungkan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produksi</a:t>
            </a:r>
            <a:r>
              <a:rPr lang="en-US" sz="1400" dirty="0"/>
              <a:t> </a:t>
            </a:r>
            <a:r>
              <a:rPr lang="en-US" sz="1400" dirty="0" err="1"/>
              <a:t>tetapi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diperhitungkan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periode</a:t>
            </a:r>
            <a:r>
              <a:rPr lang="en-US" sz="1400" dirty="0"/>
              <a:t> 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dibebankan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laporan</a:t>
            </a:r>
            <a:r>
              <a:rPr lang="en-US" sz="1400" dirty="0"/>
              <a:t> </a:t>
            </a:r>
            <a:r>
              <a:rPr lang="en-US" sz="1400" dirty="0" err="1"/>
              <a:t>laba</a:t>
            </a:r>
            <a:r>
              <a:rPr lang="en-US" sz="1400" dirty="0"/>
              <a:t> </a:t>
            </a:r>
            <a:r>
              <a:rPr lang="en-US" sz="1400" dirty="0" err="1"/>
              <a:t>rugi</a:t>
            </a:r>
            <a:r>
              <a:rPr lang="en-US" sz="1400" dirty="0"/>
              <a:t> </a:t>
            </a:r>
            <a:r>
              <a:rPr lang="en-US" sz="1400" dirty="0" err="1"/>
              <a:t>tahun</a:t>
            </a:r>
            <a:r>
              <a:rPr lang="en-US" sz="1400" dirty="0"/>
              <a:t> </a:t>
            </a:r>
            <a:r>
              <a:rPr lang="en-US" sz="1400" dirty="0" err="1"/>
              <a:t>berjalan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7939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" name="Google Shape;4014;p40"/>
          <p:cNvSpPr txBox="1">
            <a:spLocks noGrp="1"/>
          </p:cNvSpPr>
          <p:nvPr>
            <p:ph type="title"/>
          </p:nvPr>
        </p:nvSpPr>
        <p:spPr>
          <a:xfrm>
            <a:off x="1030497" y="276235"/>
            <a:ext cx="5608428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/>
              <a:t>AKUMULASI BIAYA</a:t>
            </a:r>
            <a:endParaRPr sz="32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768026" y="946953"/>
            <a:ext cx="7538841" cy="347106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0975" algn="just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497" y="1331804"/>
            <a:ext cx="682762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bg2"/>
                </a:solidFill>
              </a:rPr>
              <a:t>Sistem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dapat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digunakan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(job order costing)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proses (</a:t>
            </a:r>
            <a:r>
              <a:rPr lang="en-US" dirty="0" err="1">
                <a:solidFill>
                  <a:schemeClr val="bg2"/>
                </a:solidFill>
              </a:rPr>
              <a:t>proces</a:t>
            </a:r>
            <a:r>
              <a:rPr lang="en-US" dirty="0">
                <a:solidFill>
                  <a:schemeClr val="bg2"/>
                </a:solidFill>
              </a:rPr>
              <a:t> costing)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akumulasi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lainnya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proses </a:t>
            </a:r>
            <a:r>
              <a:rPr lang="en-US" dirty="0" err="1">
                <a:solidFill>
                  <a:schemeClr val="bg2"/>
                </a:solidFill>
              </a:rPr>
              <a:t>adalah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dua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akumulasi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yang paling </a:t>
            </a:r>
            <a:r>
              <a:rPr lang="en-US" dirty="0" err="1">
                <a:solidFill>
                  <a:schemeClr val="bg2"/>
                </a:solidFill>
              </a:rPr>
              <a:t>banyak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digunakan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keduanya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memiliki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beberapa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aspek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sama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ketiga</a:t>
            </a:r>
            <a:r>
              <a:rPr lang="en-US" dirty="0">
                <a:solidFill>
                  <a:schemeClr val="bg2"/>
                </a:solidFill>
              </a:rPr>
              <a:t> back flush costing, </a:t>
            </a:r>
            <a:r>
              <a:rPr lang="en-US" dirty="0" err="1">
                <a:solidFill>
                  <a:schemeClr val="bg2"/>
                </a:solidFill>
              </a:rPr>
              <a:t>berbeda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secara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signifikan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proses.</a:t>
            </a:r>
          </a:p>
        </p:txBody>
      </p:sp>
    </p:spTree>
    <p:extLst>
      <p:ext uri="{BB962C8B-B14F-4D97-AF65-F5344CB8AC3E}">
        <p14:creationId xmlns:p14="http://schemas.microsoft.com/office/powerpoint/2010/main" val="1501990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" name="Google Shape;4014;p40"/>
          <p:cNvSpPr txBox="1">
            <a:spLocks noGrp="1"/>
          </p:cNvSpPr>
          <p:nvPr>
            <p:ph type="title"/>
          </p:nvPr>
        </p:nvSpPr>
        <p:spPr>
          <a:xfrm>
            <a:off x="768026" y="95250"/>
            <a:ext cx="6775773" cy="1009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Perhitungan</a:t>
            </a:r>
            <a:r>
              <a:rPr lang="en-US" sz="3200" dirty="0"/>
              <a:t> </a:t>
            </a:r>
            <a:r>
              <a:rPr lang="en-US" sz="3200" dirty="0" err="1"/>
              <a:t>Biaya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Pesanan</a:t>
            </a:r>
            <a:r>
              <a:rPr lang="en-US" sz="3200" dirty="0"/>
              <a:t> (Job Order Costing)</a:t>
            </a:r>
            <a:endParaRPr sz="32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768026" y="946953"/>
            <a:ext cx="7538841" cy="347106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0975" algn="just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026" y="1331804"/>
            <a:ext cx="75388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diakumulasikan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untuksetiap</a:t>
            </a:r>
            <a:r>
              <a:rPr lang="en-US" dirty="0">
                <a:solidFill>
                  <a:schemeClr val="bg2"/>
                </a:solidFill>
              </a:rPr>
              <a:t> batch, lot,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pelanggan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digunakan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apabila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produk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diproduksi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suatu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departemen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cost center </a:t>
            </a:r>
            <a:r>
              <a:rPr lang="en-US" dirty="0" err="1">
                <a:solidFill>
                  <a:schemeClr val="bg2"/>
                </a:solidFill>
              </a:rPr>
              <a:t>bersifat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heterogen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Karena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diakumulasikan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melalui</a:t>
            </a:r>
            <a:r>
              <a:rPr lang="en-US" dirty="0">
                <a:solidFill>
                  <a:schemeClr val="bg2"/>
                </a:solidFill>
              </a:rPr>
              <a:t> proses </a:t>
            </a:r>
            <a:r>
              <a:rPr lang="en-US" dirty="0" err="1">
                <a:solidFill>
                  <a:schemeClr val="bg2"/>
                </a:solidFill>
              </a:rPr>
              <a:t>produksi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dapat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dibandingkan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estimasi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diterima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Sehingga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memberikan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kesempatan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mengendalikan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mengevaluasi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profitabilitas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suatu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kontrak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suatu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produk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suatu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lini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produk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  <a:p>
            <a:pPr marL="285750" indent="-285750" algn="just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dapat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diterapkan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pekerjaan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di </a:t>
            </a:r>
            <a:r>
              <a:rPr lang="en-US" dirty="0" err="1">
                <a:solidFill>
                  <a:schemeClr val="bg2"/>
                </a:solidFill>
              </a:rPr>
              <a:t>pabrik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bengkel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tempat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reparasi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pekerjaan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reparasi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percetakan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pekerjaan</a:t>
            </a:r>
            <a:r>
              <a:rPr lang="en-US" dirty="0">
                <a:solidFill>
                  <a:schemeClr val="bg2"/>
                </a:solidFill>
              </a:rPr>
              <a:t> di </a:t>
            </a:r>
            <a:r>
              <a:rPr lang="en-US" dirty="0" err="1">
                <a:solidFill>
                  <a:schemeClr val="bg2"/>
                </a:solidFill>
              </a:rPr>
              <a:t>bidang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jasa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seperti</a:t>
            </a:r>
            <a:r>
              <a:rPr lang="en-US" dirty="0">
                <a:solidFill>
                  <a:schemeClr val="bg2"/>
                </a:solidFill>
              </a:rPr>
              <a:t> firma </a:t>
            </a:r>
            <a:r>
              <a:rPr lang="en-US" dirty="0" err="1">
                <a:solidFill>
                  <a:schemeClr val="bg2"/>
                </a:solidFill>
              </a:rPr>
              <a:t>medis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hukum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arsitek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akuntansi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konsultasi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3878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" name="Google Shape;4014;p40"/>
          <p:cNvSpPr txBox="1">
            <a:spLocks noGrp="1"/>
          </p:cNvSpPr>
          <p:nvPr>
            <p:ph type="title"/>
          </p:nvPr>
        </p:nvSpPr>
        <p:spPr>
          <a:xfrm>
            <a:off x="768026" y="95250"/>
            <a:ext cx="6775773" cy="1009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/>
              <a:t>Karakteristik</a:t>
            </a:r>
            <a:r>
              <a:rPr lang="en-US" sz="3200" dirty="0"/>
              <a:t> Job Order Costing</a:t>
            </a:r>
            <a:endParaRPr sz="32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768026" y="946953"/>
            <a:ext cx="7538841" cy="347106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0975" algn="just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026" y="1217504"/>
            <a:ext cx="7538841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chemeClr val="bg2"/>
              </a:buClr>
              <a:buAutoNum type="arabicPeriod"/>
            </a:pPr>
            <a:r>
              <a:rPr lang="en-US" dirty="0" err="1">
                <a:solidFill>
                  <a:schemeClr val="bg2"/>
                </a:solidFill>
              </a:rPr>
              <a:t>Kegiatan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produksi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dilakukan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dasar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sehingga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barang</a:t>
            </a:r>
            <a:r>
              <a:rPr lang="en-US" dirty="0">
                <a:solidFill>
                  <a:schemeClr val="bg2"/>
                </a:solidFill>
              </a:rPr>
              <a:t>/ </a:t>
            </a:r>
            <a:r>
              <a:rPr lang="en-US" dirty="0" err="1">
                <a:solidFill>
                  <a:schemeClr val="bg2"/>
                </a:solidFill>
              </a:rPr>
              <a:t>produk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tergantung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spesifikasi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. Proses </a:t>
            </a:r>
            <a:r>
              <a:rPr lang="en-US" dirty="0" err="1">
                <a:solidFill>
                  <a:schemeClr val="bg2"/>
                </a:solidFill>
              </a:rPr>
              <a:t>produksinya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terputusputus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tergantung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tidaknya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diterima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buClr>
                <a:schemeClr val="bg2"/>
              </a:buClr>
              <a:buAutoNum type="arabicPeriod"/>
            </a:pP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produksi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dikumpulkan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setiap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sehingga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total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produksi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dihitung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selesai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per unit </a:t>
            </a:r>
            <a:r>
              <a:rPr lang="en-US" dirty="0" err="1">
                <a:solidFill>
                  <a:schemeClr val="bg2"/>
                </a:solidFill>
              </a:rPr>
              <a:t>adalah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membagi</a:t>
            </a:r>
            <a:r>
              <a:rPr lang="en-US" dirty="0">
                <a:solidFill>
                  <a:schemeClr val="bg2"/>
                </a:solidFill>
              </a:rPr>
              <a:t> total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produksi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total unit yang </a:t>
            </a:r>
            <a:r>
              <a:rPr lang="en-US" dirty="0" err="1">
                <a:solidFill>
                  <a:schemeClr val="bg2"/>
                </a:solidFill>
              </a:rPr>
              <a:t>dipesan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pPr marL="342900" indent="-342900" algn="just">
              <a:spcBef>
                <a:spcPts val="600"/>
              </a:spcBef>
              <a:buClr>
                <a:schemeClr val="bg2"/>
              </a:buClr>
              <a:buAutoNum type="arabicPeriod"/>
            </a:pPr>
            <a:r>
              <a:rPr lang="en-US" dirty="0" err="1">
                <a:solidFill>
                  <a:schemeClr val="bg2"/>
                </a:solidFill>
              </a:rPr>
              <a:t>Pengumpulan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produksi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dilakukan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membuat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kartu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harga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pokok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(job order cost sheet) yang </a:t>
            </a:r>
            <a:r>
              <a:rPr lang="en-US" dirty="0" err="1">
                <a:solidFill>
                  <a:schemeClr val="bg2"/>
                </a:solidFill>
              </a:rPr>
              <a:t>berfungsi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sebagai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buku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pembantu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memuat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informasi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umum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seperti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nama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pemesan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jumlah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dipesan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tanggal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tanggal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diselesaikan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informasi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bahan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baku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tenaga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kerja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langsung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overhead </a:t>
            </a:r>
            <a:r>
              <a:rPr lang="en-US" dirty="0" err="1">
                <a:solidFill>
                  <a:schemeClr val="bg2"/>
                </a:solidFill>
              </a:rPr>
              <a:t>pabrik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ditentukan</a:t>
            </a:r>
            <a:r>
              <a:rPr lang="en-US" dirty="0">
                <a:solidFill>
                  <a:schemeClr val="bg2"/>
                </a:solidFill>
              </a:rPr>
              <a:t> di </a:t>
            </a:r>
            <a:r>
              <a:rPr lang="en-US" dirty="0" err="1">
                <a:solidFill>
                  <a:schemeClr val="bg2"/>
                </a:solidFill>
              </a:rPr>
              <a:t>muka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  <a:p>
            <a:pPr marL="342900" indent="-342900" algn="just">
              <a:spcBef>
                <a:spcPts val="600"/>
              </a:spcBef>
              <a:buClr>
                <a:schemeClr val="bg2"/>
              </a:buClr>
              <a:buAutoNum type="arabicPeriod"/>
            </a:pPr>
            <a:r>
              <a:rPr lang="en-US" dirty="0" err="1">
                <a:solidFill>
                  <a:schemeClr val="bg2"/>
                </a:solidFill>
              </a:rPr>
              <a:t>Penentuan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harga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pokok</a:t>
            </a:r>
            <a:r>
              <a:rPr lang="en-US" dirty="0">
                <a:solidFill>
                  <a:schemeClr val="bg2"/>
                </a:solidFill>
              </a:rPr>
              <a:t> per unit </a:t>
            </a:r>
            <a:r>
              <a:rPr lang="en-US" dirty="0" err="1">
                <a:solidFill>
                  <a:schemeClr val="bg2"/>
                </a:solidFill>
              </a:rPr>
              <a:t>produk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dilakukan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setelah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produk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bersangkutan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selesai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dikerjakan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cara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membagi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harga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pokok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produk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jumlah</a:t>
            </a:r>
            <a:r>
              <a:rPr lang="en-US" dirty="0">
                <a:solidFill>
                  <a:schemeClr val="bg2"/>
                </a:solidFill>
              </a:rPr>
              <a:t> unit </a:t>
            </a:r>
            <a:r>
              <a:rPr lang="en-US" dirty="0" err="1">
                <a:solidFill>
                  <a:schemeClr val="bg2"/>
                </a:solidFill>
              </a:rPr>
              <a:t>produk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diselesaikan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837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" name="Google Shape;4014;p40"/>
          <p:cNvSpPr txBox="1">
            <a:spLocks noGrp="1"/>
          </p:cNvSpPr>
          <p:nvPr>
            <p:ph type="title"/>
          </p:nvPr>
        </p:nvSpPr>
        <p:spPr>
          <a:xfrm>
            <a:off x="768026" y="95250"/>
            <a:ext cx="6775773" cy="1009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Perhitungan</a:t>
            </a:r>
            <a:r>
              <a:rPr lang="en-US" sz="3200" dirty="0"/>
              <a:t> </a:t>
            </a:r>
            <a:r>
              <a:rPr lang="en-US" sz="3200" dirty="0" err="1"/>
              <a:t>Biaya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Proses (Process Costing)</a:t>
            </a:r>
            <a:endParaRPr sz="32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768026" y="946953"/>
            <a:ext cx="7538841" cy="347106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0975" algn="just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026" y="1217504"/>
            <a:ext cx="7538841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proses </a:t>
            </a:r>
            <a:r>
              <a:rPr lang="en-US" dirty="0" err="1">
                <a:solidFill>
                  <a:schemeClr val="bg2"/>
                </a:solidFill>
              </a:rPr>
              <a:t>mengakumulasikan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proses </a:t>
            </a:r>
            <a:r>
              <a:rPr lang="en-US" dirty="0" err="1">
                <a:solidFill>
                  <a:schemeClr val="bg2"/>
                </a:solidFill>
              </a:rPr>
              <a:t>produksi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departemen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digunakan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apabila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semua</a:t>
            </a:r>
            <a:r>
              <a:rPr lang="en-US" dirty="0">
                <a:solidFill>
                  <a:schemeClr val="bg2"/>
                </a:solidFill>
              </a:rPr>
              <a:t> unit yang </a:t>
            </a:r>
            <a:r>
              <a:rPr lang="en-US" dirty="0" err="1">
                <a:solidFill>
                  <a:schemeClr val="bg2"/>
                </a:solidFill>
              </a:rPr>
              <a:t>digunakan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suatu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departemen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area </a:t>
            </a:r>
            <a:r>
              <a:rPr lang="en-US" dirty="0" err="1">
                <a:solidFill>
                  <a:schemeClr val="bg2"/>
                </a:solidFill>
              </a:rPr>
              <a:t>kerja</a:t>
            </a:r>
            <a:r>
              <a:rPr lang="en-US" dirty="0">
                <a:solidFill>
                  <a:schemeClr val="bg2"/>
                </a:solidFill>
              </a:rPr>
              <a:t> lain </a:t>
            </a:r>
            <a:r>
              <a:rPr lang="en-US" dirty="0" err="1">
                <a:solidFill>
                  <a:schemeClr val="bg2"/>
                </a:solidFill>
              </a:rPr>
              <a:t>bersifat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homogen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apabila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tidak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kebutuhan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mebedakan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antar</a:t>
            </a:r>
            <a:r>
              <a:rPr lang="en-US" dirty="0">
                <a:solidFill>
                  <a:schemeClr val="bg2"/>
                </a:solidFill>
              </a:rPr>
              <a:t> unit,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apabila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tidak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praktis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membedakan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antar</a:t>
            </a:r>
            <a:r>
              <a:rPr lang="en-US" dirty="0">
                <a:solidFill>
                  <a:schemeClr val="bg2"/>
                </a:solidFill>
              </a:rPr>
              <a:t> unit.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proses </a:t>
            </a:r>
            <a:r>
              <a:rPr lang="en-US" dirty="0" err="1">
                <a:solidFill>
                  <a:schemeClr val="bg2"/>
                </a:solidFill>
              </a:rPr>
              <a:t>mengakumulasikan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semua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operasi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suatu</a:t>
            </a:r>
            <a:r>
              <a:rPr lang="en-US" dirty="0">
                <a:solidFill>
                  <a:schemeClr val="bg2"/>
                </a:solidFill>
              </a:rPr>
              <a:t> proses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suatu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periode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waktu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kemudian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membagi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tersebut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jumlah</a:t>
            </a:r>
            <a:r>
              <a:rPr lang="en-US" dirty="0">
                <a:solidFill>
                  <a:schemeClr val="bg2"/>
                </a:solidFill>
              </a:rPr>
              <a:t> unit </a:t>
            </a:r>
            <a:r>
              <a:rPr lang="en-US" dirty="0" err="1">
                <a:solidFill>
                  <a:schemeClr val="bg2"/>
                </a:solidFill>
              </a:rPr>
              <a:t>produk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telah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melewati</a:t>
            </a:r>
            <a:r>
              <a:rPr lang="en-US" dirty="0">
                <a:solidFill>
                  <a:schemeClr val="bg2"/>
                </a:solidFill>
              </a:rPr>
              <a:t> proses </a:t>
            </a:r>
            <a:r>
              <a:rPr lang="en-US" dirty="0" err="1">
                <a:solidFill>
                  <a:schemeClr val="bg2"/>
                </a:solidFill>
              </a:rPr>
              <a:t>selama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periode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tersebut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hasilnya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merupakan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per unit. </a:t>
            </a:r>
            <a:r>
              <a:rPr lang="en-US" dirty="0" err="1">
                <a:solidFill>
                  <a:schemeClr val="bg2"/>
                </a:solidFill>
              </a:rPr>
              <a:t>Jika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produk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suatu</a:t>
            </a:r>
            <a:r>
              <a:rPr lang="en-US" dirty="0">
                <a:solidFill>
                  <a:schemeClr val="bg2"/>
                </a:solidFill>
              </a:rPr>
              <a:t> proses </a:t>
            </a:r>
            <a:r>
              <a:rPr lang="en-US" dirty="0" err="1">
                <a:solidFill>
                  <a:schemeClr val="bg2"/>
                </a:solidFill>
              </a:rPr>
              <a:t>menjadi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bahan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baku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dari</a:t>
            </a:r>
            <a:r>
              <a:rPr lang="en-US" dirty="0">
                <a:solidFill>
                  <a:schemeClr val="bg2"/>
                </a:solidFill>
              </a:rPr>
              <a:t> proses </a:t>
            </a:r>
            <a:r>
              <a:rPr lang="en-US" dirty="0" err="1">
                <a:solidFill>
                  <a:schemeClr val="bg2"/>
                </a:solidFill>
              </a:rPr>
              <a:t>berikutnya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maka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per unit </a:t>
            </a:r>
            <a:r>
              <a:rPr lang="en-US" dirty="0" err="1">
                <a:solidFill>
                  <a:schemeClr val="bg2"/>
                </a:solidFill>
              </a:rPr>
              <a:t>dihitung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setiap</a:t>
            </a:r>
            <a:r>
              <a:rPr lang="en-US" dirty="0">
                <a:solidFill>
                  <a:schemeClr val="bg2"/>
                </a:solidFill>
              </a:rPr>
              <a:t> proses.</a:t>
            </a:r>
          </a:p>
          <a:p>
            <a:pPr marL="285750" indent="-28575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proses </a:t>
            </a:r>
            <a:r>
              <a:rPr lang="en-US" dirty="0" err="1">
                <a:solidFill>
                  <a:schemeClr val="bg2"/>
                </a:solidFill>
              </a:rPr>
              <a:t>dapat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diterapkan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industri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seperti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penggilingan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gandum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pabrik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minuman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pabrik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kimia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pabrik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tekstil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dimana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sebagian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besar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jenis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produk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beberap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jenis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produk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diproduksi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juga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dapat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diterapkan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operasi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perakitan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pengujian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melibatkan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sejumlah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besar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dari</a:t>
            </a:r>
            <a:r>
              <a:rPr lang="en-US" dirty="0">
                <a:solidFill>
                  <a:schemeClr val="bg2"/>
                </a:solidFill>
              </a:rPr>
              <a:t> item-item </a:t>
            </a:r>
            <a:r>
              <a:rPr lang="en-US" dirty="0" err="1">
                <a:solidFill>
                  <a:schemeClr val="bg2"/>
                </a:solidFill>
              </a:rPr>
              <a:t>kecil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serupa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seperti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peralatan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listrik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suku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cadang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peralatan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elektronik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peralatan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rumah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tangga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776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2" name="Google Shape;5802;p69"/>
          <p:cNvSpPr/>
          <p:nvPr/>
        </p:nvSpPr>
        <p:spPr>
          <a:xfrm rot="-7953150" flipH="1">
            <a:off x="8386921" y="-429901"/>
            <a:ext cx="737630" cy="1459529"/>
          </a:xfrm>
          <a:custGeom>
            <a:avLst/>
            <a:gdLst/>
            <a:ahLst/>
            <a:cxnLst/>
            <a:rect l="l" t="t" r="r" b="b"/>
            <a:pathLst>
              <a:path w="65271" h="129150" extrusionOk="0">
                <a:moveTo>
                  <a:pt x="64555" y="1"/>
                </a:moveTo>
                <a:cubicBezTo>
                  <a:pt x="64460" y="1"/>
                  <a:pt x="64363" y="25"/>
                  <a:pt x="64271" y="81"/>
                </a:cubicBezTo>
                <a:cubicBezTo>
                  <a:pt x="58245" y="3938"/>
                  <a:pt x="52037" y="7910"/>
                  <a:pt x="47677" y="13708"/>
                </a:cubicBezTo>
                <a:cubicBezTo>
                  <a:pt x="45805" y="16173"/>
                  <a:pt x="44276" y="18935"/>
                  <a:pt x="43409" y="21902"/>
                </a:cubicBezTo>
                <a:cubicBezTo>
                  <a:pt x="42884" y="23705"/>
                  <a:pt x="42222" y="25965"/>
                  <a:pt x="43180" y="27677"/>
                </a:cubicBezTo>
                <a:cubicBezTo>
                  <a:pt x="42003" y="29421"/>
                  <a:pt x="39881" y="31884"/>
                  <a:pt x="39358" y="33907"/>
                </a:cubicBezTo>
                <a:lnTo>
                  <a:pt x="39358" y="33907"/>
                </a:lnTo>
                <a:cubicBezTo>
                  <a:pt x="41084" y="27074"/>
                  <a:pt x="41808" y="20037"/>
                  <a:pt x="40441" y="13068"/>
                </a:cubicBezTo>
                <a:cubicBezTo>
                  <a:pt x="39734" y="9325"/>
                  <a:pt x="38729" y="5673"/>
                  <a:pt x="38684" y="1816"/>
                </a:cubicBezTo>
                <a:cubicBezTo>
                  <a:pt x="38684" y="1431"/>
                  <a:pt x="38401" y="1236"/>
                  <a:pt x="38106" y="1236"/>
                </a:cubicBezTo>
                <a:cubicBezTo>
                  <a:pt x="37858" y="1236"/>
                  <a:pt x="37601" y="1374"/>
                  <a:pt x="37497" y="1656"/>
                </a:cubicBezTo>
                <a:cubicBezTo>
                  <a:pt x="35214" y="7705"/>
                  <a:pt x="32886" y="14004"/>
                  <a:pt x="33365" y="20555"/>
                </a:cubicBezTo>
                <a:cubicBezTo>
                  <a:pt x="33708" y="25166"/>
                  <a:pt x="34689" y="30302"/>
                  <a:pt x="36949" y="34501"/>
                </a:cubicBezTo>
                <a:cubicBezTo>
                  <a:pt x="36972" y="34593"/>
                  <a:pt x="36995" y="34684"/>
                  <a:pt x="37018" y="34752"/>
                </a:cubicBezTo>
                <a:cubicBezTo>
                  <a:pt x="37177" y="35277"/>
                  <a:pt x="37428" y="35848"/>
                  <a:pt x="37565" y="36419"/>
                </a:cubicBezTo>
                <a:cubicBezTo>
                  <a:pt x="37543" y="36442"/>
                  <a:pt x="37520" y="36464"/>
                  <a:pt x="37497" y="36487"/>
                </a:cubicBezTo>
                <a:cubicBezTo>
                  <a:pt x="37314" y="36693"/>
                  <a:pt x="37314" y="36921"/>
                  <a:pt x="37406" y="37126"/>
                </a:cubicBezTo>
                <a:cubicBezTo>
                  <a:pt x="35762" y="40116"/>
                  <a:pt x="34233" y="43175"/>
                  <a:pt x="32795" y="46279"/>
                </a:cubicBezTo>
                <a:cubicBezTo>
                  <a:pt x="32544" y="37560"/>
                  <a:pt x="28846" y="28658"/>
                  <a:pt x="23824" y="21788"/>
                </a:cubicBezTo>
                <a:cubicBezTo>
                  <a:pt x="23687" y="21596"/>
                  <a:pt x="23480" y="21502"/>
                  <a:pt x="23280" y="21502"/>
                </a:cubicBezTo>
                <a:cubicBezTo>
                  <a:pt x="22981" y="21502"/>
                  <a:pt x="22697" y="21711"/>
                  <a:pt x="22683" y="22107"/>
                </a:cubicBezTo>
                <a:cubicBezTo>
                  <a:pt x="22227" y="31078"/>
                  <a:pt x="22067" y="44293"/>
                  <a:pt x="31562" y="49018"/>
                </a:cubicBezTo>
                <a:cubicBezTo>
                  <a:pt x="30398" y="51643"/>
                  <a:pt x="29325" y="54268"/>
                  <a:pt x="28298" y="56893"/>
                </a:cubicBezTo>
                <a:cubicBezTo>
                  <a:pt x="27910" y="57920"/>
                  <a:pt x="27522" y="58970"/>
                  <a:pt x="27134" y="60020"/>
                </a:cubicBezTo>
                <a:lnTo>
                  <a:pt x="27089" y="60066"/>
                </a:lnTo>
                <a:cubicBezTo>
                  <a:pt x="26427" y="55501"/>
                  <a:pt x="25514" y="50821"/>
                  <a:pt x="23893" y="46507"/>
                </a:cubicBezTo>
                <a:cubicBezTo>
                  <a:pt x="22113" y="41828"/>
                  <a:pt x="19647" y="37469"/>
                  <a:pt x="17160" y="33132"/>
                </a:cubicBezTo>
                <a:cubicBezTo>
                  <a:pt x="17037" y="32925"/>
                  <a:pt x="16864" y="32839"/>
                  <a:pt x="16690" y="32839"/>
                </a:cubicBezTo>
                <a:cubicBezTo>
                  <a:pt x="16346" y="32839"/>
                  <a:pt x="16003" y="33179"/>
                  <a:pt x="16064" y="33588"/>
                </a:cubicBezTo>
                <a:cubicBezTo>
                  <a:pt x="16954" y="39546"/>
                  <a:pt x="17411" y="45800"/>
                  <a:pt x="19008" y="51597"/>
                </a:cubicBezTo>
                <a:cubicBezTo>
                  <a:pt x="20150" y="55775"/>
                  <a:pt x="22638" y="59312"/>
                  <a:pt x="26176" y="61778"/>
                </a:cubicBezTo>
                <a:cubicBezTo>
                  <a:pt x="26176" y="61800"/>
                  <a:pt x="26176" y="61823"/>
                  <a:pt x="26198" y="61846"/>
                </a:cubicBezTo>
                <a:cubicBezTo>
                  <a:pt x="26221" y="61960"/>
                  <a:pt x="26290" y="62051"/>
                  <a:pt x="26381" y="62120"/>
                </a:cubicBezTo>
                <a:cubicBezTo>
                  <a:pt x="25536" y="64494"/>
                  <a:pt x="24760" y="66913"/>
                  <a:pt x="24030" y="69333"/>
                </a:cubicBezTo>
                <a:cubicBezTo>
                  <a:pt x="23961" y="69356"/>
                  <a:pt x="23893" y="69401"/>
                  <a:pt x="23824" y="69447"/>
                </a:cubicBezTo>
                <a:cubicBezTo>
                  <a:pt x="21542" y="59541"/>
                  <a:pt x="15060" y="51369"/>
                  <a:pt x="10495" y="42445"/>
                </a:cubicBezTo>
                <a:cubicBezTo>
                  <a:pt x="10389" y="42260"/>
                  <a:pt x="10203" y="42177"/>
                  <a:pt x="10015" y="42177"/>
                </a:cubicBezTo>
                <a:cubicBezTo>
                  <a:pt x="9714" y="42177"/>
                  <a:pt x="9408" y="42390"/>
                  <a:pt x="9422" y="42741"/>
                </a:cubicBezTo>
                <a:cubicBezTo>
                  <a:pt x="9924" y="51552"/>
                  <a:pt x="10997" y="69698"/>
                  <a:pt x="22843" y="70679"/>
                </a:cubicBezTo>
                <a:cubicBezTo>
                  <a:pt x="22889" y="70839"/>
                  <a:pt x="22911" y="70976"/>
                  <a:pt x="22934" y="71136"/>
                </a:cubicBezTo>
                <a:cubicBezTo>
                  <a:pt x="22980" y="71410"/>
                  <a:pt x="23163" y="71547"/>
                  <a:pt x="23368" y="71570"/>
                </a:cubicBezTo>
                <a:cubicBezTo>
                  <a:pt x="22660" y="73989"/>
                  <a:pt x="21998" y="76409"/>
                  <a:pt x="21382" y="78851"/>
                </a:cubicBezTo>
                <a:cubicBezTo>
                  <a:pt x="18734" y="69881"/>
                  <a:pt x="10266" y="63695"/>
                  <a:pt x="5541" y="55889"/>
                </a:cubicBezTo>
                <a:cubicBezTo>
                  <a:pt x="5415" y="55684"/>
                  <a:pt x="5227" y="55596"/>
                  <a:pt x="5040" y="55596"/>
                </a:cubicBezTo>
                <a:cubicBezTo>
                  <a:pt x="4687" y="55596"/>
                  <a:pt x="4341" y="55912"/>
                  <a:pt x="4446" y="56345"/>
                </a:cubicBezTo>
                <a:cubicBezTo>
                  <a:pt x="5610" y="61435"/>
                  <a:pt x="7094" y="66548"/>
                  <a:pt x="9673" y="71113"/>
                </a:cubicBezTo>
                <a:cubicBezTo>
                  <a:pt x="10951" y="73373"/>
                  <a:pt x="12503" y="75496"/>
                  <a:pt x="14398" y="77276"/>
                </a:cubicBezTo>
                <a:cubicBezTo>
                  <a:pt x="15333" y="78143"/>
                  <a:pt x="16338" y="78919"/>
                  <a:pt x="17411" y="79604"/>
                </a:cubicBezTo>
                <a:cubicBezTo>
                  <a:pt x="18871" y="80517"/>
                  <a:pt x="20606" y="80768"/>
                  <a:pt x="20446" y="82845"/>
                </a:cubicBezTo>
                <a:cubicBezTo>
                  <a:pt x="20332" y="83987"/>
                  <a:pt x="19899" y="85196"/>
                  <a:pt x="19647" y="86338"/>
                </a:cubicBezTo>
                <a:cubicBezTo>
                  <a:pt x="19511" y="87045"/>
                  <a:pt x="18643" y="89236"/>
                  <a:pt x="18917" y="89875"/>
                </a:cubicBezTo>
                <a:cubicBezTo>
                  <a:pt x="14991" y="80882"/>
                  <a:pt x="8874" y="73122"/>
                  <a:pt x="999" y="67164"/>
                </a:cubicBezTo>
                <a:cubicBezTo>
                  <a:pt x="909" y="67098"/>
                  <a:pt x="812" y="67069"/>
                  <a:pt x="716" y="67069"/>
                </a:cubicBezTo>
                <a:cubicBezTo>
                  <a:pt x="350" y="67069"/>
                  <a:pt x="1" y="67488"/>
                  <a:pt x="109" y="67849"/>
                </a:cubicBezTo>
                <a:cubicBezTo>
                  <a:pt x="2871" y="77093"/>
                  <a:pt x="7208" y="89716"/>
                  <a:pt x="18232" y="91405"/>
                </a:cubicBezTo>
                <a:cubicBezTo>
                  <a:pt x="18324" y="91633"/>
                  <a:pt x="18415" y="91838"/>
                  <a:pt x="18506" y="92044"/>
                </a:cubicBezTo>
                <a:cubicBezTo>
                  <a:pt x="17844" y="95513"/>
                  <a:pt x="17251" y="99006"/>
                  <a:pt x="16726" y="102498"/>
                </a:cubicBezTo>
                <a:cubicBezTo>
                  <a:pt x="15448" y="111171"/>
                  <a:pt x="14420" y="119959"/>
                  <a:pt x="14078" y="128747"/>
                </a:cubicBezTo>
                <a:cubicBezTo>
                  <a:pt x="14067" y="129018"/>
                  <a:pt x="14257" y="129149"/>
                  <a:pt x="14457" y="129149"/>
                </a:cubicBezTo>
                <a:cubicBezTo>
                  <a:pt x="14661" y="129149"/>
                  <a:pt x="14877" y="129012"/>
                  <a:pt x="14900" y="128747"/>
                </a:cubicBezTo>
                <a:cubicBezTo>
                  <a:pt x="16155" y="116490"/>
                  <a:pt x="17456" y="104301"/>
                  <a:pt x="19716" y="92226"/>
                </a:cubicBezTo>
                <a:cubicBezTo>
                  <a:pt x="19739" y="92181"/>
                  <a:pt x="19762" y="92135"/>
                  <a:pt x="19762" y="92067"/>
                </a:cubicBezTo>
                <a:cubicBezTo>
                  <a:pt x="19830" y="92044"/>
                  <a:pt x="19921" y="92021"/>
                  <a:pt x="19990" y="91953"/>
                </a:cubicBezTo>
                <a:cubicBezTo>
                  <a:pt x="23802" y="88803"/>
                  <a:pt x="29576" y="89875"/>
                  <a:pt x="34187" y="89305"/>
                </a:cubicBezTo>
                <a:cubicBezTo>
                  <a:pt x="38958" y="88689"/>
                  <a:pt x="43523" y="87251"/>
                  <a:pt x="47837" y="85151"/>
                </a:cubicBezTo>
                <a:cubicBezTo>
                  <a:pt x="48476" y="84831"/>
                  <a:pt x="48088" y="84009"/>
                  <a:pt x="47517" y="83964"/>
                </a:cubicBezTo>
                <a:cubicBezTo>
                  <a:pt x="44471" y="83616"/>
                  <a:pt x="41119" y="83286"/>
                  <a:pt x="37762" y="83286"/>
                </a:cubicBezTo>
                <a:cubicBezTo>
                  <a:pt x="31205" y="83286"/>
                  <a:pt x="24626" y="84543"/>
                  <a:pt x="20264" y="89373"/>
                </a:cubicBezTo>
                <a:cubicBezTo>
                  <a:pt x="20583" y="87798"/>
                  <a:pt x="21085" y="86201"/>
                  <a:pt x="21291" y="84626"/>
                </a:cubicBezTo>
                <a:cubicBezTo>
                  <a:pt x="21428" y="83484"/>
                  <a:pt x="21268" y="82686"/>
                  <a:pt x="22044" y="81704"/>
                </a:cubicBezTo>
                <a:cubicBezTo>
                  <a:pt x="23459" y="79946"/>
                  <a:pt x="25879" y="79444"/>
                  <a:pt x="27887" y="78737"/>
                </a:cubicBezTo>
                <a:cubicBezTo>
                  <a:pt x="30809" y="77710"/>
                  <a:pt x="33776" y="76819"/>
                  <a:pt x="36629" y="75655"/>
                </a:cubicBezTo>
                <a:cubicBezTo>
                  <a:pt x="41172" y="73784"/>
                  <a:pt x="45052" y="70794"/>
                  <a:pt x="48111" y="66982"/>
                </a:cubicBezTo>
                <a:cubicBezTo>
                  <a:pt x="48398" y="66650"/>
                  <a:pt x="48279" y="65998"/>
                  <a:pt x="47753" y="65998"/>
                </a:cubicBezTo>
                <a:cubicBezTo>
                  <a:pt x="47736" y="65998"/>
                  <a:pt x="47718" y="65999"/>
                  <a:pt x="47700" y="66000"/>
                </a:cubicBezTo>
                <a:cubicBezTo>
                  <a:pt x="38958" y="66594"/>
                  <a:pt x="29006" y="69241"/>
                  <a:pt x="23368" y="76294"/>
                </a:cubicBezTo>
                <a:cubicBezTo>
                  <a:pt x="23916" y="74217"/>
                  <a:pt x="24509" y="72163"/>
                  <a:pt x="25126" y="70109"/>
                </a:cubicBezTo>
                <a:cubicBezTo>
                  <a:pt x="32270" y="66502"/>
                  <a:pt x="40715" y="65909"/>
                  <a:pt x="46969" y="60591"/>
                </a:cubicBezTo>
                <a:cubicBezTo>
                  <a:pt x="47380" y="60225"/>
                  <a:pt x="47038" y="59586"/>
                  <a:pt x="46559" y="59564"/>
                </a:cubicBezTo>
                <a:cubicBezTo>
                  <a:pt x="46437" y="59562"/>
                  <a:pt x="46315" y="59561"/>
                  <a:pt x="46193" y="59561"/>
                </a:cubicBezTo>
                <a:cubicBezTo>
                  <a:pt x="39056" y="59561"/>
                  <a:pt x="31289" y="62183"/>
                  <a:pt x="26016" y="67233"/>
                </a:cubicBezTo>
                <a:cubicBezTo>
                  <a:pt x="26678" y="65201"/>
                  <a:pt x="27340" y="63193"/>
                  <a:pt x="28070" y="61207"/>
                </a:cubicBezTo>
                <a:cubicBezTo>
                  <a:pt x="31950" y="60066"/>
                  <a:pt x="35762" y="58856"/>
                  <a:pt x="39757" y="58080"/>
                </a:cubicBezTo>
                <a:cubicBezTo>
                  <a:pt x="43523" y="57327"/>
                  <a:pt x="47380" y="57030"/>
                  <a:pt x="50872" y="55272"/>
                </a:cubicBezTo>
                <a:cubicBezTo>
                  <a:pt x="51375" y="55021"/>
                  <a:pt x="51169" y="54337"/>
                  <a:pt x="50713" y="54177"/>
                </a:cubicBezTo>
                <a:cubicBezTo>
                  <a:pt x="48232" y="53275"/>
                  <a:pt x="45649" y="52832"/>
                  <a:pt x="43093" y="52832"/>
                </a:cubicBezTo>
                <a:cubicBezTo>
                  <a:pt x="38076" y="52832"/>
                  <a:pt x="33158" y="54540"/>
                  <a:pt x="29303" y="57852"/>
                </a:cubicBezTo>
                <a:cubicBezTo>
                  <a:pt x="30353" y="55090"/>
                  <a:pt x="31471" y="52374"/>
                  <a:pt x="32681" y="49680"/>
                </a:cubicBezTo>
                <a:cubicBezTo>
                  <a:pt x="32749" y="49657"/>
                  <a:pt x="32840" y="49657"/>
                  <a:pt x="32909" y="49612"/>
                </a:cubicBezTo>
                <a:cubicBezTo>
                  <a:pt x="32977" y="49589"/>
                  <a:pt x="33023" y="49566"/>
                  <a:pt x="33069" y="49520"/>
                </a:cubicBezTo>
                <a:cubicBezTo>
                  <a:pt x="33251" y="49452"/>
                  <a:pt x="33320" y="49315"/>
                  <a:pt x="33343" y="49178"/>
                </a:cubicBezTo>
                <a:cubicBezTo>
                  <a:pt x="34051" y="49935"/>
                  <a:pt x="36397" y="50033"/>
                  <a:pt x="38101" y="50033"/>
                </a:cubicBezTo>
                <a:cubicBezTo>
                  <a:pt x="38695" y="50033"/>
                  <a:pt x="39211" y="50021"/>
                  <a:pt x="39552" y="50021"/>
                </a:cubicBezTo>
                <a:cubicBezTo>
                  <a:pt x="39620" y="50021"/>
                  <a:pt x="39681" y="50021"/>
                  <a:pt x="39734" y="50023"/>
                </a:cubicBezTo>
                <a:cubicBezTo>
                  <a:pt x="39886" y="50024"/>
                  <a:pt x="40039" y="50025"/>
                  <a:pt x="40192" y="50025"/>
                </a:cubicBezTo>
                <a:cubicBezTo>
                  <a:pt x="42481" y="50025"/>
                  <a:pt x="44768" y="49864"/>
                  <a:pt x="47015" y="49543"/>
                </a:cubicBezTo>
                <a:cubicBezTo>
                  <a:pt x="51945" y="48836"/>
                  <a:pt x="56670" y="47284"/>
                  <a:pt x="61098" y="45024"/>
                </a:cubicBezTo>
                <a:cubicBezTo>
                  <a:pt x="61646" y="44750"/>
                  <a:pt x="61349" y="43928"/>
                  <a:pt x="60779" y="43905"/>
                </a:cubicBezTo>
                <a:cubicBezTo>
                  <a:pt x="55847" y="43749"/>
                  <a:pt x="50966" y="42279"/>
                  <a:pt x="46021" y="42279"/>
                </a:cubicBezTo>
                <a:cubicBezTo>
                  <a:pt x="45175" y="42279"/>
                  <a:pt x="44327" y="42322"/>
                  <a:pt x="43477" y="42422"/>
                </a:cubicBezTo>
                <a:cubicBezTo>
                  <a:pt x="40008" y="42833"/>
                  <a:pt x="36766" y="44248"/>
                  <a:pt x="34142" y="46507"/>
                </a:cubicBezTo>
                <a:cubicBezTo>
                  <a:pt x="35237" y="44202"/>
                  <a:pt x="36378" y="41920"/>
                  <a:pt x="37588" y="39683"/>
                </a:cubicBezTo>
                <a:cubicBezTo>
                  <a:pt x="37794" y="39295"/>
                  <a:pt x="38022" y="38907"/>
                  <a:pt x="38250" y="38519"/>
                </a:cubicBezTo>
                <a:lnTo>
                  <a:pt x="38273" y="38541"/>
                </a:lnTo>
                <a:cubicBezTo>
                  <a:pt x="38370" y="38595"/>
                  <a:pt x="38467" y="38619"/>
                  <a:pt x="38559" y="38619"/>
                </a:cubicBezTo>
                <a:cubicBezTo>
                  <a:pt x="38662" y="38619"/>
                  <a:pt x="38759" y="38590"/>
                  <a:pt x="38844" y="38541"/>
                </a:cubicBezTo>
                <a:cubicBezTo>
                  <a:pt x="39217" y="38601"/>
                  <a:pt x="39595" y="38626"/>
                  <a:pt x="39976" y="38626"/>
                </a:cubicBezTo>
                <a:cubicBezTo>
                  <a:pt x="41345" y="38626"/>
                  <a:pt x="42750" y="38304"/>
                  <a:pt x="44071" y="38108"/>
                </a:cubicBezTo>
                <a:cubicBezTo>
                  <a:pt x="46810" y="37674"/>
                  <a:pt x="49549" y="37195"/>
                  <a:pt x="52265" y="36601"/>
                </a:cubicBezTo>
                <a:cubicBezTo>
                  <a:pt x="56784" y="35597"/>
                  <a:pt x="61212" y="34068"/>
                  <a:pt x="64590" y="30758"/>
                </a:cubicBezTo>
                <a:cubicBezTo>
                  <a:pt x="65001" y="30370"/>
                  <a:pt x="64682" y="29754"/>
                  <a:pt x="64157" y="29731"/>
                </a:cubicBezTo>
                <a:cubicBezTo>
                  <a:pt x="62426" y="29611"/>
                  <a:pt x="60635" y="29531"/>
                  <a:pt x="58825" y="29531"/>
                </a:cubicBezTo>
                <a:cubicBezTo>
                  <a:pt x="52355" y="29531"/>
                  <a:pt x="45649" y="30559"/>
                  <a:pt x="40601" y="34501"/>
                </a:cubicBezTo>
                <a:cubicBezTo>
                  <a:pt x="42108" y="32036"/>
                  <a:pt x="43705" y="29617"/>
                  <a:pt x="45372" y="27243"/>
                </a:cubicBezTo>
                <a:cubicBezTo>
                  <a:pt x="55050" y="21354"/>
                  <a:pt x="62148" y="11676"/>
                  <a:pt x="65161" y="766"/>
                </a:cubicBezTo>
                <a:cubicBezTo>
                  <a:pt x="65270" y="383"/>
                  <a:pt x="64929" y="1"/>
                  <a:pt x="64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03" name="Google Shape;5803;p69"/>
          <p:cNvGrpSpPr/>
          <p:nvPr/>
        </p:nvGrpSpPr>
        <p:grpSpPr>
          <a:xfrm rot="-4216093">
            <a:off x="8217481" y="214165"/>
            <a:ext cx="1534939" cy="740626"/>
            <a:chOff x="5867000" y="376300"/>
            <a:chExt cx="1185050" cy="571800"/>
          </a:xfrm>
        </p:grpSpPr>
        <p:sp>
          <p:nvSpPr>
            <p:cNvPr id="5804" name="Google Shape;5804;p69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69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69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69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69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69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69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69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69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69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69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69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69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69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69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69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69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69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69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69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24" name="Google Shape;5824;p69"/>
          <p:cNvSpPr/>
          <p:nvPr/>
        </p:nvSpPr>
        <p:spPr>
          <a:xfrm rot="-5400000">
            <a:off x="-236802" y="3740259"/>
            <a:ext cx="1593868" cy="1154813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25" name="Google Shape;5825;p69"/>
          <p:cNvGrpSpPr/>
          <p:nvPr/>
        </p:nvGrpSpPr>
        <p:grpSpPr>
          <a:xfrm rot="9900149">
            <a:off x="18949" y="55130"/>
            <a:ext cx="1535022" cy="740665"/>
            <a:chOff x="5867000" y="376300"/>
            <a:chExt cx="1185050" cy="571800"/>
          </a:xfrm>
        </p:grpSpPr>
        <p:sp>
          <p:nvSpPr>
            <p:cNvPr id="5826" name="Google Shape;5826;p69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69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69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69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69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69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69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69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69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69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69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69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69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69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69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69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69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69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69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69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6" name="Google Shape;5846;p69"/>
          <p:cNvGrpSpPr/>
          <p:nvPr/>
        </p:nvGrpSpPr>
        <p:grpSpPr>
          <a:xfrm rot="1001851" flipH="1">
            <a:off x="-499337" y="3920290"/>
            <a:ext cx="1279703" cy="1376568"/>
            <a:chOff x="7605975" y="3020775"/>
            <a:chExt cx="2008100" cy="2160100"/>
          </a:xfrm>
        </p:grpSpPr>
        <p:sp>
          <p:nvSpPr>
            <p:cNvPr id="5847" name="Google Shape;5847;p69"/>
            <p:cNvSpPr/>
            <p:nvPr/>
          </p:nvSpPr>
          <p:spPr>
            <a:xfrm>
              <a:off x="7605975" y="3020775"/>
              <a:ext cx="2008100" cy="2160100"/>
            </a:xfrm>
            <a:custGeom>
              <a:avLst/>
              <a:gdLst/>
              <a:ahLst/>
              <a:cxnLst/>
              <a:rect l="l" t="t" r="r" b="b"/>
              <a:pathLst>
                <a:path w="80324" h="86404" extrusionOk="0">
                  <a:moveTo>
                    <a:pt x="42639" y="1"/>
                  </a:moveTo>
                  <a:lnTo>
                    <a:pt x="42639" y="1"/>
                  </a:lnTo>
                  <a:cubicBezTo>
                    <a:pt x="33166" y="3904"/>
                    <a:pt x="28008" y="13970"/>
                    <a:pt x="23671" y="23260"/>
                  </a:cubicBezTo>
                  <a:cubicBezTo>
                    <a:pt x="22370" y="26067"/>
                    <a:pt x="21046" y="28966"/>
                    <a:pt x="20955" y="32047"/>
                  </a:cubicBezTo>
                  <a:cubicBezTo>
                    <a:pt x="20886" y="34695"/>
                    <a:pt x="21731" y="37274"/>
                    <a:pt x="22552" y="39785"/>
                  </a:cubicBezTo>
                  <a:lnTo>
                    <a:pt x="31500" y="66742"/>
                  </a:lnTo>
                  <a:cubicBezTo>
                    <a:pt x="28738" y="62222"/>
                    <a:pt x="25839" y="57566"/>
                    <a:pt x="21411" y="54713"/>
                  </a:cubicBezTo>
                  <a:cubicBezTo>
                    <a:pt x="19162" y="53260"/>
                    <a:pt x="16401" y="52419"/>
                    <a:pt x="13734" y="52419"/>
                  </a:cubicBezTo>
                  <a:cubicBezTo>
                    <a:pt x="11121" y="52419"/>
                    <a:pt x="8598" y="53226"/>
                    <a:pt x="6734" y="55055"/>
                  </a:cubicBezTo>
                  <a:cubicBezTo>
                    <a:pt x="4840" y="56904"/>
                    <a:pt x="3904" y="59461"/>
                    <a:pt x="3037" y="61949"/>
                  </a:cubicBezTo>
                  <a:cubicBezTo>
                    <a:pt x="1941" y="65167"/>
                    <a:pt x="937" y="68408"/>
                    <a:pt x="1" y="71695"/>
                  </a:cubicBezTo>
                  <a:cubicBezTo>
                    <a:pt x="3653" y="68134"/>
                    <a:pt x="7830" y="64368"/>
                    <a:pt x="12920" y="64254"/>
                  </a:cubicBezTo>
                  <a:cubicBezTo>
                    <a:pt x="13013" y="64252"/>
                    <a:pt x="13104" y="64251"/>
                    <a:pt x="13196" y="64251"/>
                  </a:cubicBezTo>
                  <a:cubicBezTo>
                    <a:pt x="22016" y="64251"/>
                    <a:pt x="26952" y="73976"/>
                    <a:pt x="30792" y="80460"/>
                  </a:cubicBezTo>
                  <a:cubicBezTo>
                    <a:pt x="32093" y="82642"/>
                    <a:pt x="33903" y="86403"/>
                    <a:pt x="36715" y="86403"/>
                  </a:cubicBezTo>
                  <a:cubicBezTo>
                    <a:pt x="37110" y="86403"/>
                    <a:pt x="37524" y="86329"/>
                    <a:pt x="37959" y="86166"/>
                  </a:cubicBezTo>
                  <a:cubicBezTo>
                    <a:pt x="41589" y="84797"/>
                    <a:pt x="42547" y="78246"/>
                    <a:pt x="43689" y="75142"/>
                  </a:cubicBezTo>
                  <a:cubicBezTo>
                    <a:pt x="45766" y="69549"/>
                    <a:pt x="49669" y="64665"/>
                    <a:pt x="54668" y="61401"/>
                  </a:cubicBezTo>
                  <a:cubicBezTo>
                    <a:pt x="56950" y="59917"/>
                    <a:pt x="59529" y="58753"/>
                    <a:pt x="62268" y="58639"/>
                  </a:cubicBezTo>
                  <a:cubicBezTo>
                    <a:pt x="62411" y="58633"/>
                    <a:pt x="62553" y="58631"/>
                    <a:pt x="62695" y="58631"/>
                  </a:cubicBezTo>
                  <a:cubicBezTo>
                    <a:pt x="69026" y="58631"/>
                    <a:pt x="74161" y="64019"/>
                    <a:pt x="80323" y="65783"/>
                  </a:cubicBezTo>
                  <a:cubicBezTo>
                    <a:pt x="77128" y="63432"/>
                    <a:pt x="75119" y="59849"/>
                    <a:pt x="73362" y="56288"/>
                  </a:cubicBezTo>
                  <a:cubicBezTo>
                    <a:pt x="71604" y="52750"/>
                    <a:pt x="69915" y="49052"/>
                    <a:pt x="67130" y="46245"/>
                  </a:cubicBezTo>
                  <a:cubicBezTo>
                    <a:pt x="64965" y="44026"/>
                    <a:pt x="61917" y="42439"/>
                    <a:pt x="58886" y="42439"/>
                  </a:cubicBezTo>
                  <a:cubicBezTo>
                    <a:pt x="58051" y="42439"/>
                    <a:pt x="57216" y="42559"/>
                    <a:pt x="56402" y="42821"/>
                  </a:cubicBezTo>
                  <a:cubicBezTo>
                    <a:pt x="52796" y="43985"/>
                    <a:pt x="50536" y="47477"/>
                    <a:pt x="48687" y="50787"/>
                  </a:cubicBezTo>
                  <a:cubicBezTo>
                    <a:pt x="45560" y="56402"/>
                    <a:pt x="42753" y="62177"/>
                    <a:pt x="40265" y="68089"/>
                  </a:cubicBezTo>
                  <a:cubicBezTo>
                    <a:pt x="39124" y="61515"/>
                    <a:pt x="42091" y="54896"/>
                    <a:pt x="42091" y="48231"/>
                  </a:cubicBezTo>
                  <a:cubicBezTo>
                    <a:pt x="42091" y="39032"/>
                    <a:pt x="36499" y="30336"/>
                    <a:pt x="37457" y="21183"/>
                  </a:cubicBezTo>
                  <a:cubicBezTo>
                    <a:pt x="38233" y="13901"/>
                    <a:pt x="43095" y="7305"/>
                    <a:pt x="4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48" name="Google Shape;5848;p69"/>
            <p:cNvGrpSpPr/>
            <p:nvPr/>
          </p:nvGrpSpPr>
          <p:grpSpPr>
            <a:xfrm>
              <a:off x="7700700" y="3100675"/>
              <a:ext cx="1764425" cy="1795825"/>
              <a:chOff x="3782300" y="2371600"/>
              <a:chExt cx="1764425" cy="1795825"/>
            </a:xfrm>
          </p:grpSpPr>
          <p:sp>
            <p:nvSpPr>
              <p:cNvPr id="5849" name="Google Shape;5849;p69"/>
              <p:cNvSpPr/>
              <p:nvPr/>
            </p:nvSpPr>
            <p:spPr>
              <a:xfrm>
                <a:off x="4386600" y="4059525"/>
                <a:ext cx="3940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73" extrusionOk="0">
                    <a:moveTo>
                      <a:pt x="777" y="0"/>
                    </a:moveTo>
                    <a:cubicBezTo>
                      <a:pt x="526" y="23"/>
                      <a:pt x="298" y="183"/>
                      <a:pt x="206" y="388"/>
                    </a:cubicBezTo>
                    <a:cubicBezTo>
                      <a:pt x="1" y="799"/>
                      <a:pt x="343" y="1256"/>
                      <a:pt x="754" y="1256"/>
                    </a:cubicBezTo>
                    <a:cubicBezTo>
                      <a:pt x="800" y="1267"/>
                      <a:pt x="840" y="1273"/>
                      <a:pt x="880" y="1273"/>
                    </a:cubicBezTo>
                    <a:cubicBezTo>
                      <a:pt x="920" y="1273"/>
                      <a:pt x="960" y="1267"/>
                      <a:pt x="1005" y="1256"/>
                    </a:cubicBezTo>
                    <a:cubicBezTo>
                      <a:pt x="1462" y="1187"/>
                      <a:pt x="1576" y="640"/>
                      <a:pt x="1325" y="297"/>
                    </a:cubicBezTo>
                    <a:cubicBezTo>
                      <a:pt x="1188" y="115"/>
                      <a:pt x="1005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0" name="Google Shape;5850;p69"/>
              <p:cNvSpPr/>
              <p:nvPr/>
            </p:nvSpPr>
            <p:spPr>
              <a:xfrm>
                <a:off x="4293600" y="3998575"/>
                <a:ext cx="222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49" extrusionOk="0">
                    <a:moveTo>
                      <a:pt x="410" y="1"/>
                    </a:moveTo>
                    <a:cubicBezTo>
                      <a:pt x="340" y="1"/>
                      <a:pt x="269" y="20"/>
                      <a:pt x="206" y="65"/>
                    </a:cubicBezTo>
                    <a:cubicBezTo>
                      <a:pt x="69" y="156"/>
                      <a:pt x="0" y="316"/>
                      <a:pt x="46" y="453"/>
                    </a:cubicBezTo>
                    <a:cubicBezTo>
                      <a:pt x="46" y="453"/>
                      <a:pt x="46" y="475"/>
                      <a:pt x="46" y="475"/>
                    </a:cubicBezTo>
                    <a:cubicBezTo>
                      <a:pt x="46" y="698"/>
                      <a:pt x="225" y="848"/>
                      <a:pt x="440" y="848"/>
                    </a:cubicBezTo>
                    <a:cubicBezTo>
                      <a:pt x="468" y="848"/>
                      <a:pt x="497" y="846"/>
                      <a:pt x="525" y="841"/>
                    </a:cubicBezTo>
                    <a:cubicBezTo>
                      <a:pt x="754" y="795"/>
                      <a:pt x="891" y="544"/>
                      <a:pt x="822" y="316"/>
                    </a:cubicBezTo>
                    <a:cubicBezTo>
                      <a:pt x="773" y="134"/>
                      <a:pt x="592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1" name="Google Shape;5851;p69"/>
              <p:cNvSpPr/>
              <p:nvPr/>
            </p:nvSpPr>
            <p:spPr>
              <a:xfrm>
                <a:off x="4366650" y="3987225"/>
                <a:ext cx="3140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148" extrusionOk="0">
                    <a:moveTo>
                      <a:pt x="644" y="1"/>
                    </a:moveTo>
                    <a:cubicBezTo>
                      <a:pt x="453" y="1"/>
                      <a:pt x="269" y="97"/>
                      <a:pt x="228" y="313"/>
                    </a:cubicBezTo>
                    <a:cubicBezTo>
                      <a:pt x="23" y="496"/>
                      <a:pt x="0" y="815"/>
                      <a:pt x="206" y="998"/>
                    </a:cubicBezTo>
                    <a:cubicBezTo>
                      <a:pt x="308" y="1101"/>
                      <a:pt x="444" y="1148"/>
                      <a:pt x="580" y="1148"/>
                    </a:cubicBezTo>
                    <a:cubicBezTo>
                      <a:pt x="746" y="1148"/>
                      <a:pt x="914" y="1078"/>
                      <a:pt x="1027" y="952"/>
                    </a:cubicBezTo>
                    <a:cubicBezTo>
                      <a:pt x="1233" y="724"/>
                      <a:pt x="1255" y="336"/>
                      <a:pt x="1004" y="131"/>
                    </a:cubicBezTo>
                    <a:cubicBezTo>
                      <a:pt x="911" y="47"/>
                      <a:pt x="776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2" name="Google Shape;5852;p69"/>
              <p:cNvSpPr/>
              <p:nvPr/>
            </p:nvSpPr>
            <p:spPr>
              <a:xfrm>
                <a:off x="4475050" y="4051875"/>
                <a:ext cx="28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52" extrusionOk="0">
                    <a:moveTo>
                      <a:pt x="635" y="1"/>
                    </a:moveTo>
                    <a:cubicBezTo>
                      <a:pt x="541" y="1"/>
                      <a:pt x="450" y="30"/>
                      <a:pt x="366" y="78"/>
                    </a:cubicBezTo>
                    <a:cubicBezTo>
                      <a:pt x="343" y="78"/>
                      <a:pt x="320" y="101"/>
                      <a:pt x="298" y="101"/>
                    </a:cubicBezTo>
                    <a:cubicBezTo>
                      <a:pt x="1" y="306"/>
                      <a:pt x="1" y="740"/>
                      <a:pt x="298" y="946"/>
                    </a:cubicBezTo>
                    <a:cubicBezTo>
                      <a:pt x="320" y="968"/>
                      <a:pt x="343" y="968"/>
                      <a:pt x="366" y="991"/>
                    </a:cubicBezTo>
                    <a:cubicBezTo>
                      <a:pt x="452" y="1028"/>
                      <a:pt x="544" y="1051"/>
                      <a:pt x="639" y="1051"/>
                    </a:cubicBezTo>
                    <a:cubicBezTo>
                      <a:pt x="721" y="1051"/>
                      <a:pt x="806" y="1034"/>
                      <a:pt x="891" y="991"/>
                    </a:cubicBezTo>
                    <a:cubicBezTo>
                      <a:pt x="1051" y="877"/>
                      <a:pt x="1142" y="717"/>
                      <a:pt x="1142" y="535"/>
                    </a:cubicBezTo>
                    <a:cubicBezTo>
                      <a:pt x="1142" y="352"/>
                      <a:pt x="1051" y="169"/>
                      <a:pt x="891" y="78"/>
                    </a:cubicBezTo>
                    <a:cubicBezTo>
                      <a:pt x="805" y="24"/>
                      <a:pt x="71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69"/>
              <p:cNvSpPr/>
              <p:nvPr/>
            </p:nvSpPr>
            <p:spPr>
              <a:xfrm>
                <a:off x="4267350" y="3878850"/>
                <a:ext cx="31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86" extrusionOk="0">
                    <a:moveTo>
                      <a:pt x="531" y="0"/>
                    </a:moveTo>
                    <a:cubicBezTo>
                      <a:pt x="457" y="0"/>
                      <a:pt x="384" y="18"/>
                      <a:pt x="320" y="60"/>
                    </a:cubicBezTo>
                    <a:cubicBezTo>
                      <a:pt x="252" y="106"/>
                      <a:pt x="206" y="152"/>
                      <a:pt x="160" y="197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15" y="243"/>
                      <a:pt x="115" y="266"/>
                      <a:pt x="92" y="266"/>
                    </a:cubicBezTo>
                    <a:lnTo>
                      <a:pt x="115" y="266"/>
                    </a:lnTo>
                    <a:cubicBezTo>
                      <a:pt x="46" y="357"/>
                      <a:pt x="0" y="471"/>
                      <a:pt x="0" y="585"/>
                    </a:cubicBezTo>
                    <a:cubicBezTo>
                      <a:pt x="13" y="674"/>
                      <a:pt x="19" y="721"/>
                      <a:pt x="17" y="721"/>
                    </a:cubicBezTo>
                    <a:cubicBezTo>
                      <a:pt x="16" y="721"/>
                      <a:pt x="11" y="692"/>
                      <a:pt x="0" y="631"/>
                    </a:cubicBezTo>
                    <a:lnTo>
                      <a:pt x="0" y="631"/>
                    </a:lnTo>
                    <a:cubicBezTo>
                      <a:pt x="0" y="699"/>
                      <a:pt x="23" y="768"/>
                      <a:pt x="46" y="836"/>
                    </a:cubicBezTo>
                    <a:cubicBezTo>
                      <a:pt x="92" y="950"/>
                      <a:pt x="183" y="1042"/>
                      <a:pt x="274" y="1087"/>
                    </a:cubicBezTo>
                    <a:cubicBezTo>
                      <a:pt x="379" y="1155"/>
                      <a:pt x="492" y="1186"/>
                      <a:pt x="603" y="1186"/>
                    </a:cubicBezTo>
                    <a:cubicBezTo>
                      <a:pt x="829" y="1186"/>
                      <a:pt x="1050" y="1058"/>
                      <a:pt x="1187" y="859"/>
                    </a:cubicBezTo>
                    <a:cubicBezTo>
                      <a:pt x="1279" y="699"/>
                      <a:pt x="1279" y="471"/>
                      <a:pt x="1187" y="334"/>
                    </a:cubicBezTo>
                    <a:cubicBezTo>
                      <a:pt x="1187" y="334"/>
                      <a:pt x="1165" y="311"/>
                      <a:pt x="1165" y="311"/>
                    </a:cubicBezTo>
                    <a:cubicBezTo>
                      <a:pt x="1073" y="174"/>
                      <a:pt x="936" y="83"/>
                      <a:pt x="777" y="60"/>
                    </a:cubicBezTo>
                    <a:cubicBezTo>
                      <a:pt x="703" y="24"/>
                      <a:pt x="617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4" name="Google Shape;5854;p69"/>
              <p:cNvSpPr/>
              <p:nvPr/>
            </p:nvSpPr>
            <p:spPr>
              <a:xfrm>
                <a:off x="4364350" y="3880925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5" name="Google Shape;5855;p69"/>
              <p:cNvSpPr/>
              <p:nvPr/>
            </p:nvSpPr>
            <p:spPr>
              <a:xfrm>
                <a:off x="4324425" y="393170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3" y="1"/>
                    </a:moveTo>
                    <a:cubicBezTo>
                      <a:pt x="0" y="1"/>
                      <a:pt x="0" y="891"/>
                      <a:pt x="593" y="891"/>
                    </a:cubicBezTo>
                    <a:cubicBezTo>
                      <a:pt x="1164" y="891"/>
                      <a:pt x="1164" y="1"/>
                      <a:pt x="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6" name="Google Shape;5856;p69"/>
              <p:cNvSpPr/>
              <p:nvPr/>
            </p:nvSpPr>
            <p:spPr>
              <a:xfrm>
                <a:off x="4164075" y="3873075"/>
                <a:ext cx="257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59" extrusionOk="0">
                    <a:moveTo>
                      <a:pt x="511" y="0"/>
                    </a:moveTo>
                    <a:cubicBezTo>
                      <a:pt x="348" y="0"/>
                      <a:pt x="183" y="74"/>
                      <a:pt x="114" y="223"/>
                    </a:cubicBezTo>
                    <a:cubicBezTo>
                      <a:pt x="91" y="314"/>
                      <a:pt x="46" y="405"/>
                      <a:pt x="23" y="520"/>
                    </a:cubicBezTo>
                    <a:cubicBezTo>
                      <a:pt x="0" y="702"/>
                      <a:pt x="23" y="885"/>
                      <a:pt x="160" y="1022"/>
                    </a:cubicBezTo>
                    <a:cubicBezTo>
                      <a:pt x="251" y="1113"/>
                      <a:pt x="365" y="1159"/>
                      <a:pt x="502" y="1159"/>
                    </a:cubicBezTo>
                    <a:cubicBezTo>
                      <a:pt x="639" y="1159"/>
                      <a:pt x="776" y="1113"/>
                      <a:pt x="867" y="1022"/>
                    </a:cubicBezTo>
                    <a:cubicBezTo>
                      <a:pt x="1004" y="885"/>
                      <a:pt x="1027" y="702"/>
                      <a:pt x="1004" y="520"/>
                    </a:cubicBezTo>
                    <a:cubicBezTo>
                      <a:pt x="982" y="405"/>
                      <a:pt x="936" y="314"/>
                      <a:pt x="890" y="223"/>
                    </a:cubicBezTo>
                    <a:cubicBezTo>
                      <a:pt x="833" y="74"/>
                      <a:pt x="673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7" name="Google Shape;5857;p69"/>
              <p:cNvSpPr/>
              <p:nvPr/>
            </p:nvSpPr>
            <p:spPr>
              <a:xfrm>
                <a:off x="4131550" y="3767500"/>
                <a:ext cx="268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77" extrusionOk="0">
                    <a:moveTo>
                      <a:pt x="536" y="1"/>
                    </a:moveTo>
                    <a:cubicBezTo>
                      <a:pt x="360" y="1"/>
                      <a:pt x="183" y="98"/>
                      <a:pt x="114" y="292"/>
                    </a:cubicBezTo>
                    <a:cubicBezTo>
                      <a:pt x="114" y="337"/>
                      <a:pt x="114" y="360"/>
                      <a:pt x="91" y="406"/>
                    </a:cubicBezTo>
                    <a:cubicBezTo>
                      <a:pt x="0" y="680"/>
                      <a:pt x="251" y="976"/>
                      <a:pt x="548" y="976"/>
                    </a:cubicBezTo>
                    <a:cubicBezTo>
                      <a:pt x="822" y="976"/>
                      <a:pt x="1073" y="680"/>
                      <a:pt x="982" y="406"/>
                    </a:cubicBezTo>
                    <a:cubicBezTo>
                      <a:pt x="959" y="360"/>
                      <a:pt x="959" y="337"/>
                      <a:pt x="959" y="292"/>
                    </a:cubicBezTo>
                    <a:cubicBezTo>
                      <a:pt x="890" y="98"/>
                      <a:pt x="713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8" name="Google Shape;5858;p69"/>
              <p:cNvSpPr/>
              <p:nvPr/>
            </p:nvSpPr>
            <p:spPr>
              <a:xfrm>
                <a:off x="4205725" y="3804450"/>
                <a:ext cx="274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28" extrusionOk="0">
                    <a:moveTo>
                      <a:pt x="548" y="1"/>
                    </a:moveTo>
                    <a:cubicBezTo>
                      <a:pt x="297" y="1"/>
                      <a:pt x="137" y="183"/>
                      <a:pt x="69" y="411"/>
                    </a:cubicBezTo>
                    <a:cubicBezTo>
                      <a:pt x="0" y="708"/>
                      <a:pt x="229" y="1028"/>
                      <a:pt x="548" y="1028"/>
                    </a:cubicBezTo>
                    <a:cubicBezTo>
                      <a:pt x="868" y="1028"/>
                      <a:pt x="1096" y="708"/>
                      <a:pt x="1027" y="411"/>
                    </a:cubicBezTo>
                    <a:cubicBezTo>
                      <a:pt x="959" y="183"/>
                      <a:pt x="79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9" name="Google Shape;5859;p69"/>
              <p:cNvSpPr/>
              <p:nvPr/>
            </p:nvSpPr>
            <p:spPr>
              <a:xfrm>
                <a:off x="4295300" y="3785050"/>
                <a:ext cx="291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914" extrusionOk="0">
                    <a:moveTo>
                      <a:pt x="572" y="0"/>
                    </a:moveTo>
                    <a:cubicBezTo>
                      <a:pt x="1" y="0"/>
                      <a:pt x="1" y="913"/>
                      <a:pt x="572" y="913"/>
                    </a:cubicBezTo>
                    <a:cubicBezTo>
                      <a:pt x="1165" y="913"/>
                      <a:pt x="1165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0" name="Google Shape;5860;p69"/>
              <p:cNvSpPr/>
              <p:nvPr/>
            </p:nvSpPr>
            <p:spPr>
              <a:xfrm>
                <a:off x="4233100" y="3732050"/>
                <a:ext cx="26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28" y="0"/>
                    </a:moveTo>
                    <a:cubicBezTo>
                      <a:pt x="587" y="0"/>
                      <a:pt x="545" y="7"/>
                      <a:pt x="503" y="21"/>
                    </a:cubicBezTo>
                    <a:cubicBezTo>
                      <a:pt x="480" y="21"/>
                      <a:pt x="435" y="43"/>
                      <a:pt x="412" y="43"/>
                    </a:cubicBezTo>
                    <a:cubicBezTo>
                      <a:pt x="1" y="157"/>
                      <a:pt x="1" y="751"/>
                      <a:pt x="412" y="842"/>
                    </a:cubicBezTo>
                    <a:cubicBezTo>
                      <a:pt x="435" y="865"/>
                      <a:pt x="480" y="865"/>
                      <a:pt x="503" y="888"/>
                    </a:cubicBezTo>
                    <a:cubicBezTo>
                      <a:pt x="542" y="901"/>
                      <a:pt x="582" y="907"/>
                      <a:pt x="621" y="907"/>
                    </a:cubicBezTo>
                    <a:cubicBezTo>
                      <a:pt x="856" y="907"/>
                      <a:pt x="1074" y="689"/>
                      <a:pt x="1074" y="454"/>
                    </a:cubicBezTo>
                    <a:cubicBezTo>
                      <a:pt x="1074" y="203"/>
                      <a:pt x="860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1" name="Google Shape;5861;p69"/>
              <p:cNvSpPr/>
              <p:nvPr/>
            </p:nvSpPr>
            <p:spPr>
              <a:xfrm>
                <a:off x="4127550" y="365210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0" y="0"/>
                      <a:pt x="0" y="913"/>
                      <a:pt x="594" y="913"/>
                    </a:cubicBezTo>
                    <a:cubicBezTo>
                      <a:pt x="1164" y="913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2" name="Google Shape;5862;p69"/>
              <p:cNvSpPr/>
              <p:nvPr/>
            </p:nvSpPr>
            <p:spPr>
              <a:xfrm>
                <a:off x="3962625" y="37131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65" y="913"/>
                      <a:pt x="1165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3" name="Google Shape;5863;p69"/>
              <p:cNvSpPr/>
              <p:nvPr/>
            </p:nvSpPr>
            <p:spPr>
              <a:xfrm>
                <a:off x="4045375" y="365722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65" y="914"/>
                      <a:pt x="1165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4" name="Google Shape;5864;p69"/>
              <p:cNvSpPr/>
              <p:nvPr/>
            </p:nvSpPr>
            <p:spPr>
              <a:xfrm>
                <a:off x="4043100" y="3761650"/>
                <a:ext cx="2855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1" y="891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69"/>
              <p:cNvSpPr/>
              <p:nvPr/>
            </p:nvSpPr>
            <p:spPr>
              <a:xfrm>
                <a:off x="4081900" y="3846100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617" y="1"/>
                    </a:moveTo>
                    <a:cubicBezTo>
                      <a:pt x="0" y="1"/>
                      <a:pt x="0" y="937"/>
                      <a:pt x="617" y="937"/>
                    </a:cubicBezTo>
                    <a:cubicBezTo>
                      <a:pt x="1210" y="937"/>
                      <a:pt x="1210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69"/>
              <p:cNvSpPr/>
              <p:nvPr/>
            </p:nvSpPr>
            <p:spPr>
              <a:xfrm>
                <a:off x="3957500" y="38706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4" y="0"/>
                    </a:moveTo>
                    <a:cubicBezTo>
                      <a:pt x="23" y="0"/>
                      <a:pt x="0" y="890"/>
                      <a:pt x="594" y="890"/>
                    </a:cubicBezTo>
                    <a:cubicBezTo>
                      <a:pt x="1164" y="890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69"/>
              <p:cNvSpPr/>
              <p:nvPr/>
            </p:nvSpPr>
            <p:spPr>
              <a:xfrm>
                <a:off x="3974625" y="3776975"/>
                <a:ext cx="251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921" extrusionOk="0">
                    <a:moveTo>
                      <a:pt x="552" y="0"/>
                    </a:moveTo>
                    <a:cubicBezTo>
                      <a:pt x="506" y="0"/>
                      <a:pt x="458" y="8"/>
                      <a:pt x="411" y="27"/>
                    </a:cubicBezTo>
                    <a:cubicBezTo>
                      <a:pt x="388" y="27"/>
                      <a:pt x="342" y="50"/>
                      <a:pt x="320" y="72"/>
                    </a:cubicBezTo>
                    <a:cubicBezTo>
                      <a:pt x="160" y="141"/>
                      <a:pt x="0" y="255"/>
                      <a:pt x="23" y="460"/>
                    </a:cubicBezTo>
                    <a:cubicBezTo>
                      <a:pt x="23" y="666"/>
                      <a:pt x="137" y="780"/>
                      <a:pt x="320" y="871"/>
                    </a:cubicBezTo>
                    <a:cubicBezTo>
                      <a:pt x="342" y="871"/>
                      <a:pt x="388" y="894"/>
                      <a:pt x="411" y="894"/>
                    </a:cubicBezTo>
                    <a:cubicBezTo>
                      <a:pt x="458" y="912"/>
                      <a:pt x="506" y="921"/>
                      <a:pt x="552" y="921"/>
                    </a:cubicBezTo>
                    <a:cubicBezTo>
                      <a:pt x="795" y="921"/>
                      <a:pt x="1004" y="691"/>
                      <a:pt x="1004" y="460"/>
                    </a:cubicBezTo>
                    <a:cubicBezTo>
                      <a:pt x="1004" y="230"/>
                      <a:pt x="795" y="0"/>
                      <a:pt x="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69"/>
              <p:cNvSpPr/>
              <p:nvPr/>
            </p:nvSpPr>
            <p:spPr>
              <a:xfrm>
                <a:off x="3873550" y="3804075"/>
                <a:ext cx="292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68" extrusionOk="0">
                    <a:moveTo>
                      <a:pt x="650" y="0"/>
                    </a:moveTo>
                    <a:cubicBezTo>
                      <a:pt x="498" y="0"/>
                      <a:pt x="346" y="77"/>
                      <a:pt x="254" y="221"/>
                    </a:cubicBezTo>
                    <a:cubicBezTo>
                      <a:pt x="231" y="244"/>
                      <a:pt x="208" y="289"/>
                      <a:pt x="186" y="335"/>
                    </a:cubicBezTo>
                    <a:cubicBezTo>
                      <a:pt x="0" y="613"/>
                      <a:pt x="267" y="967"/>
                      <a:pt x="557" y="967"/>
                    </a:cubicBezTo>
                    <a:cubicBezTo>
                      <a:pt x="624" y="967"/>
                      <a:pt x="692" y="948"/>
                      <a:pt x="756" y="906"/>
                    </a:cubicBezTo>
                    <a:lnTo>
                      <a:pt x="870" y="837"/>
                    </a:lnTo>
                    <a:cubicBezTo>
                      <a:pt x="1121" y="677"/>
                      <a:pt x="1167" y="335"/>
                      <a:pt x="962" y="130"/>
                    </a:cubicBezTo>
                    <a:cubicBezTo>
                      <a:pt x="874" y="42"/>
                      <a:pt x="762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69"/>
              <p:cNvSpPr/>
              <p:nvPr/>
            </p:nvSpPr>
            <p:spPr>
              <a:xfrm>
                <a:off x="3859350" y="389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2" y="891"/>
                      <a:pt x="1164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69"/>
              <p:cNvSpPr/>
              <p:nvPr/>
            </p:nvSpPr>
            <p:spPr>
              <a:xfrm>
                <a:off x="3782300" y="391572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2" y="0"/>
                    </a:moveTo>
                    <a:cubicBezTo>
                      <a:pt x="1" y="0"/>
                      <a:pt x="1" y="891"/>
                      <a:pt x="572" y="891"/>
                    </a:cubicBezTo>
                    <a:cubicBezTo>
                      <a:pt x="1142" y="891"/>
                      <a:pt x="1142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69"/>
              <p:cNvSpPr/>
              <p:nvPr/>
            </p:nvSpPr>
            <p:spPr>
              <a:xfrm>
                <a:off x="3782875" y="3833550"/>
                <a:ext cx="28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868" extrusionOk="0">
                    <a:moveTo>
                      <a:pt x="549" y="1"/>
                    </a:moveTo>
                    <a:cubicBezTo>
                      <a:pt x="1" y="1"/>
                      <a:pt x="1" y="868"/>
                      <a:pt x="549" y="868"/>
                    </a:cubicBezTo>
                    <a:cubicBezTo>
                      <a:pt x="1119" y="868"/>
                      <a:pt x="111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69"/>
              <p:cNvSpPr/>
              <p:nvPr/>
            </p:nvSpPr>
            <p:spPr>
              <a:xfrm>
                <a:off x="3827400" y="3742250"/>
                <a:ext cx="23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1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36" y="731"/>
                      <a:pt x="936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69"/>
              <p:cNvSpPr/>
              <p:nvPr/>
            </p:nvSpPr>
            <p:spPr>
              <a:xfrm>
                <a:off x="3889025" y="366065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1"/>
                    </a:moveTo>
                    <a:cubicBezTo>
                      <a:pt x="0" y="1"/>
                      <a:pt x="0" y="868"/>
                      <a:pt x="548" y="868"/>
                    </a:cubicBezTo>
                    <a:cubicBezTo>
                      <a:pt x="1119" y="868"/>
                      <a:pt x="111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69"/>
              <p:cNvSpPr/>
              <p:nvPr/>
            </p:nvSpPr>
            <p:spPr>
              <a:xfrm>
                <a:off x="3905000" y="372970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0"/>
                    </a:moveTo>
                    <a:cubicBezTo>
                      <a:pt x="0" y="0"/>
                      <a:pt x="0" y="868"/>
                      <a:pt x="548" y="868"/>
                    </a:cubicBezTo>
                    <a:cubicBezTo>
                      <a:pt x="1119" y="868"/>
                      <a:pt x="1119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69"/>
              <p:cNvSpPr/>
              <p:nvPr/>
            </p:nvSpPr>
            <p:spPr>
              <a:xfrm>
                <a:off x="4445375" y="4128225"/>
                <a:ext cx="304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33" extrusionOk="0">
                    <a:moveTo>
                      <a:pt x="624" y="1"/>
                    </a:moveTo>
                    <a:cubicBezTo>
                      <a:pt x="554" y="1"/>
                      <a:pt x="482" y="19"/>
                      <a:pt x="412" y="60"/>
                    </a:cubicBezTo>
                    <a:cubicBezTo>
                      <a:pt x="343" y="106"/>
                      <a:pt x="275" y="151"/>
                      <a:pt x="206" y="220"/>
                    </a:cubicBezTo>
                    <a:cubicBezTo>
                      <a:pt x="24" y="402"/>
                      <a:pt x="1" y="722"/>
                      <a:pt x="206" y="904"/>
                    </a:cubicBezTo>
                    <a:cubicBezTo>
                      <a:pt x="301" y="987"/>
                      <a:pt x="426" y="1033"/>
                      <a:pt x="549" y="1033"/>
                    </a:cubicBezTo>
                    <a:cubicBezTo>
                      <a:pt x="665" y="1033"/>
                      <a:pt x="780" y="993"/>
                      <a:pt x="868" y="904"/>
                    </a:cubicBezTo>
                    <a:cubicBezTo>
                      <a:pt x="937" y="836"/>
                      <a:pt x="982" y="745"/>
                      <a:pt x="1028" y="676"/>
                    </a:cubicBezTo>
                    <a:cubicBezTo>
                      <a:pt x="1215" y="377"/>
                      <a:pt x="942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69"/>
              <p:cNvSpPr/>
              <p:nvPr/>
            </p:nvSpPr>
            <p:spPr>
              <a:xfrm>
                <a:off x="4337550" y="4068150"/>
                <a:ext cx="26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0" extrusionOk="0">
                    <a:moveTo>
                      <a:pt x="605" y="0"/>
                    </a:moveTo>
                    <a:cubicBezTo>
                      <a:pt x="499" y="0"/>
                      <a:pt x="392" y="41"/>
                      <a:pt x="297" y="112"/>
                    </a:cubicBezTo>
                    <a:cubicBezTo>
                      <a:pt x="274" y="158"/>
                      <a:pt x="228" y="180"/>
                      <a:pt x="183" y="203"/>
                    </a:cubicBezTo>
                    <a:cubicBezTo>
                      <a:pt x="0" y="340"/>
                      <a:pt x="23" y="683"/>
                      <a:pt x="183" y="820"/>
                    </a:cubicBezTo>
                    <a:cubicBezTo>
                      <a:pt x="268" y="893"/>
                      <a:pt x="393" y="940"/>
                      <a:pt x="515" y="940"/>
                    </a:cubicBezTo>
                    <a:cubicBezTo>
                      <a:pt x="621" y="940"/>
                      <a:pt x="725" y="904"/>
                      <a:pt x="799" y="820"/>
                    </a:cubicBezTo>
                    <a:cubicBezTo>
                      <a:pt x="822" y="774"/>
                      <a:pt x="845" y="728"/>
                      <a:pt x="890" y="705"/>
                    </a:cubicBezTo>
                    <a:cubicBezTo>
                      <a:pt x="1004" y="523"/>
                      <a:pt x="1050" y="272"/>
                      <a:pt x="890" y="112"/>
                    </a:cubicBezTo>
                    <a:cubicBezTo>
                      <a:pt x="802" y="35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69"/>
              <p:cNvSpPr/>
              <p:nvPr/>
            </p:nvSpPr>
            <p:spPr>
              <a:xfrm>
                <a:off x="4577200" y="40378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1" y="0"/>
                      <a:pt x="1" y="913"/>
                      <a:pt x="571" y="913"/>
                    </a:cubicBezTo>
                    <a:cubicBezTo>
                      <a:pt x="1165" y="913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69"/>
              <p:cNvSpPr/>
              <p:nvPr/>
            </p:nvSpPr>
            <p:spPr>
              <a:xfrm>
                <a:off x="4537250" y="410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0"/>
                    </a:moveTo>
                    <a:cubicBezTo>
                      <a:pt x="1" y="0"/>
                      <a:pt x="1" y="891"/>
                      <a:pt x="571" y="891"/>
                    </a:cubicBezTo>
                    <a:cubicBezTo>
                      <a:pt x="1165" y="891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69"/>
              <p:cNvSpPr/>
              <p:nvPr/>
            </p:nvSpPr>
            <p:spPr>
              <a:xfrm>
                <a:off x="4643975" y="4143400"/>
                <a:ext cx="291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1" extrusionOk="0">
                    <a:moveTo>
                      <a:pt x="685" y="1"/>
                    </a:moveTo>
                    <a:cubicBezTo>
                      <a:pt x="571" y="1"/>
                      <a:pt x="457" y="24"/>
                      <a:pt x="343" y="46"/>
                    </a:cubicBezTo>
                    <a:cubicBezTo>
                      <a:pt x="160" y="115"/>
                      <a:pt x="0" y="275"/>
                      <a:pt x="23" y="480"/>
                    </a:cubicBezTo>
                    <a:cubicBezTo>
                      <a:pt x="23" y="685"/>
                      <a:pt x="160" y="845"/>
                      <a:pt x="343" y="914"/>
                    </a:cubicBezTo>
                    <a:cubicBezTo>
                      <a:pt x="457" y="959"/>
                      <a:pt x="571" y="959"/>
                      <a:pt x="685" y="959"/>
                    </a:cubicBezTo>
                    <a:cubicBezTo>
                      <a:pt x="696" y="960"/>
                      <a:pt x="706" y="961"/>
                      <a:pt x="717" y="961"/>
                    </a:cubicBezTo>
                    <a:cubicBezTo>
                      <a:pt x="955" y="961"/>
                      <a:pt x="1164" y="720"/>
                      <a:pt x="1164" y="480"/>
                    </a:cubicBezTo>
                    <a:cubicBezTo>
                      <a:pt x="1141" y="229"/>
                      <a:pt x="93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69"/>
              <p:cNvSpPr/>
              <p:nvPr/>
            </p:nvSpPr>
            <p:spPr>
              <a:xfrm>
                <a:off x="4669650" y="4068575"/>
                <a:ext cx="30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27" extrusionOk="0">
                    <a:moveTo>
                      <a:pt x="688" y="1"/>
                    </a:moveTo>
                    <a:cubicBezTo>
                      <a:pt x="560" y="1"/>
                      <a:pt x="436" y="47"/>
                      <a:pt x="343" y="141"/>
                    </a:cubicBezTo>
                    <a:cubicBezTo>
                      <a:pt x="274" y="232"/>
                      <a:pt x="183" y="323"/>
                      <a:pt x="137" y="437"/>
                    </a:cubicBezTo>
                    <a:cubicBezTo>
                      <a:pt x="0" y="688"/>
                      <a:pt x="69" y="1031"/>
                      <a:pt x="320" y="1168"/>
                    </a:cubicBezTo>
                    <a:cubicBezTo>
                      <a:pt x="404" y="1206"/>
                      <a:pt x="497" y="1226"/>
                      <a:pt x="590" y="1226"/>
                    </a:cubicBezTo>
                    <a:cubicBezTo>
                      <a:pt x="776" y="1226"/>
                      <a:pt x="959" y="1145"/>
                      <a:pt x="1050" y="962"/>
                    </a:cubicBezTo>
                    <a:cubicBezTo>
                      <a:pt x="1073" y="939"/>
                      <a:pt x="1073" y="894"/>
                      <a:pt x="1096" y="871"/>
                    </a:cubicBezTo>
                    <a:cubicBezTo>
                      <a:pt x="1120" y="822"/>
                      <a:pt x="1132" y="799"/>
                      <a:pt x="1130" y="799"/>
                    </a:cubicBezTo>
                    <a:lnTo>
                      <a:pt x="1130" y="799"/>
                    </a:lnTo>
                    <a:cubicBezTo>
                      <a:pt x="1128" y="799"/>
                      <a:pt x="1117" y="816"/>
                      <a:pt x="1096" y="848"/>
                    </a:cubicBezTo>
                    <a:cubicBezTo>
                      <a:pt x="1142" y="757"/>
                      <a:pt x="1164" y="711"/>
                      <a:pt x="1187" y="620"/>
                    </a:cubicBezTo>
                    <a:cubicBezTo>
                      <a:pt x="1210" y="414"/>
                      <a:pt x="1164" y="163"/>
                      <a:pt x="959" y="72"/>
                    </a:cubicBezTo>
                    <a:cubicBezTo>
                      <a:pt x="873" y="25"/>
                      <a:pt x="780" y="1"/>
                      <a:pt x="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1" name="Google Shape;5881;p69"/>
              <p:cNvSpPr/>
              <p:nvPr/>
            </p:nvSpPr>
            <p:spPr>
              <a:xfrm>
                <a:off x="4514300" y="3964000"/>
                <a:ext cx="326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99" extrusionOk="0">
                    <a:moveTo>
                      <a:pt x="686" y="1"/>
                    </a:moveTo>
                    <a:cubicBezTo>
                      <a:pt x="594" y="1"/>
                      <a:pt x="503" y="24"/>
                      <a:pt x="417" y="78"/>
                    </a:cubicBezTo>
                    <a:cubicBezTo>
                      <a:pt x="211" y="192"/>
                      <a:pt x="143" y="375"/>
                      <a:pt x="120" y="580"/>
                    </a:cubicBezTo>
                    <a:lnTo>
                      <a:pt x="120" y="489"/>
                    </a:lnTo>
                    <a:lnTo>
                      <a:pt x="120" y="489"/>
                    </a:lnTo>
                    <a:cubicBezTo>
                      <a:pt x="0" y="809"/>
                      <a:pt x="335" y="1199"/>
                      <a:pt x="666" y="1199"/>
                    </a:cubicBezTo>
                    <a:cubicBezTo>
                      <a:pt x="713" y="1199"/>
                      <a:pt x="759" y="1191"/>
                      <a:pt x="805" y="1174"/>
                    </a:cubicBezTo>
                    <a:lnTo>
                      <a:pt x="713" y="1174"/>
                    </a:lnTo>
                    <a:cubicBezTo>
                      <a:pt x="919" y="1151"/>
                      <a:pt x="1101" y="1060"/>
                      <a:pt x="1216" y="877"/>
                    </a:cubicBezTo>
                    <a:cubicBezTo>
                      <a:pt x="1307" y="694"/>
                      <a:pt x="1307" y="489"/>
                      <a:pt x="1216" y="284"/>
                    </a:cubicBezTo>
                    <a:cubicBezTo>
                      <a:pt x="1170" y="215"/>
                      <a:pt x="1079" y="124"/>
                      <a:pt x="987" y="78"/>
                    </a:cubicBezTo>
                    <a:cubicBezTo>
                      <a:pt x="891" y="30"/>
                      <a:pt x="788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2" name="Google Shape;5882;p69"/>
              <p:cNvSpPr/>
              <p:nvPr/>
            </p:nvSpPr>
            <p:spPr>
              <a:xfrm>
                <a:off x="4758100" y="4100600"/>
                <a:ext cx="285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42" y="914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3" name="Google Shape;5883;p69"/>
              <p:cNvSpPr/>
              <p:nvPr/>
            </p:nvSpPr>
            <p:spPr>
              <a:xfrm>
                <a:off x="4743250" y="3986975"/>
                <a:ext cx="302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23" extrusionOk="0">
                    <a:moveTo>
                      <a:pt x="583" y="0"/>
                    </a:moveTo>
                    <a:cubicBezTo>
                      <a:pt x="563" y="0"/>
                      <a:pt x="544" y="1"/>
                      <a:pt x="526" y="4"/>
                    </a:cubicBezTo>
                    <a:cubicBezTo>
                      <a:pt x="320" y="26"/>
                      <a:pt x="115" y="186"/>
                      <a:pt x="69" y="392"/>
                    </a:cubicBezTo>
                    <a:cubicBezTo>
                      <a:pt x="69" y="414"/>
                      <a:pt x="69" y="414"/>
                      <a:pt x="69" y="414"/>
                    </a:cubicBezTo>
                    <a:cubicBezTo>
                      <a:pt x="1" y="734"/>
                      <a:pt x="161" y="985"/>
                      <a:pt x="457" y="1099"/>
                    </a:cubicBezTo>
                    <a:cubicBezTo>
                      <a:pt x="498" y="1115"/>
                      <a:pt x="547" y="1123"/>
                      <a:pt x="598" y="1123"/>
                    </a:cubicBezTo>
                    <a:cubicBezTo>
                      <a:pt x="692" y="1123"/>
                      <a:pt x="794" y="1098"/>
                      <a:pt x="868" y="1054"/>
                    </a:cubicBezTo>
                    <a:cubicBezTo>
                      <a:pt x="1142" y="871"/>
                      <a:pt x="1211" y="574"/>
                      <a:pt x="1074" y="300"/>
                    </a:cubicBezTo>
                    <a:lnTo>
                      <a:pt x="1051" y="255"/>
                    </a:lnTo>
                    <a:cubicBezTo>
                      <a:pt x="969" y="91"/>
                      <a:pt x="757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4" name="Google Shape;5884;p69"/>
              <p:cNvSpPr/>
              <p:nvPr/>
            </p:nvSpPr>
            <p:spPr>
              <a:xfrm>
                <a:off x="4847125" y="3943250"/>
                <a:ext cx="285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77" extrusionOk="0">
                    <a:moveTo>
                      <a:pt x="559" y="1"/>
                    </a:moveTo>
                    <a:cubicBezTo>
                      <a:pt x="411" y="1"/>
                      <a:pt x="262" y="75"/>
                      <a:pt x="183" y="223"/>
                    </a:cubicBezTo>
                    <a:cubicBezTo>
                      <a:pt x="160" y="269"/>
                      <a:pt x="137" y="337"/>
                      <a:pt x="114" y="383"/>
                    </a:cubicBezTo>
                    <a:cubicBezTo>
                      <a:pt x="0" y="680"/>
                      <a:pt x="274" y="977"/>
                      <a:pt x="571" y="977"/>
                    </a:cubicBezTo>
                    <a:cubicBezTo>
                      <a:pt x="845" y="977"/>
                      <a:pt x="1141" y="680"/>
                      <a:pt x="1004" y="383"/>
                    </a:cubicBezTo>
                    <a:cubicBezTo>
                      <a:pt x="981" y="337"/>
                      <a:pt x="959" y="269"/>
                      <a:pt x="936" y="223"/>
                    </a:cubicBezTo>
                    <a:cubicBezTo>
                      <a:pt x="856" y="75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69"/>
              <p:cNvSpPr/>
              <p:nvPr/>
            </p:nvSpPr>
            <p:spPr>
              <a:xfrm>
                <a:off x="4773500" y="38592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1"/>
                    </a:moveTo>
                    <a:cubicBezTo>
                      <a:pt x="1" y="1"/>
                      <a:pt x="1" y="937"/>
                      <a:pt x="594" y="937"/>
                    </a:cubicBezTo>
                    <a:cubicBezTo>
                      <a:pt x="1187" y="937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69"/>
              <p:cNvSpPr/>
              <p:nvPr/>
            </p:nvSpPr>
            <p:spPr>
              <a:xfrm>
                <a:off x="4879075" y="3845100"/>
                <a:ext cx="262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40" extrusionOk="0">
                    <a:moveTo>
                      <a:pt x="543" y="1"/>
                    </a:moveTo>
                    <a:cubicBezTo>
                      <a:pt x="448" y="1"/>
                      <a:pt x="357" y="31"/>
                      <a:pt x="274" y="86"/>
                    </a:cubicBezTo>
                    <a:cubicBezTo>
                      <a:pt x="274" y="86"/>
                      <a:pt x="274" y="86"/>
                      <a:pt x="274" y="109"/>
                    </a:cubicBezTo>
                    <a:cubicBezTo>
                      <a:pt x="0" y="269"/>
                      <a:pt x="0" y="680"/>
                      <a:pt x="274" y="840"/>
                    </a:cubicBezTo>
                    <a:cubicBezTo>
                      <a:pt x="361" y="909"/>
                      <a:pt x="462" y="939"/>
                      <a:pt x="576" y="939"/>
                    </a:cubicBezTo>
                    <a:cubicBezTo>
                      <a:pt x="611" y="939"/>
                      <a:pt x="647" y="936"/>
                      <a:pt x="685" y="931"/>
                    </a:cubicBezTo>
                    <a:cubicBezTo>
                      <a:pt x="868" y="862"/>
                      <a:pt x="1050" y="680"/>
                      <a:pt x="1027" y="474"/>
                    </a:cubicBezTo>
                    <a:cubicBezTo>
                      <a:pt x="1027" y="269"/>
                      <a:pt x="913" y="109"/>
                      <a:pt x="731" y="41"/>
                    </a:cubicBezTo>
                    <a:cubicBezTo>
                      <a:pt x="668" y="14"/>
                      <a:pt x="605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69"/>
              <p:cNvSpPr/>
              <p:nvPr/>
            </p:nvSpPr>
            <p:spPr>
              <a:xfrm>
                <a:off x="4836850" y="3746400"/>
                <a:ext cx="27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76" extrusionOk="0">
                    <a:moveTo>
                      <a:pt x="548" y="0"/>
                    </a:moveTo>
                    <a:cubicBezTo>
                      <a:pt x="394" y="0"/>
                      <a:pt x="240" y="74"/>
                      <a:pt x="160" y="223"/>
                    </a:cubicBezTo>
                    <a:cubicBezTo>
                      <a:pt x="137" y="268"/>
                      <a:pt x="114" y="337"/>
                      <a:pt x="91" y="382"/>
                    </a:cubicBezTo>
                    <a:cubicBezTo>
                      <a:pt x="0" y="679"/>
                      <a:pt x="251" y="976"/>
                      <a:pt x="548" y="976"/>
                    </a:cubicBezTo>
                    <a:cubicBezTo>
                      <a:pt x="822" y="976"/>
                      <a:pt x="1096" y="679"/>
                      <a:pt x="1004" y="382"/>
                    </a:cubicBezTo>
                    <a:cubicBezTo>
                      <a:pt x="982" y="337"/>
                      <a:pt x="959" y="268"/>
                      <a:pt x="936" y="223"/>
                    </a:cubicBezTo>
                    <a:cubicBezTo>
                      <a:pt x="856" y="74"/>
                      <a:pt x="70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69"/>
              <p:cNvSpPr/>
              <p:nvPr/>
            </p:nvSpPr>
            <p:spPr>
              <a:xfrm>
                <a:off x="4904750" y="3627325"/>
                <a:ext cx="245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10" extrusionOk="0">
                    <a:moveTo>
                      <a:pt x="514" y="1"/>
                    </a:moveTo>
                    <a:cubicBezTo>
                      <a:pt x="441" y="1"/>
                      <a:pt x="367" y="18"/>
                      <a:pt x="297" y="55"/>
                    </a:cubicBezTo>
                    <a:cubicBezTo>
                      <a:pt x="251" y="78"/>
                      <a:pt x="206" y="124"/>
                      <a:pt x="160" y="147"/>
                    </a:cubicBezTo>
                    <a:cubicBezTo>
                      <a:pt x="0" y="306"/>
                      <a:pt x="0" y="603"/>
                      <a:pt x="160" y="763"/>
                    </a:cubicBezTo>
                    <a:cubicBezTo>
                      <a:pt x="206" y="786"/>
                      <a:pt x="251" y="831"/>
                      <a:pt x="297" y="854"/>
                    </a:cubicBezTo>
                    <a:cubicBezTo>
                      <a:pt x="367" y="892"/>
                      <a:pt x="442" y="909"/>
                      <a:pt x="516" y="909"/>
                    </a:cubicBezTo>
                    <a:cubicBezTo>
                      <a:pt x="755" y="909"/>
                      <a:pt x="982" y="728"/>
                      <a:pt x="982" y="466"/>
                    </a:cubicBezTo>
                    <a:cubicBezTo>
                      <a:pt x="982" y="187"/>
                      <a:pt x="754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69"/>
              <p:cNvSpPr/>
              <p:nvPr/>
            </p:nvSpPr>
            <p:spPr>
              <a:xfrm>
                <a:off x="4923575" y="372455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69"/>
              <p:cNvSpPr/>
              <p:nvPr/>
            </p:nvSpPr>
            <p:spPr>
              <a:xfrm>
                <a:off x="5054825" y="3633125"/>
                <a:ext cx="308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8" extrusionOk="0">
                    <a:moveTo>
                      <a:pt x="620" y="0"/>
                    </a:moveTo>
                    <a:cubicBezTo>
                      <a:pt x="508" y="0"/>
                      <a:pt x="400" y="40"/>
                      <a:pt x="320" y="120"/>
                    </a:cubicBezTo>
                    <a:cubicBezTo>
                      <a:pt x="274" y="166"/>
                      <a:pt x="229" y="211"/>
                      <a:pt x="206" y="257"/>
                    </a:cubicBezTo>
                    <a:cubicBezTo>
                      <a:pt x="0" y="577"/>
                      <a:pt x="274" y="987"/>
                      <a:pt x="617" y="987"/>
                    </a:cubicBezTo>
                    <a:cubicBezTo>
                      <a:pt x="982" y="987"/>
                      <a:pt x="1233" y="577"/>
                      <a:pt x="1050" y="257"/>
                    </a:cubicBezTo>
                    <a:cubicBezTo>
                      <a:pt x="1005" y="211"/>
                      <a:pt x="982" y="166"/>
                      <a:pt x="936" y="120"/>
                    </a:cubicBezTo>
                    <a:cubicBezTo>
                      <a:pt x="845" y="40"/>
                      <a:pt x="731" y="0"/>
                      <a:pt x="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69"/>
              <p:cNvSpPr/>
              <p:nvPr/>
            </p:nvSpPr>
            <p:spPr>
              <a:xfrm>
                <a:off x="5024575" y="3734825"/>
                <a:ext cx="308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60" extrusionOk="0">
                    <a:moveTo>
                      <a:pt x="617" y="1"/>
                    </a:moveTo>
                    <a:cubicBezTo>
                      <a:pt x="1" y="1"/>
                      <a:pt x="1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69"/>
              <p:cNvSpPr/>
              <p:nvPr/>
            </p:nvSpPr>
            <p:spPr>
              <a:xfrm>
                <a:off x="5152975" y="3716600"/>
                <a:ext cx="308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3" extrusionOk="0">
                    <a:moveTo>
                      <a:pt x="758" y="1"/>
                    </a:moveTo>
                    <a:cubicBezTo>
                      <a:pt x="704" y="1"/>
                      <a:pt x="649" y="8"/>
                      <a:pt x="594" y="22"/>
                    </a:cubicBezTo>
                    <a:cubicBezTo>
                      <a:pt x="503" y="22"/>
                      <a:pt x="411" y="45"/>
                      <a:pt x="343" y="68"/>
                    </a:cubicBezTo>
                    <a:cubicBezTo>
                      <a:pt x="137" y="91"/>
                      <a:pt x="0" y="319"/>
                      <a:pt x="0" y="502"/>
                    </a:cubicBezTo>
                    <a:cubicBezTo>
                      <a:pt x="0" y="684"/>
                      <a:pt x="137" y="912"/>
                      <a:pt x="343" y="935"/>
                    </a:cubicBezTo>
                    <a:cubicBezTo>
                      <a:pt x="411" y="958"/>
                      <a:pt x="503" y="981"/>
                      <a:pt x="594" y="981"/>
                    </a:cubicBezTo>
                    <a:cubicBezTo>
                      <a:pt x="649" y="995"/>
                      <a:pt x="704" y="1002"/>
                      <a:pt x="758" y="1002"/>
                    </a:cubicBezTo>
                    <a:cubicBezTo>
                      <a:pt x="883" y="1002"/>
                      <a:pt x="1000" y="962"/>
                      <a:pt x="1096" y="867"/>
                    </a:cubicBezTo>
                    <a:cubicBezTo>
                      <a:pt x="1187" y="753"/>
                      <a:pt x="1233" y="639"/>
                      <a:pt x="1233" y="502"/>
                    </a:cubicBezTo>
                    <a:cubicBezTo>
                      <a:pt x="1233" y="365"/>
                      <a:pt x="1187" y="228"/>
                      <a:pt x="1096" y="136"/>
                    </a:cubicBezTo>
                    <a:cubicBezTo>
                      <a:pt x="1000" y="41"/>
                      <a:pt x="883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3" name="Google Shape;5893;p69"/>
              <p:cNvSpPr/>
              <p:nvPr/>
            </p:nvSpPr>
            <p:spPr>
              <a:xfrm>
                <a:off x="4969225" y="3822950"/>
                <a:ext cx="302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3" extrusionOk="0">
                    <a:moveTo>
                      <a:pt x="695" y="1"/>
                    </a:moveTo>
                    <a:cubicBezTo>
                      <a:pt x="627" y="1"/>
                      <a:pt x="561" y="18"/>
                      <a:pt x="503" y="59"/>
                    </a:cubicBezTo>
                    <a:lnTo>
                      <a:pt x="252" y="219"/>
                    </a:lnTo>
                    <a:cubicBezTo>
                      <a:pt x="115" y="333"/>
                      <a:pt x="1" y="470"/>
                      <a:pt x="23" y="653"/>
                    </a:cubicBezTo>
                    <a:cubicBezTo>
                      <a:pt x="23" y="790"/>
                      <a:pt x="69" y="904"/>
                      <a:pt x="160" y="995"/>
                    </a:cubicBezTo>
                    <a:cubicBezTo>
                      <a:pt x="252" y="1087"/>
                      <a:pt x="389" y="1132"/>
                      <a:pt x="503" y="1132"/>
                    </a:cubicBezTo>
                    <a:cubicBezTo>
                      <a:pt x="685" y="1132"/>
                      <a:pt x="822" y="1041"/>
                      <a:pt x="936" y="904"/>
                    </a:cubicBezTo>
                    <a:lnTo>
                      <a:pt x="1096" y="653"/>
                    </a:lnTo>
                    <a:cubicBezTo>
                      <a:pt x="1210" y="516"/>
                      <a:pt x="1165" y="242"/>
                      <a:pt x="1028" y="128"/>
                    </a:cubicBezTo>
                    <a:cubicBezTo>
                      <a:pt x="940" y="55"/>
                      <a:pt x="81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4" name="Google Shape;5894;p69"/>
              <p:cNvSpPr/>
              <p:nvPr/>
            </p:nvSpPr>
            <p:spPr>
              <a:xfrm>
                <a:off x="4989200" y="3549950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59" y="731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69"/>
              <p:cNvSpPr/>
              <p:nvPr/>
            </p:nvSpPr>
            <p:spPr>
              <a:xfrm>
                <a:off x="5046275" y="3410725"/>
                <a:ext cx="30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59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69"/>
              <p:cNvSpPr/>
              <p:nvPr/>
            </p:nvSpPr>
            <p:spPr>
              <a:xfrm>
                <a:off x="5191950" y="3402725"/>
                <a:ext cx="27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39" extrusionOk="0">
                    <a:moveTo>
                      <a:pt x="587" y="1"/>
                    </a:moveTo>
                    <a:cubicBezTo>
                      <a:pt x="404" y="1"/>
                      <a:pt x="267" y="92"/>
                      <a:pt x="153" y="252"/>
                    </a:cubicBezTo>
                    <a:cubicBezTo>
                      <a:pt x="108" y="297"/>
                      <a:pt x="85" y="366"/>
                      <a:pt x="62" y="457"/>
                    </a:cubicBezTo>
                    <a:cubicBezTo>
                      <a:pt x="1" y="784"/>
                      <a:pt x="214" y="1038"/>
                      <a:pt x="538" y="1038"/>
                    </a:cubicBezTo>
                    <a:cubicBezTo>
                      <a:pt x="576" y="1038"/>
                      <a:pt x="615" y="1035"/>
                      <a:pt x="655" y="1028"/>
                    </a:cubicBezTo>
                    <a:cubicBezTo>
                      <a:pt x="724" y="1028"/>
                      <a:pt x="792" y="982"/>
                      <a:pt x="861" y="936"/>
                    </a:cubicBezTo>
                    <a:cubicBezTo>
                      <a:pt x="998" y="845"/>
                      <a:pt x="1112" y="685"/>
                      <a:pt x="1112" y="503"/>
                    </a:cubicBezTo>
                    <a:cubicBezTo>
                      <a:pt x="1089" y="366"/>
                      <a:pt x="1043" y="252"/>
                      <a:pt x="952" y="137"/>
                    </a:cubicBezTo>
                    <a:cubicBezTo>
                      <a:pt x="861" y="46"/>
                      <a:pt x="72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69"/>
              <p:cNvSpPr/>
              <p:nvPr/>
            </p:nvSpPr>
            <p:spPr>
              <a:xfrm>
                <a:off x="5106175" y="3495175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17" y="0"/>
                    </a:moveTo>
                    <a:cubicBezTo>
                      <a:pt x="1" y="0"/>
                      <a:pt x="1" y="982"/>
                      <a:pt x="617" y="982"/>
                    </a:cubicBezTo>
                    <a:cubicBezTo>
                      <a:pt x="1256" y="982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69"/>
              <p:cNvSpPr/>
              <p:nvPr/>
            </p:nvSpPr>
            <p:spPr>
              <a:xfrm>
                <a:off x="5146700" y="3584175"/>
                <a:ext cx="314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0" extrusionOk="0">
                    <a:moveTo>
                      <a:pt x="639" y="1"/>
                    </a:moveTo>
                    <a:cubicBezTo>
                      <a:pt x="0" y="1"/>
                      <a:pt x="0" y="960"/>
                      <a:pt x="639" y="960"/>
                    </a:cubicBezTo>
                    <a:cubicBezTo>
                      <a:pt x="1256" y="960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9" name="Google Shape;5899;p69"/>
              <p:cNvSpPr/>
              <p:nvPr/>
            </p:nvSpPr>
            <p:spPr>
              <a:xfrm>
                <a:off x="5250550" y="3494600"/>
                <a:ext cx="331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24" y="1028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0" name="Google Shape;5900;p69"/>
              <p:cNvSpPr/>
              <p:nvPr/>
            </p:nvSpPr>
            <p:spPr>
              <a:xfrm>
                <a:off x="5289350" y="3639550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1" name="Google Shape;5901;p69"/>
              <p:cNvSpPr/>
              <p:nvPr/>
            </p:nvSpPr>
            <p:spPr>
              <a:xfrm>
                <a:off x="5265950" y="3704600"/>
                <a:ext cx="3085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33" y="959"/>
                      <a:pt x="1233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2" name="Google Shape;5902;p69"/>
              <p:cNvSpPr/>
              <p:nvPr/>
            </p:nvSpPr>
            <p:spPr>
              <a:xfrm>
                <a:off x="5410900" y="3747400"/>
                <a:ext cx="314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59" extrusionOk="0">
                    <a:moveTo>
                      <a:pt x="640" y="0"/>
                    </a:moveTo>
                    <a:cubicBezTo>
                      <a:pt x="23" y="0"/>
                      <a:pt x="0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3" name="Google Shape;5903;p69"/>
              <p:cNvSpPr/>
              <p:nvPr/>
            </p:nvSpPr>
            <p:spPr>
              <a:xfrm>
                <a:off x="5416025" y="363097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1" y="1"/>
                    </a:moveTo>
                    <a:cubicBezTo>
                      <a:pt x="1" y="1"/>
                      <a:pt x="1" y="891"/>
                      <a:pt x="571" y="891"/>
                    </a:cubicBezTo>
                    <a:cubicBezTo>
                      <a:pt x="1142" y="891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4" name="Google Shape;5904;p69"/>
              <p:cNvSpPr/>
              <p:nvPr/>
            </p:nvSpPr>
            <p:spPr>
              <a:xfrm>
                <a:off x="5366950" y="3519700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60" y="731"/>
                      <a:pt x="960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5" name="Google Shape;5905;p69"/>
              <p:cNvSpPr/>
              <p:nvPr/>
            </p:nvSpPr>
            <p:spPr>
              <a:xfrm>
                <a:off x="5228300" y="3620700"/>
                <a:ext cx="245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32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82" y="731"/>
                      <a:pt x="982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6" name="Google Shape;5906;p69"/>
              <p:cNvSpPr/>
              <p:nvPr/>
            </p:nvSpPr>
            <p:spPr>
              <a:xfrm>
                <a:off x="5477100" y="3738825"/>
                <a:ext cx="1942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46" extrusionOk="0">
                    <a:moveTo>
                      <a:pt x="388" y="1"/>
                    </a:moveTo>
                    <a:cubicBezTo>
                      <a:pt x="183" y="23"/>
                      <a:pt x="0" y="183"/>
                      <a:pt x="0" y="389"/>
                    </a:cubicBezTo>
                    <a:cubicBezTo>
                      <a:pt x="23" y="411"/>
                      <a:pt x="23" y="434"/>
                      <a:pt x="23" y="457"/>
                    </a:cubicBezTo>
                    <a:cubicBezTo>
                      <a:pt x="23" y="663"/>
                      <a:pt x="183" y="845"/>
                      <a:pt x="388" y="845"/>
                    </a:cubicBezTo>
                    <a:cubicBezTo>
                      <a:pt x="594" y="822"/>
                      <a:pt x="776" y="685"/>
                      <a:pt x="776" y="457"/>
                    </a:cubicBezTo>
                    <a:cubicBezTo>
                      <a:pt x="776" y="434"/>
                      <a:pt x="776" y="411"/>
                      <a:pt x="776" y="389"/>
                    </a:cubicBezTo>
                    <a:cubicBezTo>
                      <a:pt x="776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7" name="Google Shape;5907;p69"/>
              <p:cNvSpPr/>
              <p:nvPr/>
            </p:nvSpPr>
            <p:spPr>
              <a:xfrm>
                <a:off x="5522750" y="3813575"/>
                <a:ext cx="239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754" extrusionOk="0">
                    <a:moveTo>
                      <a:pt x="479" y="1"/>
                    </a:moveTo>
                    <a:cubicBezTo>
                      <a:pt x="0" y="1"/>
                      <a:pt x="0" y="754"/>
                      <a:pt x="479" y="754"/>
                    </a:cubicBezTo>
                    <a:cubicBezTo>
                      <a:pt x="959" y="754"/>
                      <a:pt x="95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8" name="Google Shape;5908;p69"/>
              <p:cNvSpPr/>
              <p:nvPr/>
            </p:nvSpPr>
            <p:spPr>
              <a:xfrm>
                <a:off x="4614875" y="39419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8" y="982"/>
                      <a:pt x="1278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69"/>
              <p:cNvSpPr/>
              <p:nvPr/>
            </p:nvSpPr>
            <p:spPr>
              <a:xfrm>
                <a:off x="4641675" y="3753525"/>
                <a:ext cx="320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47" extrusionOk="0">
                    <a:moveTo>
                      <a:pt x="619" y="0"/>
                    </a:moveTo>
                    <a:cubicBezTo>
                      <a:pt x="516" y="0"/>
                      <a:pt x="418" y="27"/>
                      <a:pt x="320" y="97"/>
                    </a:cubicBezTo>
                    <a:cubicBezTo>
                      <a:pt x="115" y="189"/>
                      <a:pt x="47" y="371"/>
                      <a:pt x="24" y="577"/>
                    </a:cubicBezTo>
                    <a:cubicBezTo>
                      <a:pt x="1" y="736"/>
                      <a:pt x="115" y="896"/>
                      <a:pt x="252" y="988"/>
                    </a:cubicBezTo>
                    <a:cubicBezTo>
                      <a:pt x="324" y="1031"/>
                      <a:pt x="397" y="1047"/>
                      <a:pt x="469" y="1047"/>
                    </a:cubicBezTo>
                    <a:cubicBezTo>
                      <a:pt x="511" y="1047"/>
                      <a:pt x="553" y="1042"/>
                      <a:pt x="594" y="1033"/>
                    </a:cubicBezTo>
                    <a:cubicBezTo>
                      <a:pt x="617" y="1035"/>
                      <a:pt x="639" y="1037"/>
                      <a:pt x="662" y="1037"/>
                    </a:cubicBezTo>
                    <a:cubicBezTo>
                      <a:pt x="870" y="1037"/>
                      <a:pt x="1083" y="940"/>
                      <a:pt x="1165" y="714"/>
                    </a:cubicBezTo>
                    <a:cubicBezTo>
                      <a:pt x="1279" y="440"/>
                      <a:pt x="1142" y="97"/>
                      <a:pt x="823" y="29"/>
                    </a:cubicBezTo>
                    <a:cubicBezTo>
                      <a:pt x="752" y="11"/>
                      <a:pt x="685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69"/>
              <p:cNvSpPr/>
              <p:nvPr/>
            </p:nvSpPr>
            <p:spPr>
              <a:xfrm>
                <a:off x="4559525" y="3847825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5"/>
                      <a:pt x="639" y="1005"/>
                    </a:cubicBezTo>
                    <a:cubicBezTo>
                      <a:pt x="1278" y="1005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1" name="Google Shape;5911;p69"/>
              <p:cNvSpPr/>
              <p:nvPr/>
            </p:nvSpPr>
            <p:spPr>
              <a:xfrm>
                <a:off x="4471625" y="3862075"/>
                <a:ext cx="308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83" extrusionOk="0">
                    <a:moveTo>
                      <a:pt x="617" y="1"/>
                    </a:moveTo>
                    <a:cubicBezTo>
                      <a:pt x="1" y="1"/>
                      <a:pt x="1" y="982"/>
                      <a:pt x="617" y="982"/>
                    </a:cubicBezTo>
                    <a:cubicBezTo>
                      <a:pt x="1234" y="982"/>
                      <a:pt x="1234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2" name="Google Shape;5912;p69"/>
              <p:cNvSpPr/>
              <p:nvPr/>
            </p:nvSpPr>
            <p:spPr>
              <a:xfrm>
                <a:off x="4424275" y="36943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0"/>
                    </a:moveTo>
                    <a:cubicBezTo>
                      <a:pt x="0" y="0"/>
                      <a:pt x="0" y="936"/>
                      <a:pt x="594" y="936"/>
                    </a:cubicBezTo>
                    <a:cubicBezTo>
                      <a:pt x="1187" y="936"/>
                      <a:pt x="1187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3" name="Google Shape;5913;p69"/>
              <p:cNvSpPr/>
              <p:nvPr/>
            </p:nvSpPr>
            <p:spPr>
              <a:xfrm>
                <a:off x="4492750" y="377420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23" y="1"/>
                      <a:pt x="0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4" name="Google Shape;5914;p69"/>
              <p:cNvSpPr/>
              <p:nvPr/>
            </p:nvSpPr>
            <p:spPr>
              <a:xfrm>
                <a:off x="4563500" y="3656700"/>
                <a:ext cx="266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66" extrusionOk="0">
                    <a:moveTo>
                      <a:pt x="542" y="1"/>
                    </a:moveTo>
                    <a:cubicBezTo>
                      <a:pt x="426" y="1"/>
                      <a:pt x="307" y="42"/>
                      <a:pt x="206" y="136"/>
                    </a:cubicBezTo>
                    <a:cubicBezTo>
                      <a:pt x="206" y="159"/>
                      <a:pt x="183" y="159"/>
                      <a:pt x="183" y="181"/>
                    </a:cubicBezTo>
                    <a:cubicBezTo>
                      <a:pt x="1" y="341"/>
                      <a:pt x="1" y="638"/>
                      <a:pt x="183" y="798"/>
                    </a:cubicBezTo>
                    <a:cubicBezTo>
                      <a:pt x="183" y="798"/>
                      <a:pt x="206" y="820"/>
                      <a:pt x="206" y="820"/>
                    </a:cubicBezTo>
                    <a:cubicBezTo>
                      <a:pt x="305" y="919"/>
                      <a:pt x="435" y="965"/>
                      <a:pt x="562" y="965"/>
                    </a:cubicBezTo>
                    <a:cubicBezTo>
                      <a:pt x="817" y="965"/>
                      <a:pt x="1066" y="782"/>
                      <a:pt x="1051" y="478"/>
                    </a:cubicBezTo>
                    <a:cubicBezTo>
                      <a:pt x="1035" y="197"/>
                      <a:pt x="795" y="1"/>
                      <a:pt x="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5" name="Google Shape;5915;p69"/>
              <p:cNvSpPr/>
              <p:nvPr/>
            </p:nvSpPr>
            <p:spPr>
              <a:xfrm>
                <a:off x="4666225" y="3573350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56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6" name="Google Shape;5916;p69"/>
              <p:cNvSpPr/>
              <p:nvPr/>
            </p:nvSpPr>
            <p:spPr>
              <a:xfrm>
                <a:off x="4578925" y="350487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0" y="0"/>
                      <a:pt x="0" y="913"/>
                      <a:pt x="571" y="913"/>
                    </a:cubicBezTo>
                    <a:cubicBezTo>
                      <a:pt x="1164" y="913"/>
                      <a:pt x="1164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69"/>
              <p:cNvSpPr/>
              <p:nvPr/>
            </p:nvSpPr>
            <p:spPr>
              <a:xfrm>
                <a:off x="4471075" y="3573925"/>
                <a:ext cx="25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1004" y="776"/>
                      <a:pt x="1004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69"/>
              <p:cNvSpPr/>
              <p:nvPr/>
            </p:nvSpPr>
            <p:spPr>
              <a:xfrm>
                <a:off x="4360375" y="3524275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593" y="0"/>
                    </a:moveTo>
                    <a:cubicBezTo>
                      <a:pt x="0" y="0"/>
                      <a:pt x="0" y="936"/>
                      <a:pt x="593" y="936"/>
                    </a:cubicBezTo>
                    <a:cubicBezTo>
                      <a:pt x="1210" y="936"/>
                      <a:pt x="1210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9" name="Google Shape;5919;p69"/>
              <p:cNvSpPr/>
              <p:nvPr/>
            </p:nvSpPr>
            <p:spPr>
              <a:xfrm>
                <a:off x="4425425" y="3422700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0" name="Google Shape;5920;p69"/>
              <p:cNvSpPr/>
              <p:nvPr/>
            </p:nvSpPr>
            <p:spPr>
              <a:xfrm>
                <a:off x="4497875" y="3470050"/>
                <a:ext cx="320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279" y="1005"/>
                      <a:pt x="1279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69"/>
              <p:cNvSpPr/>
              <p:nvPr/>
            </p:nvSpPr>
            <p:spPr>
              <a:xfrm>
                <a:off x="4611450" y="3358775"/>
                <a:ext cx="314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83" extrusionOk="0">
                    <a:moveTo>
                      <a:pt x="639" y="1"/>
                    </a:moveTo>
                    <a:cubicBezTo>
                      <a:pt x="0" y="1"/>
                      <a:pt x="0" y="982"/>
                      <a:pt x="639" y="982"/>
                    </a:cubicBezTo>
                    <a:cubicBezTo>
                      <a:pt x="1256" y="982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69"/>
              <p:cNvSpPr/>
              <p:nvPr/>
            </p:nvSpPr>
            <p:spPr>
              <a:xfrm>
                <a:off x="4666800" y="3325125"/>
                <a:ext cx="308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2" extrusionOk="0">
                    <a:moveTo>
                      <a:pt x="616" y="0"/>
                    </a:moveTo>
                    <a:cubicBezTo>
                      <a:pt x="0" y="0"/>
                      <a:pt x="0" y="982"/>
                      <a:pt x="616" y="982"/>
                    </a:cubicBezTo>
                    <a:cubicBezTo>
                      <a:pt x="1233" y="982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69"/>
              <p:cNvSpPr/>
              <p:nvPr/>
            </p:nvSpPr>
            <p:spPr>
              <a:xfrm>
                <a:off x="4665075" y="3463225"/>
                <a:ext cx="274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45" extrusionOk="0">
                    <a:moveTo>
                      <a:pt x="549" y="0"/>
                    </a:moveTo>
                    <a:cubicBezTo>
                      <a:pt x="1" y="0"/>
                      <a:pt x="1" y="845"/>
                      <a:pt x="549" y="845"/>
                    </a:cubicBezTo>
                    <a:cubicBezTo>
                      <a:pt x="1096" y="845"/>
                      <a:pt x="1096" y="0"/>
                      <a:pt x="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69"/>
              <p:cNvSpPr/>
              <p:nvPr/>
            </p:nvSpPr>
            <p:spPr>
              <a:xfrm>
                <a:off x="4500175" y="33199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60"/>
                      <a:pt x="616" y="960"/>
                    </a:cubicBezTo>
                    <a:cubicBezTo>
                      <a:pt x="1233" y="960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69"/>
              <p:cNvSpPr/>
              <p:nvPr/>
            </p:nvSpPr>
            <p:spPr>
              <a:xfrm>
                <a:off x="4576050" y="3155075"/>
                <a:ext cx="314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60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56" y="959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6" name="Google Shape;5926;p69"/>
              <p:cNvSpPr/>
              <p:nvPr/>
            </p:nvSpPr>
            <p:spPr>
              <a:xfrm>
                <a:off x="4605725" y="3258425"/>
                <a:ext cx="234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4" extrusionOk="0">
                    <a:moveTo>
                      <a:pt x="415" y="0"/>
                    </a:moveTo>
                    <a:cubicBezTo>
                      <a:pt x="319" y="0"/>
                      <a:pt x="227" y="35"/>
                      <a:pt x="161" y="112"/>
                    </a:cubicBezTo>
                    <a:cubicBezTo>
                      <a:pt x="1" y="272"/>
                      <a:pt x="1" y="500"/>
                      <a:pt x="161" y="660"/>
                    </a:cubicBezTo>
                    <a:cubicBezTo>
                      <a:pt x="183" y="683"/>
                      <a:pt x="206" y="705"/>
                      <a:pt x="229" y="751"/>
                    </a:cubicBezTo>
                    <a:cubicBezTo>
                      <a:pt x="298" y="819"/>
                      <a:pt x="400" y="854"/>
                      <a:pt x="503" y="854"/>
                    </a:cubicBezTo>
                    <a:cubicBezTo>
                      <a:pt x="606" y="854"/>
                      <a:pt x="708" y="819"/>
                      <a:pt x="777" y="751"/>
                    </a:cubicBezTo>
                    <a:cubicBezTo>
                      <a:pt x="914" y="591"/>
                      <a:pt x="937" y="340"/>
                      <a:pt x="777" y="180"/>
                    </a:cubicBezTo>
                    <a:cubicBezTo>
                      <a:pt x="754" y="158"/>
                      <a:pt x="731" y="135"/>
                      <a:pt x="708" y="112"/>
                    </a:cubicBezTo>
                    <a:cubicBezTo>
                      <a:pt x="626" y="41"/>
                      <a:pt x="518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7" name="Google Shape;5927;p69"/>
              <p:cNvSpPr/>
              <p:nvPr/>
            </p:nvSpPr>
            <p:spPr>
              <a:xfrm>
                <a:off x="4450525" y="31567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7" y="1"/>
                    </a:moveTo>
                    <a:cubicBezTo>
                      <a:pt x="0" y="1"/>
                      <a:pt x="0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69"/>
              <p:cNvSpPr/>
              <p:nvPr/>
            </p:nvSpPr>
            <p:spPr>
              <a:xfrm>
                <a:off x="4387750" y="32931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79" y="982"/>
                      <a:pt x="1279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69"/>
              <p:cNvSpPr/>
              <p:nvPr/>
            </p:nvSpPr>
            <p:spPr>
              <a:xfrm>
                <a:off x="4282750" y="3203475"/>
                <a:ext cx="234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22" extrusionOk="0">
                    <a:moveTo>
                      <a:pt x="440" y="1"/>
                    </a:moveTo>
                    <a:cubicBezTo>
                      <a:pt x="210" y="1"/>
                      <a:pt x="1" y="231"/>
                      <a:pt x="1" y="461"/>
                    </a:cubicBezTo>
                    <a:cubicBezTo>
                      <a:pt x="1" y="691"/>
                      <a:pt x="210" y="921"/>
                      <a:pt x="440" y="921"/>
                    </a:cubicBezTo>
                    <a:cubicBezTo>
                      <a:pt x="483" y="921"/>
                      <a:pt x="528" y="913"/>
                      <a:pt x="571" y="895"/>
                    </a:cubicBezTo>
                    <a:cubicBezTo>
                      <a:pt x="594" y="872"/>
                      <a:pt x="617" y="872"/>
                      <a:pt x="617" y="872"/>
                    </a:cubicBezTo>
                    <a:cubicBezTo>
                      <a:pt x="800" y="803"/>
                      <a:pt x="937" y="666"/>
                      <a:pt x="937" y="461"/>
                    </a:cubicBezTo>
                    <a:cubicBezTo>
                      <a:pt x="937" y="256"/>
                      <a:pt x="800" y="141"/>
                      <a:pt x="617" y="50"/>
                    </a:cubicBezTo>
                    <a:cubicBezTo>
                      <a:pt x="617" y="50"/>
                      <a:pt x="594" y="50"/>
                      <a:pt x="571" y="27"/>
                    </a:cubicBezTo>
                    <a:cubicBezTo>
                      <a:pt x="528" y="9"/>
                      <a:pt x="483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69"/>
              <p:cNvSpPr/>
              <p:nvPr/>
            </p:nvSpPr>
            <p:spPr>
              <a:xfrm>
                <a:off x="4338675" y="33656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69"/>
              <p:cNvSpPr/>
              <p:nvPr/>
            </p:nvSpPr>
            <p:spPr>
              <a:xfrm>
                <a:off x="4358075" y="31402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69"/>
              <p:cNvSpPr/>
              <p:nvPr/>
            </p:nvSpPr>
            <p:spPr>
              <a:xfrm>
                <a:off x="4445950" y="3002150"/>
                <a:ext cx="29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8" extrusionOk="0">
                    <a:moveTo>
                      <a:pt x="663" y="0"/>
                    </a:moveTo>
                    <a:cubicBezTo>
                      <a:pt x="206" y="23"/>
                      <a:pt x="1" y="525"/>
                      <a:pt x="298" y="868"/>
                    </a:cubicBezTo>
                    <a:lnTo>
                      <a:pt x="343" y="890"/>
                    </a:lnTo>
                    <a:cubicBezTo>
                      <a:pt x="412" y="982"/>
                      <a:pt x="531" y="1027"/>
                      <a:pt x="654" y="1027"/>
                    </a:cubicBezTo>
                    <a:cubicBezTo>
                      <a:pt x="777" y="1027"/>
                      <a:pt x="902" y="982"/>
                      <a:pt x="982" y="890"/>
                    </a:cubicBezTo>
                    <a:lnTo>
                      <a:pt x="1005" y="868"/>
                    </a:lnTo>
                    <a:cubicBezTo>
                      <a:pt x="1142" y="708"/>
                      <a:pt x="1188" y="502"/>
                      <a:pt x="1119" y="320"/>
                    </a:cubicBezTo>
                    <a:cubicBezTo>
                      <a:pt x="1028" y="137"/>
                      <a:pt x="845" y="0"/>
                      <a:pt x="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69"/>
              <p:cNvSpPr/>
              <p:nvPr/>
            </p:nvSpPr>
            <p:spPr>
              <a:xfrm>
                <a:off x="4501875" y="3050850"/>
                <a:ext cx="30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43" extrusionOk="0">
                    <a:moveTo>
                      <a:pt x="602" y="1"/>
                    </a:moveTo>
                    <a:cubicBezTo>
                      <a:pt x="483" y="1"/>
                      <a:pt x="363" y="41"/>
                      <a:pt x="275" y="129"/>
                    </a:cubicBezTo>
                    <a:cubicBezTo>
                      <a:pt x="252" y="175"/>
                      <a:pt x="206" y="221"/>
                      <a:pt x="183" y="289"/>
                    </a:cubicBezTo>
                    <a:cubicBezTo>
                      <a:pt x="1" y="631"/>
                      <a:pt x="206" y="1042"/>
                      <a:pt x="617" y="1042"/>
                    </a:cubicBezTo>
                    <a:cubicBezTo>
                      <a:pt x="1028" y="1042"/>
                      <a:pt x="1233" y="631"/>
                      <a:pt x="1051" y="289"/>
                    </a:cubicBezTo>
                    <a:cubicBezTo>
                      <a:pt x="1028" y="221"/>
                      <a:pt x="982" y="175"/>
                      <a:pt x="937" y="129"/>
                    </a:cubicBezTo>
                    <a:cubicBezTo>
                      <a:pt x="854" y="47"/>
                      <a:pt x="729" y="1"/>
                      <a:pt x="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4" name="Google Shape;5934;p69"/>
              <p:cNvSpPr/>
              <p:nvPr/>
            </p:nvSpPr>
            <p:spPr>
              <a:xfrm>
                <a:off x="4584625" y="3036375"/>
                <a:ext cx="297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88" extrusionOk="0">
                    <a:moveTo>
                      <a:pt x="580" y="1"/>
                    </a:moveTo>
                    <a:cubicBezTo>
                      <a:pt x="508" y="1"/>
                      <a:pt x="434" y="12"/>
                      <a:pt x="366" y="24"/>
                    </a:cubicBezTo>
                    <a:cubicBezTo>
                      <a:pt x="229" y="69"/>
                      <a:pt x="137" y="183"/>
                      <a:pt x="69" y="297"/>
                    </a:cubicBezTo>
                    <a:cubicBezTo>
                      <a:pt x="0" y="457"/>
                      <a:pt x="46" y="571"/>
                      <a:pt x="92" y="708"/>
                    </a:cubicBezTo>
                    <a:cubicBezTo>
                      <a:pt x="160" y="845"/>
                      <a:pt x="251" y="937"/>
                      <a:pt x="366" y="1005"/>
                    </a:cubicBezTo>
                    <a:cubicBezTo>
                      <a:pt x="450" y="1062"/>
                      <a:pt x="544" y="1087"/>
                      <a:pt x="636" y="1087"/>
                    </a:cubicBezTo>
                    <a:cubicBezTo>
                      <a:pt x="842" y="1087"/>
                      <a:pt x="1040" y="959"/>
                      <a:pt x="1119" y="754"/>
                    </a:cubicBezTo>
                    <a:cubicBezTo>
                      <a:pt x="1187" y="617"/>
                      <a:pt x="1187" y="480"/>
                      <a:pt x="1119" y="343"/>
                    </a:cubicBezTo>
                    <a:cubicBezTo>
                      <a:pt x="1050" y="183"/>
                      <a:pt x="936" y="92"/>
                      <a:pt x="776" y="46"/>
                    </a:cubicBezTo>
                    <a:cubicBezTo>
                      <a:pt x="719" y="12"/>
                      <a:pt x="651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5" name="Google Shape;5935;p69"/>
              <p:cNvSpPr/>
              <p:nvPr/>
            </p:nvSpPr>
            <p:spPr>
              <a:xfrm>
                <a:off x="4538975" y="2845750"/>
                <a:ext cx="291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154" extrusionOk="0">
                    <a:moveTo>
                      <a:pt x="646" y="1"/>
                    </a:moveTo>
                    <a:cubicBezTo>
                      <a:pt x="636" y="1"/>
                      <a:pt x="626" y="1"/>
                      <a:pt x="617" y="2"/>
                    </a:cubicBezTo>
                    <a:cubicBezTo>
                      <a:pt x="411" y="2"/>
                      <a:pt x="206" y="139"/>
                      <a:pt x="137" y="322"/>
                    </a:cubicBezTo>
                    <a:cubicBezTo>
                      <a:pt x="23" y="436"/>
                      <a:pt x="0" y="596"/>
                      <a:pt x="0" y="732"/>
                    </a:cubicBezTo>
                    <a:cubicBezTo>
                      <a:pt x="46" y="938"/>
                      <a:pt x="160" y="1052"/>
                      <a:pt x="343" y="1121"/>
                    </a:cubicBezTo>
                    <a:cubicBezTo>
                      <a:pt x="404" y="1143"/>
                      <a:pt x="464" y="1153"/>
                      <a:pt x="524" y="1153"/>
                    </a:cubicBezTo>
                    <a:cubicBezTo>
                      <a:pt x="642" y="1153"/>
                      <a:pt x="754" y="1113"/>
                      <a:pt x="845" y="1052"/>
                    </a:cubicBezTo>
                    <a:cubicBezTo>
                      <a:pt x="1050" y="938"/>
                      <a:pt x="1119" y="732"/>
                      <a:pt x="1142" y="527"/>
                    </a:cubicBezTo>
                    <a:cubicBezTo>
                      <a:pt x="1164" y="264"/>
                      <a:pt x="890" y="1"/>
                      <a:pt x="6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69"/>
              <p:cNvSpPr/>
              <p:nvPr/>
            </p:nvSpPr>
            <p:spPr>
              <a:xfrm>
                <a:off x="4277625" y="3048375"/>
                <a:ext cx="25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0" extrusionOk="0">
                    <a:moveTo>
                      <a:pt x="503" y="0"/>
                    </a:moveTo>
                    <a:cubicBezTo>
                      <a:pt x="388" y="0"/>
                      <a:pt x="251" y="46"/>
                      <a:pt x="160" y="137"/>
                    </a:cubicBezTo>
                    <a:cubicBezTo>
                      <a:pt x="23" y="274"/>
                      <a:pt x="0" y="457"/>
                      <a:pt x="23" y="639"/>
                    </a:cubicBezTo>
                    <a:cubicBezTo>
                      <a:pt x="23" y="639"/>
                      <a:pt x="23" y="662"/>
                      <a:pt x="23" y="662"/>
                    </a:cubicBezTo>
                    <a:cubicBezTo>
                      <a:pt x="66" y="856"/>
                      <a:pt x="272" y="1029"/>
                      <a:pt x="467" y="1029"/>
                    </a:cubicBezTo>
                    <a:cubicBezTo>
                      <a:pt x="479" y="1029"/>
                      <a:pt x="491" y="1028"/>
                      <a:pt x="503" y="1027"/>
                    </a:cubicBezTo>
                    <a:cubicBezTo>
                      <a:pt x="708" y="1027"/>
                      <a:pt x="959" y="890"/>
                      <a:pt x="982" y="662"/>
                    </a:cubicBezTo>
                    <a:cubicBezTo>
                      <a:pt x="982" y="662"/>
                      <a:pt x="982" y="639"/>
                      <a:pt x="1005" y="639"/>
                    </a:cubicBezTo>
                    <a:cubicBezTo>
                      <a:pt x="1027" y="457"/>
                      <a:pt x="1005" y="274"/>
                      <a:pt x="868" y="137"/>
                    </a:cubicBezTo>
                    <a:cubicBezTo>
                      <a:pt x="776" y="46"/>
                      <a:pt x="63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7" name="Google Shape;5937;p69"/>
              <p:cNvSpPr/>
              <p:nvPr/>
            </p:nvSpPr>
            <p:spPr>
              <a:xfrm>
                <a:off x="4353525" y="3035050"/>
                <a:ext cx="33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83" extrusionOk="0">
                    <a:moveTo>
                      <a:pt x="744" y="1"/>
                    </a:moveTo>
                    <a:cubicBezTo>
                      <a:pt x="694" y="1"/>
                      <a:pt x="643" y="10"/>
                      <a:pt x="594" y="31"/>
                    </a:cubicBezTo>
                    <a:cubicBezTo>
                      <a:pt x="457" y="77"/>
                      <a:pt x="274" y="145"/>
                      <a:pt x="183" y="259"/>
                    </a:cubicBezTo>
                    <a:cubicBezTo>
                      <a:pt x="69" y="396"/>
                      <a:pt x="0" y="556"/>
                      <a:pt x="69" y="738"/>
                    </a:cubicBezTo>
                    <a:cubicBezTo>
                      <a:pt x="114" y="898"/>
                      <a:pt x="228" y="1035"/>
                      <a:pt x="388" y="1058"/>
                    </a:cubicBezTo>
                    <a:cubicBezTo>
                      <a:pt x="449" y="1075"/>
                      <a:pt x="510" y="1083"/>
                      <a:pt x="571" y="1083"/>
                    </a:cubicBezTo>
                    <a:cubicBezTo>
                      <a:pt x="670" y="1083"/>
                      <a:pt x="769" y="1063"/>
                      <a:pt x="867" y="1035"/>
                    </a:cubicBezTo>
                    <a:cubicBezTo>
                      <a:pt x="1141" y="967"/>
                      <a:pt x="1324" y="670"/>
                      <a:pt x="1233" y="396"/>
                    </a:cubicBezTo>
                    <a:cubicBezTo>
                      <a:pt x="1177" y="191"/>
                      <a:pt x="968" y="1"/>
                      <a:pt x="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8" name="Google Shape;5938;p69"/>
              <p:cNvSpPr/>
              <p:nvPr/>
            </p:nvSpPr>
            <p:spPr>
              <a:xfrm>
                <a:off x="4335825" y="2880725"/>
                <a:ext cx="302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8" extrusionOk="0">
                    <a:moveTo>
                      <a:pt x="515" y="1"/>
                    </a:moveTo>
                    <a:cubicBezTo>
                      <a:pt x="429" y="1"/>
                      <a:pt x="343" y="21"/>
                      <a:pt x="274" y="64"/>
                    </a:cubicBezTo>
                    <a:cubicBezTo>
                      <a:pt x="92" y="201"/>
                      <a:pt x="1" y="406"/>
                      <a:pt x="46" y="635"/>
                    </a:cubicBezTo>
                    <a:cubicBezTo>
                      <a:pt x="46" y="680"/>
                      <a:pt x="69" y="703"/>
                      <a:pt x="92" y="749"/>
                    </a:cubicBezTo>
                    <a:cubicBezTo>
                      <a:pt x="162" y="977"/>
                      <a:pt x="353" y="1137"/>
                      <a:pt x="573" y="1137"/>
                    </a:cubicBezTo>
                    <a:cubicBezTo>
                      <a:pt x="639" y="1137"/>
                      <a:pt x="708" y="1123"/>
                      <a:pt x="777" y="1091"/>
                    </a:cubicBezTo>
                    <a:cubicBezTo>
                      <a:pt x="1050" y="977"/>
                      <a:pt x="1210" y="612"/>
                      <a:pt x="1028" y="361"/>
                    </a:cubicBezTo>
                    <a:cubicBezTo>
                      <a:pt x="982" y="269"/>
                      <a:pt x="936" y="224"/>
                      <a:pt x="891" y="155"/>
                    </a:cubicBezTo>
                    <a:cubicBezTo>
                      <a:pt x="805" y="56"/>
                      <a:pt x="658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69"/>
              <p:cNvSpPr/>
              <p:nvPr/>
            </p:nvSpPr>
            <p:spPr>
              <a:xfrm>
                <a:off x="4412850" y="2887450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56" y="982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0" name="Google Shape;5940;p69"/>
              <p:cNvSpPr/>
              <p:nvPr/>
            </p:nvSpPr>
            <p:spPr>
              <a:xfrm>
                <a:off x="4421425" y="26888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9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1" name="Google Shape;5941;p69"/>
              <p:cNvSpPr/>
              <p:nvPr/>
            </p:nvSpPr>
            <p:spPr>
              <a:xfrm>
                <a:off x="4471625" y="2773325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60" y="731"/>
                      <a:pt x="960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2" name="Google Shape;5942;p69"/>
              <p:cNvSpPr/>
              <p:nvPr/>
            </p:nvSpPr>
            <p:spPr>
              <a:xfrm>
                <a:off x="4554375" y="2651775"/>
                <a:ext cx="285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1" extrusionOk="0">
                    <a:moveTo>
                      <a:pt x="571" y="0"/>
                    </a:moveTo>
                    <a:cubicBezTo>
                      <a:pt x="446" y="0"/>
                      <a:pt x="320" y="46"/>
                      <a:pt x="252" y="137"/>
                    </a:cubicBezTo>
                    <a:cubicBezTo>
                      <a:pt x="160" y="229"/>
                      <a:pt x="115" y="297"/>
                      <a:pt x="92" y="411"/>
                    </a:cubicBezTo>
                    <a:cubicBezTo>
                      <a:pt x="1" y="731"/>
                      <a:pt x="252" y="1050"/>
                      <a:pt x="571" y="1050"/>
                    </a:cubicBezTo>
                    <a:cubicBezTo>
                      <a:pt x="891" y="1050"/>
                      <a:pt x="1142" y="731"/>
                      <a:pt x="1051" y="411"/>
                    </a:cubicBezTo>
                    <a:cubicBezTo>
                      <a:pt x="1028" y="297"/>
                      <a:pt x="982" y="229"/>
                      <a:pt x="891" y="137"/>
                    </a:cubicBezTo>
                    <a:cubicBezTo>
                      <a:pt x="822" y="46"/>
                      <a:pt x="697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3" name="Google Shape;5943;p69"/>
              <p:cNvSpPr/>
              <p:nvPr/>
            </p:nvSpPr>
            <p:spPr>
              <a:xfrm>
                <a:off x="4530400" y="2550500"/>
                <a:ext cx="3027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76" extrusionOk="0">
                    <a:moveTo>
                      <a:pt x="606" y="0"/>
                    </a:moveTo>
                    <a:cubicBezTo>
                      <a:pt x="452" y="0"/>
                      <a:pt x="298" y="80"/>
                      <a:pt x="184" y="240"/>
                    </a:cubicBezTo>
                    <a:cubicBezTo>
                      <a:pt x="138" y="308"/>
                      <a:pt x="92" y="399"/>
                      <a:pt x="69" y="491"/>
                    </a:cubicBezTo>
                    <a:cubicBezTo>
                      <a:pt x="1" y="833"/>
                      <a:pt x="252" y="1176"/>
                      <a:pt x="617" y="1176"/>
                    </a:cubicBezTo>
                    <a:cubicBezTo>
                      <a:pt x="960" y="1176"/>
                      <a:pt x="1211" y="833"/>
                      <a:pt x="1142" y="491"/>
                    </a:cubicBezTo>
                    <a:cubicBezTo>
                      <a:pt x="1119" y="399"/>
                      <a:pt x="1074" y="308"/>
                      <a:pt x="1028" y="240"/>
                    </a:cubicBezTo>
                    <a:cubicBezTo>
                      <a:pt x="914" y="80"/>
                      <a:pt x="760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4" name="Google Shape;5944;p69"/>
              <p:cNvSpPr/>
              <p:nvPr/>
            </p:nvSpPr>
            <p:spPr>
              <a:xfrm>
                <a:off x="4635625" y="2572600"/>
                <a:ext cx="306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122" extrusionOk="0">
                    <a:moveTo>
                      <a:pt x="506" y="1"/>
                    </a:moveTo>
                    <a:cubicBezTo>
                      <a:pt x="221" y="1"/>
                      <a:pt x="0" y="268"/>
                      <a:pt x="60" y="588"/>
                    </a:cubicBezTo>
                    <a:cubicBezTo>
                      <a:pt x="106" y="725"/>
                      <a:pt x="174" y="862"/>
                      <a:pt x="289" y="976"/>
                    </a:cubicBezTo>
                    <a:cubicBezTo>
                      <a:pt x="383" y="1070"/>
                      <a:pt x="525" y="1122"/>
                      <a:pt x="666" y="1122"/>
                    </a:cubicBezTo>
                    <a:cubicBezTo>
                      <a:pt x="799" y="1122"/>
                      <a:pt x="930" y="1076"/>
                      <a:pt x="1019" y="976"/>
                    </a:cubicBezTo>
                    <a:cubicBezTo>
                      <a:pt x="1202" y="771"/>
                      <a:pt x="1224" y="428"/>
                      <a:pt x="1019" y="223"/>
                    </a:cubicBezTo>
                    <a:cubicBezTo>
                      <a:pt x="905" y="132"/>
                      <a:pt x="791" y="40"/>
                      <a:pt x="631" y="18"/>
                    </a:cubicBezTo>
                    <a:cubicBezTo>
                      <a:pt x="588" y="6"/>
                      <a:pt x="547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5" name="Google Shape;5945;p69"/>
              <p:cNvSpPr/>
              <p:nvPr/>
            </p:nvSpPr>
            <p:spPr>
              <a:xfrm>
                <a:off x="4694175" y="2406400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63" y="1"/>
                    </a:moveTo>
                    <a:cubicBezTo>
                      <a:pt x="1" y="1"/>
                      <a:pt x="1" y="1005"/>
                      <a:pt x="663" y="1005"/>
                    </a:cubicBezTo>
                    <a:cubicBezTo>
                      <a:pt x="1302" y="1005"/>
                      <a:pt x="1302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6" name="Google Shape;5946;p69"/>
              <p:cNvSpPr/>
              <p:nvPr/>
            </p:nvSpPr>
            <p:spPr>
              <a:xfrm>
                <a:off x="4632550" y="2371600"/>
                <a:ext cx="314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59" extrusionOk="0">
                    <a:moveTo>
                      <a:pt x="640" y="0"/>
                    </a:moveTo>
                    <a:cubicBezTo>
                      <a:pt x="1" y="0"/>
                      <a:pt x="1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7" name="Google Shape;5947;p69"/>
              <p:cNvSpPr/>
              <p:nvPr/>
            </p:nvSpPr>
            <p:spPr>
              <a:xfrm>
                <a:off x="4594900" y="2482300"/>
                <a:ext cx="325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01" y="1028"/>
                      <a:pt x="1301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8" name="Google Shape;5948;p69"/>
              <p:cNvSpPr/>
              <p:nvPr/>
            </p:nvSpPr>
            <p:spPr>
              <a:xfrm>
                <a:off x="4538400" y="2956325"/>
                <a:ext cx="251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95" extrusionOk="0">
                    <a:moveTo>
                      <a:pt x="516" y="1"/>
                    </a:moveTo>
                    <a:cubicBezTo>
                      <a:pt x="413" y="1"/>
                      <a:pt x="315" y="36"/>
                      <a:pt x="252" y="121"/>
                    </a:cubicBezTo>
                    <a:cubicBezTo>
                      <a:pt x="229" y="144"/>
                      <a:pt x="206" y="167"/>
                      <a:pt x="183" y="213"/>
                    </a:cubicBezTo>
                    <a:cubicBezTo>
                      <a:pt x="46" y="372"/>
                      <a:pt x="1" y="623"/>
                      <a:pt x="183" y="783"/>
                    </a:cubicBezTo>
                    <a:cubicBezTo>
                      <a:pt x="260" y="860"/>
                      <a:pt x="358" y="895"/>
                      <a:pt x="457" y="895"/>
                    </a:cubicBezTo>
                    <a:cubicBezTo>
                      <a:pt x="563" y="895"/>
                      <a:pt x="671" y="854"/>
                      <a:pt x="754" y="783"/>
                    </a:cubicBezTo>
                    <a:cubicBezTo>
                      <a:pt x="777" y="760"/>
                      <a:pt x="799" y="738"/>
                      <a:pt x="845" y="715"/>
                    </a:cubicBezTo>
                    <a:cubicBezTo>
                      <a:pt x="1005" y="578"/>
                      <a:pt x="982" y="281"/>
                      <a:pt x="845" y="121"/>
                    </a:cubicBezTo>
                    <a:cubicBezTo>
                      <a:pt x="760" y="48"/>
                      <a:pt x="63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1579" y="123080"/>
            <a:ext cx="6326611" cy="684180"/>
          </a:xfrm>
        </p:spPr>
        <p:txBody>
          <a:bodyPr/>
          <a:lstStyle/>
          <a:p>
            <a:r>
              <a:rPr lang="es-ES" sz="3600" dirty="0" err="1"/>
              <a:t>Aliran</a:t>
            </a:r>
            <a:r>
              <a:rPr lang="es-ES" sz="3600" dirty="0"/>
              <a:t> </a:t>
            </a:r>
            <a:r>
              <a:rPr lang="es-ES" sz="3600" dirty="0" err="1"/>
              <a:t>Biaya</a:t>
            </a:r>
            <a:r>
              <a:rPr lang="es-ES" sz="3600" dirty="0"/>
              <a:t> </a:t>
            </a:r>
            <a:r>
              <a:rPr lang="es-ES" sz="3600" dirty="0" err="1"/>
              <a:t>dalam</a:t>
            </a:r>
            <a:r>
              <a:rPr lang="es-ES" sz="3600" dirty="0"/>
              <a:t> </a:t>
            </a:r>
            <a:r>
              <a:rPr lang="es-ES" sz="3600" dirty="0" err="1"/>
              <a:t>Perusahaan</a:t>
            </a:r>
            <a:r>
              <a:rPr lang="es-ES" sz="3600" dirty="0"/>
              <a:t> </a:t>
            </a:r>
            <a:r>
              <a:rPr lang="es-ES" sz="3600" dirty="0" err="1"/>
              <a:t>Manufaktur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4982" y="920304"/>
            <a:ext cx="8398258" cy="4032683"/>
          </a:xfrm>
        </p:spPr>
        <p:txBody>
          <a:bodyPr/>
          <a:lstStyle/>
          <a:p>
            <a:pPr marL="466725" indent="-285750" algn="just">
              <a:buFont typeface="Arial" panose="020B0604020202020204" pitchFamily="34" charset="0"/>
              <a:buChar char="•"/>
            </a:pPr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dirty="0" err="1"/>
              <a:t>akuntansi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mencakup</a:t>
            </a:r>
            <a:r>
              <a:rPr lang="en-US" sz="1400" dirty="0"/>
              <a:t> </a:t>
            </a:r>
            <a:r>
              <a:rPr lang="en-US" sz="1400" dirty="0" err="1"/>
              <a:t>pencatatan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pengukuran</a:t>
            </a:r>
            <a:r>
              <a:rPr lang="en-US" sz="1400" dirty="0"/>
              <a:t> </a:t>
            </a:r>
            <a:r>
              <a:rPr lang="en-US" sz="1400" dirty="0" err="1"/>
              <a:t>elemen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ketika</a:t>
            </a:r>
            <a:r>
              <a:rPr lang="en-US" sz="1400" dirty="0"/>
              <a:t> </a:t>
            </a:r>
            <a:r>
              <a:rPr lang="en-US" sz="1400" dirty="0" err="1"/>
              <a:t>sumber</a:t>
            </a:r>
            <a:r>
              <a:rPr lang="en-US" sz="1400" dirty="0"/>
              <a:t> </a:t>
            </a:r>
            <a:r>
              <a:rPr lang="en-US" sz="1400" dirty="0" err="1"/>
              <a:t>daya</a:t>
            </a:r>
            <a:r>
              <a:rPr lang="en-US" sz="1400" dirty="0"/>
              <a:t> </a:t>
            </a:r>
            <a:r>
              <a:rPr lang="en-US" sz="1400" dirty="0" err="1"/>
              <a:t>terkait</a:t>
            </a:r>
            <a:r>
              <a:rPr lang="en-US" sz="1400" dirty="0"/>
              <a:t> </a:t>
            </a:r>
            <a:r>
              <a:rPr lang="en-US" sz="1400" dirty="0" err="1"/>
              <a:t>mengalir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proses </a:t>
            </a:r>
            <a:r>
              <a:rPr lang="en-US" sz="1400" dirty="0" err="1"/>
              <a:t>produksi</a:t>
            </a:r>
            <a:r>
              <a:rPr lang="en-US" sz="1400" dirty="0"/>
              <a:t>. Proses </a:t>
            </a:r>
            <a:r>
              <a:rPr lang="en-US" sz="1400" dirty="0" err="1"/>
              <a:t>produksi</a:t>
            </a:r>
            <a:r>
              <a:rPr lang="en-US" sz="1400" dirty="0"/>
              <a:t>, </a:t>
            </a:r>
            <a:r>
              <a:rPr lang="en-US" sz="1400" dirty="0" err="1"/>
              <a:t>pengaturan</a:t>
            </a:r>
            <a:r>
              <a:rPr lang="en-US" sz="1400" dirty="0"/>
              <a:t> </a:t>
            </a:r>
            <a:r>
              <a:rPr lang="en-US" sz="1400" dirty="0" err="1"/>
              <a:t>fisik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pabrik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pengambilan</a:t>
            </a:r>
            <a:r>
              <a:rPr lang="en-US" sz="1400" dirty="0"/>
              <a:t> </a:t>
            </a:r>
            <a:r>
              <a:rPr lang="en-US" sz="1400" dirty="0" err="1"/>
              <a:t>keputusan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manajer</a:t>
            </a:r>
            <a:r>
              <a:rPr lang="en-US" sz="1400" dirty="0"/>
              <a:t> </a:t>
            </a:r>
            <a:r>
              <a:rPr lang="en-US" sz="1400" dirty="0" err="1"/>
              <a:t>menentukan</a:t>
            </a:r>
            <a:r>
              <a:rPr lang="en-US" sz="1400" dirty="0"/>
              <a:t> </a:t>
            </a:r>
            <a:r>
              <a:rPr lang="en-US" sz="1400" dirty="0" err="1"/>
              <a:t>bagaimana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diakumulasikan</a:t>
            </a:r>
            <a:r>
              <a:rPr lang="en-US" sz="1400" dirty="0"/>
              <a:t>. </a:t>
            </a:r>
            <a:r>
              <a:rPr lang="en-US" sz="1400" dirty="0" err="1"/>
              <a:t>Biasanya</a:t>
            </a:r>
            <a:r>
              <a:rPr lang="en-US" sz="1400" dirty="0"/>
              <a:t>, </a:t>
            </a:r>
            <a:r>
              <a:rPr lang="en-US" sz="1400" dirty="0" err="1"/>
              <a:t>akun</a:t>
            </a:r>
            <a:r>
              <a:rPr lang="en-US" sz="1400" dirty="0"/>
              <a:t> </a:t>
            </a:r>
            <a:r>
              <a:rPr lang="en-US" sz="1400" dirty="0" err="1"/>
              <a:t>buku</a:t>
            </a:r>
            <a:r>
              <a:rPr lang="en-US" sz="1400" dirty="0"/>
              <a:t> </a:t>
            </a:r>
            <a:r>
              <a:rPr lang="en-US" sz="1400" dirty="0" err="1"/>
              <a:t>besar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manufaktur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baku</a:t>
            </a:r>
            <a:r>
              <a:rPr lang="en-US" sz="1400" dirty="0"/>
              <a:t>, </a:t>
            </a:r>
            <a:r>
              <a:rPr lang="en-US" sz="1400" dirty="0" err="1"/>
              <a:t>beban</a:t>
            </a:r>
            <a:r>
              <a:rPr lang="en-US" sz="1400" dirty="0"/>
              <a:t> </a:t>
            </a:r>
            <a:r>
              <a:rPr lang="en-US" sz="1400" dirty="0" err="1"/>
              <a:t>gaji</a:t>
            </a:r>
            <a:r>
              <a:rPr lang="en-US" sz="1400" dirty="0"/>
              <a:t>, </a:t>
            </a:r>
            <a:r>
              <a:rPr lang="en-US" sz="1400" dirty="0" err="1"/>
              <a:t>pengendali</a:t>
            </a:r>
            <a:r>
              <a:rPr lang="en-US" sz="1400" dirty="0"/>
              <a:t> overhead, </a:t>
            </a:r>
            <a:r>
              <a:rPr lang="en-US" sz="1400" dirty="0" err="1"/>
              <a:t>barang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proses, </a:t>
            </a:r>
            <a:r>
              <a:rPr lang="en-US" sz="1400" dirty="0" err="1"/>
              <a:t>barang</a:t>
            </a:r>
            <a:r>
              <a:rPr lang="en-US" sz="1400" dirty="0"/>
              <a:t> </a:t>
            </a:r>
            <a:r>
              <a:rPr lang="en-US" sz="1400" dirty="0" err="1"/>
              <a:t>jadi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pokok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. </a:t>
            </a:r>
            <a:r>
              <a:rPr lang="en-US" sz="1400" dirty="0" err="1"/>
              <a:t>Akun</a:t>
            </a:r>
            <a:r>
              <a:rPr lang="en-US" sz="1400" dirty="0"/>
              <a:t> – </a:t>
            </a:r>
            <a:r>
              <a:rPr lang="en-US" sz="1400" dirty="0" err="1"/>
              <a:t>akun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mengakui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mengukur</a:t>
            </a:r>
            <a:r>
              <a:rPr lang="en-US" sz="1400" dirty="0"/>
              <a:t> </a:t>
            </a:r>
            <a:r>
              <a:rPr lang="en-US" sz="1400" dirty="0" err="1"/>
              <a:t>aliran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, </a:t>
            </a:r>
            <a:r>
              <a:rPr lang="en-US" sz="1400" dirty="0" err="1"/>
              <a:t>sejak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perolehan</a:t>
            </a:r>
            <a:r>
              <a:rPr lang="en-US" sz="1400" dirty="0"/>
              <a:t> 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baku</a:t>
            </a:r>
            <a:r>
              <a:rPr lang="en-US" sz="1400" dirty="0"/>
              <a:t>,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operasi</a:t>
            </a:r>
            <a:r>
              <a:rPr lang="en-US" sz="1400" dirty="0"/>
              <a:t> </a:t>
            </a:r>
            <a:r>
              <a:rPr lang="en-US" sz="1400" dirty="0" err="1"/>
              <a:t>pabrik</a:t>
            </a:r>
            <a:r>
              <a:rPr lang="en-US" sz="1400" dirty="0"/>
              <a:t>, </a:t>
            </a:r>
            <a:r>
              <a:rPr lang="en-US" sz="1400" dirty="0" err="1"/>
              <a:t>sampai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pokok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. </a:t>
            </a:r>
          </a:p>
          <a:p>
            <a:pPr marL="466725" indent="-285750" algn="just">
              <a:buFont typeface="Arial" panose="020B0604020202020204" pitchFamily="34" charset="0"/>
              <a:buChar char="•"/>
            </a:pPr>
            <a:r>
              <a:rPr lang="en-US" sz="1400" dirty="0" err="1"/>
              <a:t>Akuntansi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ekstensif</a:t>
            </a:r>
            <a:r>
              <a:rPr lang="en-US" sz="1400" dirty="0"/>
              <a:t> </a:t>
            </a:r>
            <a:r>
              <a:rPr lang="en-US" sz="1400" dirty="0" err="1"/>
              <a:t>akun</a:t>
            </a:r>
            <a:r>
              <a:rPr lang="en-US" sz="1400" dirty="0"/>
              <a:t> – </a:t>
            </a:r>
            <a:r>
              <a:rPr lang="en-US" sz="1400" dirty="0" err="1"/>
              <a:t>akun</a:t>
            </a:r>
            <a:r>
              <a:rPr lang="en-US" sz="1400" dirty="0"/>
              <a:t> </a:t>
            </a:r>
            <a:r>
              <a:rPr lang="en-US" sz="1400" dirty="0" err="1"/>
              <a:t>pengendali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akun</a:t>
            </a:r>
            <a:r>
              <a:rPr lang="en-US" sz="1400" dirty="0"/>
              <a:t> – </a:t>
            </a:r>
            <a:r>
              <a:rPr lang="en-US" sz="1400" dirty="0" err="1"/>
              <a:t>akun</a:t>
            </a:r>
            <a:r>
              <a:rPr lang="en-US" sz="1400" dirty="0"/>
              <a:t> </a:t>
            </a:r>
            <a:r>
              <a:rPr lang="en-US" sz="1400" dirty="0" err="1"/>
              <a:t>buku</a:t>
            </a:r>
            <a:r>
              <a:rPr lang="en-US" sz="1400" dirty="0"/>
              <a:t> </a:t>
            </a:r>
            <a:r>
              <a:rPr lang="en-US" sz="1400" dirty="0" err="1"/>
              <a:t>pembantu</a:t>
            </a:r>
            <a:r>
              <a:rPr lang="en-US" sz="1400" dirty="0"/>
              <a:t> </a:t>
            </a:r>
            <a:r>
              <a:rPr lang="en-US" sz="1400" dirty="0" err="1"/>
              <a:t>ketika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yang </a:t>
            </a:r>
            <a:r>
              <a:rPr lang="en-US" sz="1400" dirty="0" err="1"/>
              <a:t>rinci</a:t>
            </a:r>
            <a:r>
              <a:rPr lang="en-US" sz="1400" dirty="0"/>
              <a:t> </a:t>
            </a:r>
            <a:r>
              <a:rPr lang="en-US" sz="1400" dirty="0" err="1"/>
              <a:t>mengenai</a:t>
            </a:r>
            <a:r>
              <a:rPr lang="en-US" sz="1400" dirty="0"/>
              <a:t> </a:t>
            </a:r>
            <a:r>
              <a:rPr lang="en-US" sz="1400" dirty="0" err="1"/>
              <a:t>akun</a:t>
            </a:r>
            <a:r>
              <a:rPr lang="en-US" sz="1400" dirty="0"/>
              <a:t> – </a:t>
            </a:r>
            <a:r>
              <a:rPr lang="en-US" sz="1400" dirty="0" err="1"/>
              <a:t>akun</a:t>
            </a:r>
            <a:r>
              <a:rPr lang="en-US" sz="1400" dirty="0"/>
              <a:t> </a:t>
            </a:r>
            <a:r>
              <a:rPr lang="en-US" sz="1400" dirty="0" err="1"/>
              <a:t>buku</a:t>
            </a:r>
            <a:r>
              <a:rPr lang="en-US" sz="1400" dirty="0"/>
              <a:t> </a:t>
            </a:r>
            <a:r>
              <a:rPr lang="en-US" sz="1400" dirty="0" err="1"/>
              <a:t>besar</a:t>
            </a:r>
            <a:r>
              <a:rPr lang="en-US" sz="1400" dirty="0"/>
              <a:t> </a:t>
            </a:r>
            <a:r>
              <a:rPr lang="en-US" sz="1400" dirty="0" err="1"/>
              <a:t>dibutuhkan</a:t>
            </a:r>
            <a:r>
              <a:rPr lang="en-US" sz="1400" dirty="0"/>
              <a:t>, </a:t>
            </a:r>
            <a:r>
              <a:rPr lang="en-US" sz="1400" dirty="0" err="1"/>
              <a:t>ratusan</a:t>
            </a:r>
            <a:r>
              <a:rPr lang="en-US" sz="1400" dirty="0"/>
              <a:t> item 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buku</a:t>
            </a:r>
            <a:r>
              <a:rPr lang="en-US" sz="1400" dirty="0"/>
              <a:t> yang </a:t>
            </a:r>
            <a:r>
              <a:rPr lang="en-US" sz="1400" dirty="0" err="1"/>
              <a:t>berbeda</a:t>
            </a:r>
            <a:r>
              <a:rPr lang="en-US" sz="1400" dirty="0"/>
              <a:t>, </a:t>
            </a:r>
            <a:r>
              <a:rPr lang="en-US" sz="1400" dirty="0" err="1"/>
              <a:t>misalnya</a:t>
            </a:r>
            <a:r>
              <a:rPr lang="en-US" sz="1400" dirty="0"/>
              <a:t>,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dimasukkan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akun</a:t>
            </a:r>
            <a:r>
              <a:rPr lang="en-US" sz="1400" dirty="0"/>
              <a:t> 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baku</a:t>
            </a:r>
            <a:r>
              <a:rPr lang="en-US" sz="1400" dirty="0"/>
              <a:t> di </a:t>
            </a:r>
            <a:r>
              <a:rPr lang="en-US" sz="1400" dirty="0" err="1"/>
              <a:t>buku</a:t>
            </a:r>
            <a:r>
              <a:rPr lang="en-US" sz="1400" dirty="0"/>
              <a:t> </a:t>
            </a:r>
            <a:r>
              <a:rPr lang="en-US" sz="1400" dirty="0" err="1"/>
              <a:t>besar</a:t>
            </a:r>
            <a:r>
              <a:rPr lang="en-US" sz="1400" dirty="0"/>
              <a:t>. </a:t>
            </a:r>
            <a:r>
              <a:rPr lang="en-US" sz="1400" dirty="0" err="1"/>
              <a:t>Akun</a:t>
            </a:r>
            <a:r>
              <a:rPr lang="en-US" sz="1400" dirty="0"/>
              <a:t> </a:t>
            </a:r>
            <a:r>
              <a:rPr lang="en-US" sz="1400" dirty="0" err="1"/>
              <a:t>buku</a:t>
            </a:r>
            <a:r>
              <a:rPr lang="en-US" sz="1400" dirty="0"/>
              <a:t> </a:t>
            </a:r>
            <a:r>
              <a:rPr lang="en-US" sz="1400" dirty="0" err="1"/>
              <a:t>besar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overhead </a:t>
            </a:r>
            <a:r>
              <a:rPr lang="en-US" sz="1400" dirty="0" err="1"/>
              <a:t>pabrik</a:t>
            </a:r>
            <a:r>
              <a:rPr lang="en-US" sz="1400" dirty="0"/>
              <a:t> </a:t>
            </a:r>
            <a:r>
              <a:rPr lang="en-US" sz="1400" dirty="0" err="1"/>
              <a:t>mungkin</a:t>
            </a:r>
            <a:r>
              <a:rPr lang="en-US" sz="1400" dirty="0"/>
              <a:t> </a:t>
            </a:r>
            <a:r>
              <a:rPr lang="en-US" sz="1400" dirty="0" err="1"/>
              <a:t>mencakup</a:t>
            </a:r>
            <a:r>
              <a:rPr lang="en-US" sz="1400" dirty="0"/>
              <a:t> </a:t>
            </a:r>
            <a:r>
              <a:rPr lang="en-US" sz="1400" dirty="0" err="1"/>
              <a:t>tenaga</a:t>
            </a:r>
            <a:r>
              <a:rPr lang="en-US" sz="1400" dirty="0"/>
              <a:t>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, </a:t>
            </a:r>
            <a:r>
              <a:rPr lang="en-US" sz="1400" dirty="0" err="1"/>
              <a:t>perlengkapan</a:t>
            </a:r>
            <a:r>
              <a:rPr lang="en-US" sz="1400" dirty="0"/>
              <a:t>, </a:t>
            </a:r>
            <a:r>
              <a:rPr lang="en-US" sz="1400" dirty="0" err="1"/>
              <a:t>sewa</a:t>
            </a:r>
            <a:r>
              <a:rPr lang="en-US" sz="1400" dirty="0"/>
              <a:t>, </a:t>
            </a:r>
            <a:r>
              <a:rPr lang="en-US" sz="1400" dirty="0" err="1"/>
              <a:t>asuransi</a:t>
            </a:r>
            <a:r>
              <a:rPr lang="en-US" sz="1400" dirty="0"/>
              <a:t>, </a:t>
            </a:r>
            <a:r>
              <a:rPr lang="en-US" sz="1400" dirty="0" err="1"/>
              <a:t>pajak</a:t>
            </a:r>
            <a:r>
              <a:rPr lang="en-US" sz="1400" dirty="0"/>
              <a:t>, </a:t>
            </a:r>
            <a:r>
              <a:rPr lang="en-US" sz="1400" dirty="0" err="1"/>
              <a:t>perbankan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r>
              <a:rPr lang="en-US" sz="1400" dirty="0"/>
              <a:t>.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mengatur</a:t>
            </a:r>
            <a:r>
              <a:rPr lang="en-US" sz="1400" dirty="0"/>
              <a:t> </a:t>
            </a:r>
            <a:r>
              <a:rPr lang="en-US" sz="1400" dirty="0" err="1"/>
              <a:t>rincian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,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akun</a:t>
            </a:r>
            <a:r>
              <a:rPr lang="en-US" sz="1400" dirty="0"/>
              <a:t> </a:t>
            </a:r>
            <a:r>
              <a:rPr lang="en-US" sz="1400" dirty="0" err="1"/>
              <a:t>buku</a:t>
            </a:r>
            <a:r>
              <a:rPr lang="en-US" sz="1400" dirty="0"/>
              <a:t> </a:t>
            </a:r>
            <a:r>
              <a:rPr lang="en-US" sz="1400" dirty="0" err="1"/>
              <a:t>besar</a:t>
            </a:r>
            <a:r>
              <a:rPr lang="en-US" sz="1400" dirty="0"/>
              <a:t> </a:t>
            </a:r>
            <a:r>
              <a:rPr lang="en-US" sz="1400" dirty="0" err="1"/>
              <a:t>semacam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, yang </a:t>
            </a:r>
            <a:r>
              <a:rPr lang="en-US" sz="1400" dirty="0" err="1"/>
              <a:t>disebut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akun</a:t>
            </a:r>
            <a:r>
              <a:rPr lang="en-US" sz="1400" dirty="0"/>
              <a:t> </a:t>
            </a:r>
            <a:r>
              <a:rPr lang="en-US" sz="1400" dirty="0" err="1"/>
              <a:t>pengendali</a:t>
            </a:r>
            <a:r>
              <a:rPr lang="en-US" sz="1400" dirty="0"/>
              <a:t>, </a:t>
            </a:r>
            <a:r>
              <a:rPr lang="en-US" sz="1400" dirty="0" err="1"/>
              <a:t>didukung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sejumlah</a:t>
            </a:r>
            <a:r>
              <a:rPr lang="en-US" sz="1400" dirty="0"/>
              <a:t> </a:t>
            </a:r>
            <a:r>
              <a:rPr lang="en-US" sz="1400" dirty="0" err="1"/>
              <a:t>akun</a:t>
            </a:r>
            <a:r>
              <a:rPr lang="en-US" sz="1400" dirty="0"/>
              <a:t> </a:t>
            </a:r>
            <a:r>
              <a:rPr lang="en-US" sz="1400" dirty="0" err="1"/>
              <a:t>buku</a:t>
            </a:r>
            <a:r>
              <a:rPr lang="en-US" sz="1400" dirty="0"/>
              <a:t> </a:t>
            </a:r>
            <a:r>
              <a:rPr lang="en-US" sz="1400" dirty="0" err="1"/>
              <a:t>pembantu</a:t>
            </a:r>
            <a:r>
              <a:rPr lang="en-US" sz="1400" dirty="0"/>
              <a:t>. </a:t>
            </a:r>
            <a:r>
              <a:rPr lang="en-US" sz="1400" dirty="0" err="1"/>
              <a:t>Akun</a:t>
            </a:r>
            <a:r>
              <a:rPr lang="en-US" sz="1400" dirty="0"/>
              <a:t> </a:t>
            </a:r>
            <a:r>
              <a:rPr lang="en-US" sz="1400" dirty="0" err="1"/>
              <a:t>buku</a:t>
            </a:r>
            <a:r>
              <a:rPr lang="en-US" sz="1400" dirty="0"/>
              <a:t> </a:t>
            </a:r>
            <a:r>
              <a:rPr lang="en-US" sz="1400" dirty="0" err="1"/>
              <a:t>pembantu</a:t>
            </a:r>
            <a:r>
              <a:rPr lang="en-US" sz="1400" dirty="0"/>
              <a:t> 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baku</a:t>
            </a:r>
            <a:r>
              <a:rPr lang="en-US" sz="1400" dirty="0"/>
              <a:t> yang </a:t>
            </a:r>
            <a:r>
              <a:rPr lang="en-US" sz="1400" dirty="0" err="1"/>
              <a:t>terpisah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item </a:t>
            </a:r>
            <a:r>
              <a:rPr lang="en-US" sz="1400" dirty="0" err="1"/>
              <a:t>biaya</a:t>
            </a:r>
            <a:r>
              <a:rPr lang="en-US" sz="1400" dirty="0"/>
              <a:t> overhead. </a:t>
            </a:r>
          </a:p>
          <a:p>
            <a:pPr marL="466725" indent="-285750" algn="just">
              <a:buFont typeface="Arial" panose="020B0604020202020204" pitchFamily="34" charset="0"/>
              <a:buChar char="•"/>
            </a:pPr>
            <a:r>
              <a:rPr lang="en-US" sz="1400" dirty="0" err="1"/>
              <a:t>Aliran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akun</a:t>
            </a:r>
            <a:r>
              <a:rPr lang="en-US" sz="1400" dirty="0"/>
              <a:t> </a:t>
            </a:r>
            <a:r>
              <a:rPr lang="en-US" sz="1400" dirty="0" err="1"/>
              <a:t>buku</a:t>
            </a:r>
            <a:r>
              <a:rPr lang="en-US" sz="1400" dirty="0"/>
              <a:t> </a:t>
            </a:r>
            <a:r>
              <a:rPr lang="en-US" sz="1400" dirty="0" err="1"/>
              <a:t>besar</a:t>
            </a:r>
            <a:r>
              <a:rPr lang="en-US" sz="1400" dirty="0"/>
              <a:t> </a:t>
            </a:r>
            <a:r>
              <a:rPr lang="en-US" sz="1400" dirty="0" err="1"/>
              <a:t>didasarkan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yang </a:t>
            </a:r>
            <a:r>
              <a:rPr lang="en-US" sz="1400" dirty="0" err="1"/>
              <a:t>dimuat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dokumen</a:t>
            </a:r>
            <a:r>
              <a:rPr lang="en-US" sz="1400" dirty="0"/>
              <a:t> </a:t>
            </a:r>
            <a:r>
              <a:rPr lang="en-US" sz="1400" dirty="0" err="1"/>
              <a:t>sumber</a:t>
            </a:r>
            <a:r>
              <a:rPr lang="en-US" sz="1400" dirty="0"/>
              <a:t>, yang </a:t>
            </a:r>
            <a:r>
              <a:rPr lang="en-US" sz="1400" dirty="0" err="1"/>
              <a:t>kemudian</a:t>
            </a:r>
            <a:r>
              <a:rPr lang="en-US" sz="1400" dirty="0"/>
              <a:t> </a:t>
            </a:r>
            <a:r>
              <a:rPr lang="en-US" sz="1400" dirty="0" err="1"/>
              <a:t>dijurnal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diposting</a:t>
            </a:r>
            <a:r>
              <a:rPr lang="en-US" sz="1400" dirty="0"/>
              <a:t>. </a:t>
            </a:r>
            <a:r>
              <a:rPr lang="en-US" sz="1400" dirty="0" err="1"/>
              <a:t>Dokumen</a:t>
            </a:r>
            <a:r>
              <a:rPr lang="en-US" sz="1400" dirty="0"/>
              <a:t> – </a:t>
            </a:r>
            <a:r>
              <a:rPr lang="en-US" sz="1400" dirty="0" err="1"/>
              <a:t>dokumen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,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r>
              <a:rPr lang="en-US" sz="1400" dirty="0" err="1"/>
              <a:t>berbentuk</a:t>
            </a:r>
            <a:r>
              <a:rPr lang="en-US" sz="1400" dirty="0"/>
              <a:t> </a:t>
            </a:r>
            <a:r>
              <a:rPr lang="en-US" sz="1400" dirty="0" err="1"/>
              <a:t>kertas</a:t>
            </a:r>
            <a:r>
              <a:rPr lang="en-US" sz="1400" dirty="0"/>
              <a:t> </a:t>
            </a:r>
            <a:r>
              <a:rPr lang="en-US" sz="1400" dirty="0" err="1"/>
              <a:t>maupun</a:t>
            </a:r>
            <a:r>
              <a:rPr lang="en-US" sz="1400" dirty="0"/>
              <a:t> </a:t>
            </a:r>
            <a:r>
              <a:rPr lang="en-US" sz="1400" dirty="0" err="1"/>
              <a:t>elektronik</a:t>
            </a:r>
            <a:r>
              <a:rPr lang="en-US" sz="1400" dirty="0"/>
              <a:t>,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bukti</a:t>
            </a:r>
            <a:r>
              <a:rPr lang="en-US" sz="1400" dirty="0"/>
              <a:t> </a:t>
            </a:r>
            <a:r>
              <a:rPr lang="en-US" sz="1400" dirty="0" err="1"/>
              <a:t>dasar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kejadian</a:t>
            </a:r>
            <a:r>
              <a:rPr lang="en-US" sz="1400" dirty="0"/>
              <a:t> </a:t>
            </a:r>
            <a:r>
              <a:rPr lang="en-US" sz="1400" dirty="0" err="1"/>
              <a:t>ekonomi</a:t>
            </a:r>
            <a:r>
              <a:rPr lang="en-US" sz="1400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" name="Google Shape;4014;p40"/>
          <p:cNvSpPr txBox="1">
            <a:spLocks noGrp="1"/>
          </p:cNvSpPr>
          <p:nvPr>
            <p:ph type="title"/>
          </p:nvPr>
        </p:nvSpPr>
        <p:spPr>
          <a:xfrm>
            <a:off x="768026" y="95250"/>
            <a:ext cx="6775773" cy="1009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/>
              <a:t>Karakteristik</a:t>
            </a:r>
            <a:r>
              <a:rPr lang="en-US" sz="3200" dirty="0"/>
              <a:t> Process Costing</a:t>
            </a:r>
            <a:endParaRPr sz="32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768026" y="946953"/>
            <a:ext cx="7538841" cy="347106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0975" algn="just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026" y="1104900"/>
            <a:ext cx="75388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2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Proses </a:t>
            </a:r>
            <a:r>
              <a:rPr lang="en-US" dirty="0" err="1">
                <a:solidFill>
                  <a:schemeClr val="bg2"/>
                </a:solidFill>
              </a:rPr>
              <a:t>produksi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bersifat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menerus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produk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dihasilkan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bersifat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standar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marL="342900" indent="-342900" algn="just">
              <a:buClr>
                <a:schemeClr val="bg2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produksi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dikumpulkan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dicatat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setiap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departemen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produksi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dilalui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jangka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waktu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tertentu</a:t>
            </a:r>
            <a:r>
              <a:rPr lang="en-US" dirty="0">
                <a:solidFill>
                  <a:schemeClr val="bg2"/>
                </a:solidFill>
              </a:rPr>
              <a:t> (</a:t>
            </a:r>
            <a:r>
              <a:rPr lang="en-US" dirty="0" err="1">
                <a:solidFill>
                  <a:schemeClr val="bg2"/>
                </a:solidFill>
              </a:rPr>
              <a:t>umumnya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bulan</a:t>
            </a:r>
            <a:r>
              <a:rPr lang="en-US" dirty="0">
                <a:solidFill>
                  <a:schemeClr val="bg2"/>
                </a:solidFill>
              </a:rPr>
              <a:t>).</a:t>
            </a:r>
          </a:p>
          <a:p>
            <a:pPr marL="342900" indent="-342900" algn="just">
              <a:buClr>
                <a:schemeClr val="bg2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2"/>
                </a:solidFill>
              </a:rPr>
              <a:t>Harga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pokok</a:t>
            </a:r>
            <a:r>
              <a:rPr lang="en-US" dirty="0">
                <a:solidFill>
                  <a:schemeClr val="bg2"/>
                </a:solidFill>
              </a:rPr>
              <a:t> per unit </a:t>
            </a:r>
            <a:r>
              <a:rPr lang="en-US" dirty="0" err="1">
                <a:solidFill>
                  <a:schemeClr val="bg2"/>
                </a:solidFill>
              </a:rPr>
              <a:t>produk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dihitung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harga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pokok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produk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selesai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periode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dibagi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unit </a:t>
            </a:r>
            <a:r>
              <a:rPr lang="en-US" dirty="0" err="1">
                <a:solidFill>
                  <a:schemeClr val="bg2"/>
                </a:solidFill>
              </a:rPr>
              <a:t>produk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selesai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periode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tersebut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marL="342900" indent="-342900" algn="just">
              <a:buClr>
                <a:schemeClr val="bg2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2"/>
                </a:solidFill>
              </a:rPr>
              <a:t>Produk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belum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selesai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akhir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periode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dicatat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rekening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persediaan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barang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proses.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hal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digunakan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istilah</a:t>
            </a:r>
            <a:r>
              <a:rPr lang="en-US" dirty="0">
                <a:solidFill>
                  <a:schemeClr val="bg2"/>
                </a:solidFill>
              </a:rPr>
              <a:t> unit </a:t>
            </a:r>
            <a:r>
              <a:rPr lang="en-US" dirty="0" err="1">
                <a:solidFill>
                  <a:schemeClr val="bg2"/>
                </a:solidFill>
              </a:rPr>
              <a:t>ekuivalen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yaitu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ukuran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unit </a:t>
            </a:r>
            <a:r>
              <a:rPr lang="en-US" dirty="0" err="1">
                <a:solidFill>
                  <a:schemeClr val="bg2"/>
                </a:solidFill>
              </a:rPr>
              <a:t>barang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proses yang </a:t>
            </a:r>
            <a:r>
              <a:rPr lang="en-US" dirty="0" err="1">
                <a:solidFill>
                  <a:schemeClr val="bg2"/>
                </a:solidFill>
              </a:rPr>
              <a:t>disetarakan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unit yang </a:t>
            </a:r>
            <a:r>
              <a:rPr lang="en-US" dirty="0" err="1">
                <a:solidFill>
                  <a:schemeClr val="bg2"/>
                </a:solidFill>
              </a:rPr>
              <a:t>telah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selesai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Tujuannya</a:t>
            </a:r>
            <a:r>
              <a:rPr lang="en-US" dirty="0">
                <a:solidFill>
                  <a:schemeClr val="bg2"/>
                </a:solidFill>
              </a:rPr>
              <a:t> agar </a:t>
            </a:r>
            <a:r>
              <a:rPr lang="en-US" dirty="0" err="1">
                <a:solidFill>
                  <a:schemeClr val="bg2"/>
                </a:solidFill>
              </a:rPr>
              <a:t>memudahkan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harga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pokok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barang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proses </a:t>
            </a:r>
            <a:r>
              <a:rPr lang="en-US" dirty="0" err="1">
                <a:solidFill>
                  <a:schemeClr val="bg2"/>
                </a:solidFill>
              </a:rPr>
              <a:t>akhir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periode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marL="342900" indent="-342900" algn="just">
              <a:buClr>
                <a:schemeClr val="bg2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akhir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periode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dibuat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laporan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harga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pokok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produksi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setiap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departemen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berisi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informasi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mengenai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skedul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kuantitas</a:t>
            </a:r>
            <a:r>
              <a:rPr lang="en-US" dirty="0">
                <a:solidFill>
                  <a:schemeClr val="bg2"/>
                </a:solidFill>
              </a:rPr>
              <a:t> (</a:t>
            </a:r>
            <a:r>
              <a:rPr lang="en-US" dirty="0" err="1">
                <a:solidFill>
                  <a:schemeClr val="bg2"/>
                </a:solidFill>
              </a:rPr>
              <a:t>laporan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produksi</a:t>
            </a:r>
            <a:r>
              <a:rPr lang="en-US" dirty="0">
                <a:solidFill>
                  <a:schemeClr val="bg2"/>
                </a:solidFill>
              </a:rPr>
              <a:t>), </a:t>
            </a:r>
            <a:r>
              <a:rPr lang="en-US" dirty="0" err="1">
                <a:solidFill>
                  <a:schemeClr val="bg2"/>
                </a:solidFill>
              </a:rPr>
              <a:t>skedul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(</a:t>
            </a:r>
            <a:r>
              <a:rPr lang="en-US" dirty="0" err="1">
                <a:solidFill>
                  <a:schemeClr val="bg2"/>
                </a:solidFill>
              </a:rPr>
              <a:t>pembebanan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), </a:t>
            </a:r>
            <a:r>
              <a:rPr lang="en-US" dirty="0" err="1">
                <a:solidFill>
                  <a:schemeClr val="bg2"/>
                </a:solidFill>
              </a:rPr>
              <a:t>skedul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alokasi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(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) yang </a:t>
            </a:r>
            <a:r>
              <a:rPr lang="en-US" dirty="0" err="1">
                <a:solidFill>
                  <a:schemeClr val="bg2"/>
                </a:solidFill>
              </a:rPr>
              <a:t>menyangkut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pertanggungjawaban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telah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dikeluarkan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dibebankan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persediaan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barang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jadi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persediaan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barang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proses.</a:t>
            </a:r>
          </a:p>
          <a:p>
            <a:pPr marL="342900" indent="-342900" algn="just">
              <a:buClr>
                <a:schemeClr val="bg2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umumnya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barang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jadi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departemen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menjadi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bahan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baku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departemen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berikutnya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sampai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produk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selesai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6864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3" name="Google Shape;4023;p41"/>
          <p:cNvSpPr txBox="1">
            <a:spLocks noGrp="1"/>
          </p:cNvSpPr>
          <p:nvPr>
            <p:ph type="title"/>
          </p:nvPr>
        </p:nvSpPr>
        <p:spPr>
          <a:xfrm>
            <a:off x="466724" y="0"/>
            <a:ext cx="7286625" cy="11144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/>
              <a:t>Aspek-aspek</a:t>
            </a:r>
            <a:r>
              <a:rPr lang="en-US" sz="3200" dirty="0"/>
              <a:t> </a:t>
            </a:r>
            <a:r>
              <a:rPr lang="en-US" sz="3200" dirty="0" err="1"/>
              <a:t>Umum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Job Order Costing </a:t>
            </a:r>
            <a:r>
              <a:rPr lang="en-US" sz="3200" dirty="0" err="1"/>
              <a:t>dan</a:t>
            </a:r>
            <a:r>
              <a:rPr lang="en-US" sz="3200" dirty="0"/>
              <a:t> Process Costing</a:t>
            </a:r>
            <a:endParaRPr sz="3200" dirty="0"/>
          </a:p>
        </p:txBody>
      </p:sp>
      <p:sp>
        <p:nvSpPr>
          <p:cNvPr id="4" name="Rectangle 3"/>
          <p:cNvSpPr/>
          <p:nvPr/>
        </p:nvSpPr>
        <p:spPr>
          <a:xfrm>
            <a:off x="466724" y="1114425"/>
            <a:ext cx="7538841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bg2"/>
                </a:solidFill>
              </a:rPr>
              <a:t>Meskipun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pembahasan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buku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tesk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mengenai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proses </a:t>
            </a:r>
            <a:r>
              <a:rPr lang="en-US" dirty="0" err="1">
                <a:solidFill>
                  <a:schemeClr val="bg2"/>
                </a:solidFill>
              </a:rPr>
              <a:t>menekankan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aktivitas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manufaktur,keduanya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juga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digunakan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oleh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organisasi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jasa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Misalkan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saja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bengkel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reparasi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mobil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menggunakan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mengakumilasikan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berhubungan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pekerjaan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dilakukan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setiap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mobil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proses </a:t>
            </a:r>
            <a:r>
              <a:rPr lang="en-US" dirty="0" err="1">
                <a:solidFill>
                  <a:schemeClr val="bg2"/>
                </a:solidFill>
              </a:rPr>
              <a:t>dapat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digunakan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oleh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perusahaan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penerbangan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mengakumulasi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per mil </a:t>
            </a:r>
            <a:r>
              <a:rPr lang="en-US" dirty="0" err="1">
                <a:solidFill>
                  <a:schemeClr val="bg2"/>
                </a:solidFill>
              </a:rPr>
              <a:t>penumpang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oleh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rumah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sakit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mengakumulasi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per </a:t>
            </a:r>
            <a:r>
              <a:rPr lang="en-US" dirty="0" err="1">
                <a:solidFill>
                  <a:schemeClr val="bg2"/>
                </a:solidFill>
              </a:rPr>
              <a:t>hari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  <a:p>
            <a:pPr marL="285750" indent="-28575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bg2"/>
                </a:solidFill>
              </a:rPr>
              <a:t>Baik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biayaberdasarkan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maupun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proses, </a:t>
            </a:r>
            <a:r>
              <a:rPr lang="en-US" dirty="0" err="1">
                <a:solidFill>
                  <a:schemeClr val="bg2"/>
                </a:solidFill>
              </a:rPr>
              <a:t>perhatian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cukup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besar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diberikan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terhadap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diterima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barang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proses.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akun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buku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besar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barang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proses </a:t>
            </a:r>
            <a:r>
              <a:rPr lang="en-US" dirty="0" err="1">
                <a:solidFill>
                  <a:schemeClr val="bg2"/>
                </a:solidFill>
              </a:rPr>
              <a:t>didukung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oleh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akun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buku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pembantu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catatan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terpisah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menunjukan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rincian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setiap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proses </a:t>
            </a:r>
            <a:r>
              <a:rPr lang="en-US" dirty="0" err="1">
                <a:solidFill>
                  <a:schemeClr val="bg2"/>
                </a:solidFill>
              </a:rPr>
              <a:t>produksi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proses, </a:t>
            </a:r>
            <a:r>
              <a:rPr lang="en-US" dirty="0" err="1">
                <a:solidFill>
                  <a:schemeClr val="bg2"/>
                </a:solidFill>
              </a:rPr>
              <a:t>akun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buku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besar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barang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proses </a:t>
            </a:r>
            <a:r>
              <a:rPr lang="en-US" dirty="0" err="1">
                <a:solidFill>
                  <a:schemeClr val="bg2"/>
                </a:solidFill>
              </a:rPr>
              <a:t>mungkin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didukung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oleh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akun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buku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pembantu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departemen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catatan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tersendiri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setiap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departemen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5681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3" name="Google Shape;4023;p41"/>
          <p:cNvSpPr txBox="1">
            <a:spLocks noGrp="1"/>
          </p:cNvSpPr>
          <p:nvPr>
            <p:ph type="title"/>
          </p:nvPr>
        </p:nvSpPr>
        <p:spPr>
          <a:xfrm>
            <a:off x="466724" y="0"/>
            <a:ext cx="7286625" cy="11144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/>
              <a:t>Metode</a:t>
            </a:r>
            <a:r>
              <a:rPr lang="en-US" sz="3200" dirty="0"/>
              <a:t> </a:t>
            </a:r>
            <a:r>
              <a:rPr lang="en-US" sz="3200" dirty="0" err="1"/>
              <a:t>campuran</a:t>
            </a:r>
            <a:endParaRPr sz="3200" dirty="0"/>
          </a:p>
        </p:txBody>
      </p:sp>
      <p:sp>
        <p:nvSpPr>
          <p:cNvPr id="4" name="Rectangle 3"/>
          <p:cNvSpPr/>
          <p:nvPr/>
        </p:nvSpPr>
        <p:spPr>
          <a:xfrm>
            <a:off x="466724" y="1019175"/>
            <a:ext cx="753884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chemeClr val="bg2"/>
                </a:solidFill>
              </a:rPr>
              <a:t>Dibeberapa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perusahaan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manufatur</a:t>
            </a:r>
            <a:r>
              <a:rPr lang="en-US" dirty="0">
                <a:solidFill>
                  <a:schemeClr val="bg2"/>
                </a:solidFill>
              </a:rPr>
              <a:t>, unit-unit yang </a:t>
            </a:r>
            <a:r>
              <a:rPr lang="en-US" dirty="0" err="1">
                <a:solidFill>
                  <a:schemeClr val="bg2"/>
                </a:solidFill>
              </a:rPr>
              <a:t>berbeda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memiliki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bahan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baku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langsung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berbeda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secara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signifikan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namun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semua</a:t>
            </a:r>
            <a:r>
              <a:rPr lang="en-US" dirty="0">
                <a:solidFill>
                  <a:schemeClr val="bg2"/>
                </a:solidFill>
              </a:rPr>
              <a:t> unit </a:t>
            </a:r>
            <a:r>
              <a:rPr lang="en-US" dirty="0" err="1">
                <a:solidFill>
                  <a:schemeClr val="bg2"/>
                </a:solidFill>
              </a:rPr>
              <a:t>melalui</a:t>
            </a:r>
            <a:r>
              <a:rPr lang="en-US" dirty="0">
                <a:solidFill>
                  <a:schemeClr val="bg2"/>
                </a:solidFill>
              </a:rPr>
              <a:t> proses </a:t>
            </a:r>
            <a:r>
              <a:rPr lang="en-US" dirty="0" err="1">
                <a:solidFill>
                  <a:schemeClr val="bg2"/>
                </a:solidFill>
              </a:rPr>
              <a:t>konversi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identik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jumlah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besar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kasus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bahan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baku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langsung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diakumulasikan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menggunakan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konversi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diakumulasikan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menggunakan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perhitungan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proses.</a:t>
            </a:r>
          </a:p>
          <a:p>
            <a:pPr marL="285750" indent="-285750" algn="just">
              <a:spcBef>
                <a:spcPts val="60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</a:rPr>
              <a:t>Salah </a:t>
            </a:r>
            <a:r>
              <a:rPr lang="en-US" dirty="0" err="1">
                <a:solidFill>
                  <a:schemeClr val="bg2"/>
                </a:solidFill>
              </a:rPr>
              <a:t>satu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contoh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adalah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operasi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perakitan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sederhana</a:t>
            </a:r>
            <a:r>
              <a:rPr lang="en-US" dirty="0">
                <a:solidFill>
                  <a:schemeClr val="bg2"/>
                </a:solidFill>
              </a:rPr>
              <a:t> di mana </a:t>
            </a:r>
            <a:r>
              <a:rPr lang="en-US" dirty="0" err="1">
                <a:solidFill>
                  <a:schemeClr val="bg2"/>
                </a:solidFill>
              </a:rPr>
              <a:t>lampu</a:t>
            </a:r>
            <a:r>
              <a:rPr lang="en-US" dirty="0">
                <a:solidFill>
                  <a:schemeClr val="bg2"/>
                </a:solidFill>
              </a:rPr>
              <a:t> lapis </a:t>
            </a:r>
            <a:r>
              <a:rPr lang="en-US" dirty="0" err="1">
                <a:solidFill>
                  <a:schemeClr val="bg2"/>
                </a:solidFill>
              </a:rPr>
              <a:t>kuningan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tidak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mahal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lampu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kuningan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murni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mahal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dirakit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jumlah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besar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Pekerjaan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tenaga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kerja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identik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dilakukan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semua</a:t>
            </a:r>
            <a:r>
              <a:rPr lang="en-US" dirty="0">
                <a:solidFill>
                  <a:schemeClr val="bg2"/>
                </a:solidFill>
              </a:rPr>
              <a:t> unit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pemasangan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instalasi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listrik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tombol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identik</a:t>
            </a:r>
            <a:r>
              <a:rPr lang="en-US" dirty="0">
                <a:solidFill>
                  <a:schemeClr val="bg2"/>
                </a:solidFill>
              </a:rPr>
              <a:t> (</a:t>
            </a:r>
            <a:r>
              <a:rPr lang="en-US" dirty="0" err="1">
                <a:solidFill>
                  <a:schemeClr val="bg2"/>
                </a:solidFill>
              </a:rPr>
              <a:t>bahan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baku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langsung</a:t>
            </a:r>
            <a:r>
              <a:rPr lang="en-US" dirty="0">
                <a:solidFill>
                  <a:schemeClr val="bg2"/>
                </a:solidFill>
              </a:rPr>
              <a:t>) </a:t>
            </a:r>
            <a:r>
              <a:rPr lang="en-US" dirty="0" err="1">
                <a:solidFill>
                  <a:schemeClr val="bg2"/>
                </a:solidFill>
              </a:rPr>
              <a:t>dikerjakan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semua</a:t>
            </a:r>
            <a:r>
              <a:rPr lang="en-US" dirty="0">
                <a:solidFill>
                  <a:schemeClr val="bg2"/>
                </a:solidFill>
              </a:rPr>
              <a:t> unit. </a:t>
            </a:r>
            <a:r>
              <a:rPr lang="en-US" dirty="0" err="1">
                <a:solidFill>
                  <a:schemeClr val="bg2"/>
                </a:solidFill>
              </a:rPr>
              <a:t>Tudung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lampu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bahan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mahal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dipasang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lampu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kuningan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murni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tudung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lampu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plastik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bahan</a:t>
            </a:r>
            <a:r>
              <a:rPr lang="en-US" dirty="0">
                <a:solidFill>
                  <a:schemeClr val="bg2"/>
                </a:solidFill>
              </a:rPr>
              <a:t> yang, </a:t>
            </a:r>
            <a:r>
              <a:rPr lang="en-US" dirty="0" err="1">
                <a:solidFill>
                  <a:schemeClr val="bg2"/>
                </a:solidFill>
              </a:rPr>
              <a:t>murah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dipasang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lampu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berlapis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kuningan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Perbedaan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lampu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tudung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lampu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cukup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signifikan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sedangkan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lainnya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identik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semua</a:t>
            </a:r>
            <a:r>
              <a:rPr lang="en-US" dirty="0">
                <a:solidFill>
                  <a:schemeClr val="bg2"/>
                </a:solidFill>
              </a:rPr>
              <a:t> unit. </a:t>
            </a:r>
            <a:r>
              <a:rPr lang="en-US" dirty="0" err="1">
                <a:solidFill>
                  <a:schemeClr val="bg2"/>
                </a:solidFill>
              </a:rPr>
              <a:t>Solusi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dapat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dilakukan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adalah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menelusuri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bahan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baku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langsung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</a:t>
            </a:r>
            <a:r>
              <a:rPr lang="en-US" dirty="0">
                <a:solidFill>
                  <a:schemeClr val="bg2"/>
                </a:solidFill>
              </a:rPr>
              <a:t> batch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lot </a:t>
            </a:r>
            <a:r>
              <a:rPr lang="en-US" dirty="0" err="1">
                <a:solidFill>
                  <a:schemeClr val="bg2"/>
                </a:solidFill>
              </a:rPr>
              <a:t>tertentu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menggunakan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akumulasi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(</a:t>
            </a:r>
            <a:r>
              <a:rPr lang="en-US" i="1" dirty="0">
                <a:solidFill>
                  <a:schemeClr val="bg2"/>
                </a:solidFill>
              </a:rPr>
              <a:t>job order cost accumulation</a:t>
            </a:r>
            <a:r>
              <a:rPr lang="en-US" dirty="0">
                <a:solidFill>
                  <a:schemeClr val="bg2"/>
                </a:solidFill>
              </a:rPr>
              <a:t>)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bahan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baku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langsung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menggunakan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akumulasi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proses (</a:t>
            </a:r>
            <a:r>
              <a:rPr lang="en-US" i="1" dirty="0">
                <a:solidFill>
                  <a:schemeClr val="bg2"/>
                </a:solidFill>
              </a:rPr>
              <a:t>proses cost accumulation</a:t>
            </a:r>
            <a:r>
              <a:rPr lang="en-US" dirty="0">
                <a:solidFill>
                  <a:schemeClr val="bg2"/>
                </a:solidFill>
              </a:rPr>
              <a:t>)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tenaga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kerja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langsung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overhead.</a:t>
            </a:r>
          </a:p>
        </p:txBody>
      </p:sp>
    </p:spTree>
    <p:extLst>
      <p:ext uri="{BB962C8B-B14F-4D97-AF65-F5344CB8AC3E}">
        <p14:creationId xmlns:p14="http://schemas.microsoft.com/office/powerpoint/2010/main" val="915936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3" name="Google Shape;4023;p41"/>
          <p:cNvSpPr txBox="1">
            <a:spLocks noGrp="1"/>
          </p:cNvSpPr>
          <p:nvPr>
            <p:ph type="title"/>
          </p:nvPr>
        </p:nvSpPr>
        <p:spPr>
          <a:xfrm>
            <a:off x="466724" y="0"/>
            <a:ext cx="7286625" cy="11144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/>
              <a:t>Backflush costing</a:t>
            </a:r>
            <a:endParaRPr sz="3200" dirty="0"/>
          </a:p>
        </p:txBody>
      </p:sp>
      <p:sp>
        <p:nvSpPr>
          <p:cNvPr id="4" name="Rectangle 3"/>
          <p:cNvSpPr/>
          <p:nvPr/>
        </p:nvSpPr>
        <p:spPr>
          <a:xfrm>
            <a:off x="466724" y="1019175"/>
            <a:ext cx="75388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Backflush costing </a:t>
            </a:r>
            <a:r>
              <a:rPr lang="en-US" dirty="0" err="1">
                <a:solidFill>
                  <a:schemeClr val="bg2"/>
                </a:solidFill>
              </a:rPr>
              <a:t>merupakan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cara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dapat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dilakukan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mengakumulasi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manufaktur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disuatu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pabrik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atau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bagian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pabrik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dimana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kecepatan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pemrosesan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sangat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cepat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sebagaimana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sistem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</a:rPr>
              <a:t>Just In Time </a:t>
            </a:r>
            <a:r>
              <a:rPr lang="en-US" dirty="0">
                <a:solidFill>
                  <a:schemeClr val="bg2"/>
                </a:solidFill>
              </a:rPr>
              <a:t>yang </a:t>
            </a:r>
            <a:r>
              <a:rPr lang="en-US" dirty="0" err="1">
                <a:solidFill>
                  <a:schemeClr val="bg2"/>
                </a:solidFill>
              </a:rPr>
              <a:t>sudah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mapan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i="1" dirty="0">
                <a:solidFill>
                  <a:schemeClr val="bg2"/>
                </a:solidFill>
              </a:rPr>
              <a:t>Backflush costing </a:t>
            </a:r>
            <a:r>
              <a:rPr lang="en-US" dirty="0" err="1">
                <a:solidFill>
                  <a:schemeClr val="bg2"/>
                </a:solidFill>
              </a:rPr>
              <a:t>dapat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dilakukan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karena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sistem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tersebut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melompati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beberapa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ayat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jurnal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akuntansi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rutin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diperlukan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akun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buku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pembantu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akumulasi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pesanan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akumulasi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berdasarkan</a:t>
            </a:r>
            <a:r>
              <a:rPr lang="en-US" dirty="0">
                <a:solidFill>
                  <a:schemeClr val="bg2"/>
                </a:solidFill>
              </a:rPr>
              <a:t> proses, </a:t>
            </a:r>
            <a:r>
              <a:rPr lang="en-US" dirty="0" err="1">
                <a:solidFill>
                  <a:schemeClr val="bg2"/>
                </a:solidFill>
              </a:rPr>
              <a:t>sehingga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menghemat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waktu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pemrosesan</a:t>
            </a:r>
            <a:r>
              <a:rPr lang="en-US" dirty="0">
                <a:solidFill>
                  <a:schemeClr val="bg2"/>
                </a:solidFill>
              </a:rPr>
              <a:t> data </a:t>
            </a:r>
            <a:r>
              <a:rPr lang="en-US" dirty="0" err="1">
                <a:solidFill>
                  <a:schemeClr val="bg2"/>
                </a:solidFill>
              </a:rPr>
              <a:t>secara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signifikan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Ketika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waktu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maupun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insentif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tidak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mencukupi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menelusuri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barang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dalam</a:t>
            </a:r>
            <a:r>
              <a:rPr lang="en-US" dirty="0">
                <a:solidFill>
                  <a:schemeClr val="bg2"/>
                </a:solidFill>
              </a:rPr>
              <a:t> proses </a:t>
            </a:r>
            <a:r>
              <a:rPr lang="en-US" dirty="0" err="1">
                <a:solidFill>
                  <a:schemeClr val="bg2"/>
                </a:solidFill>
              </a:rPr>
              <a:t>secara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terinci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i="1" dirty="0">
                <a:solidFill>
                  <a:schemeClr val="bg2"/>
                </a:solidFill>
              </a:rPr>
              <a:t>backflush costing </a:t>
            </a:r>
            <a:r>
              <a:rPr lang="en-US" dirty="0" err="1">
                <a:solidFill>
                  <a:schemeClr val="bg2"/>
                </a:solidFill>
              </a:rPr>
              <a:t>menjadi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metode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untuk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mengakumulasikan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cara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bekerja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belakang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menggunakan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informasi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akuntansi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tersedia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setelah</a:t>
            </a:r>
            <a:r>
              <a:rPr lang="en-US" dirty="0">
                <a:solidFill>
                  <a:schemeClr val="bg2"/>
                </a:solidFill>
              </a:rPr>
              <a:t> proses </a:t>
            </a:r>
            <a:r>
              <a:rPr lang="en-US" dirty="0" err="1">
                <a:solidFill>
                  <a:schemeClr val="bg2"/>
                </a:solidFill>
              </a:rPr>
              <a:t>produksi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selesai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yaitu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akhir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setiap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periode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akuntansi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43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0"/>
            <a:ext cx="4359658" cy="5143500"/>
          </a:xfrm>
          <a:prstGeom prst="rect">
            <a:avLst/>
          </a:prstGeom>
        </p:spPr>
      </p:pic>
      <p:sp>
        <p:nvSpPr>
          <p:cNvPr id="22" name="Google Shape;4023;p41"/>
          <p:cNvSpPr txBox="1">
            <a:spLocks/>
          </p:cNvSpPr>
          <p:nvPr/>
        </p:nvSpPr>
        <p:spPr>
          <a:xfrm>
            <a:off x="0" y="1"/>
            <a:ext cx="2333626" cy="1666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3200" b="1" dirty="0" err="1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Perbandingan</a:t>
            </a:r>
            <a:r>
              <a:rPr lang="en-US" sz="32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metode</a:t>
            </a:r>
            <a:r>
              <a:rPr lang="en-US" sz="32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akumulasi</a:t>
            </a:r>
            <a:r>
              <a:rPr lang="en-US" sz="32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biaya</a:t>
            </a:r>
            <a:endParaRPr lang="en-US" sz="3200" b="1" dirty="0">
              <a:solidFill>
                <a:schemeClr val="tx1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4406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4" name="Google Shape;5824;p69"/>
          <p:cNvSpPr/>
          <p:nvPr/>
        </p:nvSpPr>
        <p:spPr>
          <a:xfrm rot="-5400000">
            <a:off x="-236802" y="3740259"/>
            <a:ext cx="1593868" cy="1154813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25" name="Google Shape;5825;p69"/>
          <p:cNvGrpSpPr/>
          <p:nvPr/>
        </p:nvGrpSpPr>
        <p:grpSpPr>
          <a:xfrm rot="9900149">
            <a:off x="18949" y="55130"/>
            <a:ext cx="1535022" cy="740665"/>
            <a:chOff x="5867000" y="376300"/>
            <a:chExt cx="1185050" cy="571800"/>
          </a:xfrm>
        </p:grpSpPr>
        <p:sp>
          <p:nvSpPr>
            <p:cNvPr id="5826" name="Google Shape;5826;p69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69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69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69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69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69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69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69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69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69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69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69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69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69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69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69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69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69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69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69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6" name="Google Shape;5846;p69"/>
          <p:cNvGrpSpPr/>
          <p:nvPr/>
        </p:nvGrpSpPr>
        <p:grpSpPr>
          <a:xfrm rot="1001851" flipH="1">
            <a:off x="-499337" y="3920290"/>
            <a:ext cx="1279703" cy="1376568"/>
            <a:chOff x="7605975" y="3020775"/>
            <a:chExt cx="2008100" cy="2160100"/>
          </a:xfrm>
        </p:grpSpPr>
        <p:sp>
          <p:nvSpPr>
            <p:cNvPr id="5847" name="Google Shape;5847;p69"/>
            <p:cNvSpPr/>
            <p:nvPr/>
          </p:nvSpPr>
          <p:spPr>
            <a:xfrm>
              <a:off x="7605975" y="3020775"/>
              <a:ext cx="2008100" cy="2160100"/>
            </a:xfrm>
            <a:custGeom>
              <a:avLst/>
              <a:gdLst/>
              <a:ahLst/>
              <a:cxnLst/>
              <a:rect l="l" t="t" r="r" b="b"/>
              <a:pathLst>
                <a:path w="80324" h="86404" extrusionOk="0">
                  <a:moveTo>
                    <a:pt x="42639" y="1"/>
                  </a:moveTo>
                  <a:lnTo>
                    <a:pt x="42639" y="1"/>
                  </a:lnTo>
                  <a:cubicBezTo>
                    <a:pt x="33166" y="3904"/>
                    <a:pt x="28008" y="13970"/>
                    <a:pt x="23671" y="23260"/>
                  </a:cubicBezTo>
                  <a:cubicBezTo>
                    <a:pt x="22370" y="26067"/>
                    <a:pt x="21046" y="28966"/>
                    <a:pt x="20955" y="32047"/>
                  </a:cubicBezTo>
                  <a:cubicBezTo>
                    <a:pt x="20886" y="34695"/>
                    <a:pt x="21731" y="37274"/>
                    <a:pt x="22552" y="39785"/>
                  </a:cubicBezTo>
                  <a:lnTo>
                    <a:pt x="31500" y="66742"/>
                  </a:lnTo>
                  <a:cubicBezTo>
                    <a:pt x="28738" y="62222"/>
                    <a:pt x="25839" y="57566"/>
                    <a:pt x="21411" y="54713"/>
                  </a:cubicBezTo>
                  <a:cubicBezTo>
                    <a:pt x="19162" y="53260"/>
                    <a:pt x="16401" y="52419"/>
                    <a:pt x="13734" y="52419"/>
                  </a:cubicBezTo>
                  <a:cubicBezTo>
                    <a:pt x="11121" y="52419"/>
                    <a:pt x="8598" y="53226"/>
                    <a:pt x="6734" y="55055"/>
                  </a:cubicBezTo>
                  <a:cubicBezTo>
                    <a:pt x="4840" y="56904"/>
                    <a:pt x="3904" y="59461"/>
                    <a:pt x="3037" y="61949"/>
                  </a:cubicBezTo>
                  <a:cubicBezTo>
                    <a:pt x="1941" y="65167"/>
                    <a:pt x="937" y="68408"/>
                    <a:pt x="1" y="71695"/>
                  </a:cubicBezTo>
                  <a:cubicBezTo>
                    <a:pt x="3653" y="68134"/>
                    <a:pt x="7830" y="64368"/>
                    <a:pt x="12920" y="64254"/>
                  </a:cubicBezTo>
                  <a:cubicBezTo>
                    <a:pt x="13013" y="64252"/>
                    <a:pt x="13104" y="64251"/>
                    <a:pt x="13196" y="64251"/>
                  </a:cubicBezTo>
                  <a:cubicBezTo>
                    <a:pt x="22016" y="64251"/>
                    <a:pt x="26952" y="73976"/>
                    <a:pt x="30792" y="80460"/>
                  </a:cubicBezTo>
                  <a:cubicBezTo>
                    <a:pt x="32093" y="82642"/>
                    <a:pt x="33903" y="86403"/>
                    <a:pt x="36715" y="86403"/>
                  </a:cubicBezTo>
                  <a:cubicBezTo>
                    <a:pt x="37110" y="86403"/>
                    <a:pt x="37524" y="86329"/>
                    <a:pt x="37959" y="86166"/>
                  </a:cubicBezTo>
                  <a:cubicBezTo>
                    <a:pt x="41589" y="84797"/>
                    <a:pt x="42547" y="78246"/>
                    <a:pt x="43689" y="75142"/>
                  </a:cubicBezTo>
                  <a:cubicBezTo>
                    <a:pt x="45766" y="69549"/>
                    <a:pt x="49669" y="64665"/>
                    <a:pt x="54668" y="61401"/>
                  </a:cubicBezTo>
                  <a:cubicBezTo>
                    <a:pt x="56950" y="59917"/>
                    <a:pt x="59529" y="58753"/>
                    <a:pt x="62268" y="58639"/>
                  </a:cubicBezTo>
                  <a:cubicBezTo>
                    <a:pt x="62411" y="58633"/>
                    <a:pt x="62553" y="58631"/>
                    <a:pt x="62695" y="58631"/>
                  </a:cubicBezTo>
                  <a:cubicBezTo>
                    <a:pt x="69026" y="58631"/>
                    <a:pt x="74161" y="64019"/>
                    <a:pt x="80323" y="65783"/>
                  </a:cubicBezTo>
                  <a:cubicBezTo>
                    <a:pt x="77128" y="63432"/>
                    <a:pt x="75119" y="59849"/>
                    <a:pt x="73362" y="56288"/>
                  </a:cubicBezTo>
                  <a:cubicBezTo>
                    <a:pt x="71604" y="52750"/>
                    <a:pt x="69915" y="49052"/>
                    <a:pt x="67130" y="46245"/>
                  </a:cubicBezTo>
                  <a:cubicBezTo>
                    <a:pt x="64965" y="44026"/>
                    <a:pt x="61917" y="42439"/>
                    <a:pt x="58886" y="42439"/>
                  </a:cubicBezTo>
                  <a:cubicBezTo>
                    <a:pt x="58051" y="42439"/>
                    <a:pt x="57216" y="42559"/>
                    <a:pt x="56402" y="42821"/>
                  </a:cubicBezTo>
                  <a:cubicBezTo>
                    <a:pt x="52796" y="43985"/>
                    <a:pt x="50536" y="47477"/>
                    <a:pt x="48687" y="50787"/>
                  </a:cubicBezTo>
                  <a:cubicBezTo>
                    <a:pt x="45560" y="56402"/>
                    <a:pt x="42753" y="62177"/>
                    <a:pt x="40265" y="68089"/>
                  </a:cubicBezTo>
                  <a:cubicBezTo>
                    <a:pt x="39124" y="61515"/>
                    <a:pt x="42091" y="54896"/>
                    <a:pt x="42091" y="48231"/>
                  </a:cubicBezTo>
                  <a:cubicBezTo>
                    <a:pt x="42091" y="39032"/>
                    <a:pt x="36499" y="30336"/>
                    <a:pt x="37457" y="21183"/>
                  </a:cubicBezTo>
                  <a:cubicBezTo>
                    <a:pt x="38233" y="13901"/>
                    <a:pt x="43095" y="7305"/>
                    <a:pt x="4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48" name="Google Shape;5848;p69"/>
            <p:cNvGrpSpPr/>
            <p:nvPr/>
          </p:nvGrpSpPr>
          <p:grpSpPr>
            <a:xfrm>
              <a:off x="7700700" y="3100675"/>
              <a:ext cx="1764425" cy="1795825"/>
              <a:chOff x="3782300" y="2371600"/>
              <a:chExt cx="1764425" cy="1795825"/>
            </a:xfrm>
          </p:grpSpPr>
          <p:sp>
            <p:nvSpPr>
              <p:cNvPr id="5849" name="Google Shape;5849;p69"/>
              <p:cNvSpPr/>
              <p:nvPr/>
            </p:nvSpPr>
            <p:spPr>
              <a:xfrm>
                <a:off x="4386600" y="4059525"/>
                <a:ext cx="3940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73" extrusionOk="0">
                    <a:moveTo>
                      <a:pt x="777" y="0"/>
                    </a:moveTo>
                    <a:cubicBezTo>
                      <a:pt x="526" y="23"/>
                      <a:pt x="298" y="183"/>
                      <a:pt x="206" y="388"/>
                    </a:cubicBezTo>
                    <a:cubicBezTo>
                      <a:pt x="1" y="799"/>
                      <a:pt x="343" y="1256"/>
                      <a:pt x="754" y="1256"/>
                    </a:cubicBezTo>
                    <a:cubicBezTo>
                      <a:pt x="800" y="1267"/>
                      <a:pt x="840" y="1273"/>
                      <a:pt x="880" y="1273"/>
                    </a:cubicBezTo>
                    <a:cubicBezTo>
                      <a:pt x="920" y="1273"/>
                      <a:pt x="960" y="1267"/>
                      <a:pt x="1005" y="1256"/>
                    </a:cubicBezTo>
                    <a:cubicBezTo>
                      <a:pt x="1462" y="1187"/>
                      <a:pt x="1576" y="640"/>
                      <a:pt x="1325" y="297"/>
                    </a:cubicBezTo>
                    <a:cubicBezTo>
                      <a:pt x="1188" y="115"/>
                      <a:pt x="1005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0" name="Google Shape;5850;p69"/>
              <p:cNvSpPr/>
              <p:nvPr/>
            </p:nvSpPr>
            <p:spPr>
              <a:xfrm>
                <a:off x="4293600" y="3998575"/>
                <a:ext cx="222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49" extrusionOk="0">
                    <a:moveTo>
                      <a:pt x="410" y="1"/>
                    </a:moveTo>
                    <a:cubicBezTo>
                      <a:pt x="340" y="1"/>
                      <a:pt x="269" y="20"/>
                      <a:pt x="206" y="65"/>
                    </a:cubicBezTo>
                    <a:cubicBezTo>
                      <a:pt x="69" y="156"/>
                      <a:pt x="0" y="316"/>
                      <a:pt x="46" y="453"/>
                    </a:cubicBezTo>
                    <a:cubicBezTo>
                      <a:pt x="46" y="453"/>
                      <a:pt x="46" y="475"/>
                      <a:pt x="46" y="475"/>
                    </a:cubicBezTo>
                    <a:cubicBezTo>
                      <a:pt x="46" y="698"/>
                      <a:pt x="225" y="848"/>
                      <a:pt x="440" y="848"/>
                    </a:cubicBezTo>
                    <a:cubicBezTo>
                      <a:pt x="468" y="848"/>
                      <a:pt x="497" y="846"/>
                      <a:pt x="525" y="841"/>
                    </a:cubicBezTo>
                    <a:cubicBezTo>
                      <a:pt x="754" y="795"/>
                      <a:pt x="891" y="544"/>
                      <a:pt x="822" y="316"/>
                    </a:cubicBezTo>
                    <a:cubicBezTo>
                      <a:pt x="773" y="134"/>
                      <a:pt x="592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1" name="Google Shape;5851;p69"/>
              <p:cNvSpPr/>
              <p:nvPr/>
            </p:nvSpPr>
            <p:spPr>
              <a:xfrm>
                <a:off x="4366650" y="3987225"/>
                <a:ext cx="3140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148" extrusionOk="0">
                    <a:moveTo>
                      <a:pt x="644" y="1"/>
                    </a:moveTo>
                    <a:cubicBezTo>
                      <a:pt x="453" y="1"/>
                      <a:pt x="269" y="97"/>
                      <a:pt x="228" y="313"/>
                    </a:cubicBezTo>
                    <a:cubicBezTo>
                      <a:pt x="23" y="496"/>
                      <a:pt x="0" y="815"/>
                      <a:pt x="206" y="998"/>
                    </a:cubicBezTo>
                    <a:cubicBezTo>
                      <a:pt x="308" y="1101"/>
                      <a:pt x="444" y="1148"/>
                      <a:pt x="580" y="1148"/>
                    </a:cubicBezTo>
                    <a:cubicBezTo>
                      <a:pt x="746" y="1148"/>
                      <a:pt x="914" y="1078"/>
                      <a:pt x="1027" y="952"/>
                    </a:cubicBezTo>
                    <a:cubicBezTo>
                      <a:pt x="1233" y="724"/>
                      <a:pt x="1255" y="336"/>
                      <a:pt x="1004" y="131"/>
                    </a:cubicBezTo>
                    <a:cubicBezTo>
                      <a:pt x="911" y="47"/>
                      <a:pt x="776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2" name="Google Shape;5852;p69"/>
              <p:cNvSpPr/>
              <p:nvPr/>
            </p:nvSpPr>
            <p:spPr>
              <a:xfrm>
                <a:off x="4475050" y="4051875"/>
                <a:ext cx="28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52" extrusionOk="0">
                    <a:moveTo>
                      <a:pt x="635" y="1"/>
                    </a:moveTo>
                    <a:cubicBezTo>
                      <a:pt x="541" y="1"/>
                      <a:pt x="450" y="30"/>
                      <a:pt x="366" y="78"/>
                    </a:cubicBezTo>
                    <a:cubicBezTo>
                      <a:pt x="343" y="78"/>
                      <a:pt x="320" y="101"/>
                      <a:pt x="298" y="101"/>
                    </a:cubicBezTo>
                    <a:cubicBezTo>
                      <a:pt x="1" y="306"/>
                      <a:pt x="1" y="740"/>
                      <a:pt x="298" y="946"/>
                    </a:cubicBezTo>
                    <a:cubicBezTo>
                      <a:pt x="320" y="968"/>
                      <a:pt x="343" y="968"/>
                      <a:pt x="366" y="991"/>
                    </a:cubicBezTo>
                    <a:cubicBezTo>
                      <a:pt x="452" y="1028"/>
                      <a:pt x="544" y="1051"/>
                      <a:pt x="639" y="1051"/>
                    </a:cubicBezTo>
                    <a:cubicBezTo>
                      <a:pt x="721" y="1051"/>
                      <a:pt x="806" y="1034"/>
                      <a:pt x="891" y="991"/>
                    </a:cubicBezTo>
                    <a:cubicBezTo>
                      <a:pt x="1051" y="877"/>
                      <a:pt x="1142" y="717"/>
                      <a:pt x="1142" y="535"/>
                    </a:cubicBezTo>
                    <a:cubicBezTo>
                      <a:pt x="1142" y="352"/>
                      <a:pt x="1051" y="169"/>
                      <a:pt x="891" y="78"/>
                    </a:cubicBezTo>
                    <a:cubicBezTo>
                      <a:pt x="805" y="24"/>
                      <a:pt x="71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69"/>
              <p:cNvSpPr/>
              <p:nvPr/>
            </p:nvSpPr>
            <p:spPr>
              <a:xfrm>
                <a:off x="4267350" y="3878850"/>
                <a:ext cx="31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86" extrusionOk="0">
                    <a:moveTo>
                      <a:pt x="531" y="0"/>
                    </a:moveTo>
                    <a:cubicBezTo>
                      <a:pt x="457" y="0"/>
                      <a:pt x="384" y="18"/>
                      <a:pt x="320" y="60"/>
                    </a:cubicBezTo>
                    <a:cubicBezTo>
                      <a:pt x="252" y="106"/>
                      <a:pt x="206" y="152"/>
                      <a:pt x="160" y="197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15" y="243"/>
                      <a:pt x="115" y="266"/>
                      <a:pt x="92" y="266"/>
                    </a:cubicBezTo>
                    <a:lnTo>
                      <a:pt x="115" y="266"/>
                    </a:lnTo>
                    <a:cubicBezTo>
                      <a:pt x="46" y="357"/>
                      <a:pt x="0" y="471"/>
                      <a:pt x="0" y="585"/>
                    </a:cubicBezTo>
                    <a:cubicBezTo>
                      <a:pt x="13" y="674"/>
                      <a:pt x="19" y="721"/>
                      <a:pt x="17" y="721"/>
                    </a:cubicBezTo>
                    <a:cubicBezTo>
                      <a:pt x="16" y="721"/>
                      <a:pt x="11" y="692"/>
                      <a:pt x="0" y="631"/>
                    </a:cubicBezTo>
                    <a:lnTo>
                      <a:pt x="0" y="631"/>
                    </a:lnTo>
                    <a:cubicBezTo>
                      <a:pt x="0" y="699"/>
                      <a:pt x="23" y="768"/>
                      <a:pt x="46" y="836"/>
                    </a:cubicBezTo>
                    <a:cubicBezTo>
                      <a:pt x="92" y="950"/>
                      <a:pt x="183" y="1042"/>
                      <a:pt x="274" y="1087"/>
                    </a:cubicBezTo>
                    <a:cubicBezTo>
                      <a:pt x="379" y="1155"/>
                      <a:pt x="492" y="1186"/>
                      <a:pt x="603" y="1186"/>
                    </a:cubicBezTo>
                    <a:cubicBezTo>
                      <a:pt x="829" y="1186"/>
                      <a:pt x="1050" y="1058"/>
                      <a:pt x="1187" y="859"/>
                    </a:cubicBezTo>
                    <a:cubicBezTo>
                      <a:pt x="1279" y="699"/>
                      <a:pt x="1279" y="471"/>
                      <a:pt x="1187" y="334"/>
                    </a:cubicBezTo>
                    <a:cubicBezTo>
                      <a:pt x="1187" y="334"/>
                      <a:pt x="1165" y="311"/>
                      <a:pt x="1165" y="311"/>
                    </a:cubicBezTo>
                    <a:cubicBezTo>
                      <a:pt x="1073" y="174"/>
                      <a:pt x="936" y="83"/>
                      <a:pt x="777" y="60"/>
                    </a:cubicBezTo>
                    <a:cubicBezTo>
                      <a:pt x="703" y="24"/>
                      <a:pt x="617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4" name="Google Shape;5854;p69"/>
              <p:cNvSpPr/>
              <p:nvPr/>
            </p:nvSpPr>
            <p:spPr>
              <a:xfrm>
                <a:off x="4364350" y="3880925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5" name="Google Shape;5855;p69"/>
              <p:cNvSpPr/>
              <p:nvPr/>
            </p:nvSpPr>
            <p:spPr>
              <a:xfrm>
                <a:off x="4324425" y="393170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3" y="1"/>
                    </a:moveTo>
                    <a:cubicBezTo>
                      <a:pt x="0" y="1"/>
                      <a:pt x="0" y="891"/>
                      <a:pt x="593" y="891"/>
                    </a:cubicBezTo>
                    <a:cubicBezTo>
                      <a:pt x="1164" y="891"/>
                      <a:pt x="1164" y="1"/>
                      <a:pt x="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6" name="Google Shape;5856;p69"/>
              <p:cNvSpPr/>
              <p:nvPr/>
            </p:nvSpPr>
            <p:spPr>
              <a:xfrm>
                <a:off x="4164075" y="3873075"/>
                <a:ext cx="257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59" extrusionOk="0">
                    <a:moveTo>
                      <a:pt x="511" y="0"/>
                    </a:moveTo>
                    <a:cubicBezTo>
                      <a:pt x="348" y="0"/>
                      <a:pt x="183" y="74"/>
                      <a:pt x="114" y="223"/>
                    </a:cubicBezTo>
                    <a:cubicBezTo>
                      <a:pt x="91" y="314"/>
                      <a:pt x="46" y="405"/>
                      <a:pt x="23" y="520"/>
                    </a:cubicBezTo>
                    <a:cubicBezTo>
                      <a:pt x="0" y="702"/>
                      <a:pt x="23" y="885"/>
                      <a:pt x="160" y="1022"/>
                    </a:cubicBezTo>
                    <a:cubicBezTo>
                      <a:pt x="251" y="1113"/>
                      <a:pt x="365" y="1159"/>
                      <a:pt x="502" y="1159"/>
                    </a:cubicBezTo>
                    <a:cubicBezTo>
                      <a:pt x="639" y="1159"/>
                      <a:pt x="776" y="1113"/>
                      <a:pt x="867" y="1022"/>
                    </a:cubicBezTo>
                    <a:cubicBezTo>
                      <a:pt x="1004" y="885"/>
                      <a:pt x="1027" y="702"/>
                      <a:pt x="1004" y="520"/>
                    </a:cubicBezTo>
                    <a:cubicBezTo>
                      <a:pt x="982" y="405"/>
                      <a:pt x="936" y="314"/>
                      <a:pt x="890" y="223"/>
                    </a:cubicBezTo>
                    <a:cubicBezTo>
                      <a:pt x="833" y="74"/>
                      <a:pt x="673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7" name="Google Shape;5857;p69"/>
              <p:cNvSpPr/>
              <p:nvPr/>
            </p:nvSpPr>
            <p:spPr>
              <a:xfrm>
                <a:off x="4131550" y="3767500"/>
                <a:ext cx="268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77" extrusionOk="0">
                    <a:moveTo>
                      <a:pt x="536" y="1"/>
                    </a:moveTo>
                    <a:cubicBezTo>
                      <a:pt x="360" y="1"/>
                      <a:pt x="183" y="98"/>
                      <a:pt x="114" y="292"/>
                    </a:cubicBezTo>
                    <a:cubicBezTo>
                      <a:pt x="114" y="337"/>
                      <a:pt x="114" y="360"/>
                      <a:pt x="91" y="406"/>
                    </a:cubicBezTo>
                    <a:cubicBezTo>
                      <a:pt x="0" y="680"/>
                      <a:pt x="251" y="976"/>
                      <a:pt x="548" y="976"/>
                    </a:cubicBezTo>
                    <a:cubicBezTo>
                      <a:pt x="822" y="976"/>
                      <a:pt x="1073" y="680"/>
                      <a:pt x="982" y="406"/>
                    </a:cubicBezTo>
                    <a:cubicBezTo>
                      <a:pt x="959" y="360"/>
                      <a:pt x="959" y="337"/>
                      <a:pt x="959" y="292"/>
                    </a:cubicBezTo>
                    <a:cubicBezTo>
                      <a:pt x="890" y="98"/>
                      <a:pt x="713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8" name="Google Shape;5858;p69"/>
              <p:cNvSpPr/>
              <p:nvPr/>
            </p:nvSpPr>
            <p:spPr>
              <a:xfrm>
                <a:off x="4205725" y="3804450"/>
                <a:ext cx="274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28" extrusionOk="0">
                    <a:moveTo>
                      <a:pt x="548" y="1"/>
                    </a:moveTo>
                    <a:cubicBezTo>
                      <a:pt x="297" y="1"/>
                      <a:pt x="137" y="183"/>
                      <a:pt x="69" y="411"/>
                    </a:cubicBezTo>
                    <a:cubicBezTo>
                      <a:pt x="0" y="708"/>
                      <a:pt x="229" y="1028"/>
                      <a:pt x="548" y="1028"/>
                    </a:cubicBezTo>
                    <a:cubicBezTo>
                      <a:pt x="868" y="1028"/>
                      <a:pt x="1096" y="708"/>
                      <a:pt x="1027" y="411"/>
                    </a:cubicBezTo>
                    <a:cubicBezTo>
                      <a:pt x="959" y="183"/>
                      <a:pt x="79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9" name="Google Shape;5859;p69"/>
              <p:cNvSpPr/>
              <p:nvPr/>
            </p:nvSpPr>
            <p:spPr>
              <a:xfrm>
                <a:off x="4295300" y="3785050"/>
                <a:ext cx="291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914" extrusionOk="0">
                    <a:moveTo>
                      <a:pt x="572" y="0"/>
                    </a:moveTo>
                    <a:cubicBezTo>
                      <a:pt x="1" y="0"/>
                      <a:pt x="1" y="913"/>
                      <a:pt x="572" y="913"/>
                    </a:cubicBezTo>
                    <a:cubicBezTo>
                      <a:pt x="1165" y="913"/>
                      <a:pt x="1165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0" name="Google Shape;5860;p69"/>
              <p:cNvSpPr/>
              <p:nvPr/>
            </p:nvSpPr>
            <p:spPr>
              <a:xfrm>
                <a:off x="4233100" y="3732050"/>
                <a:ext cx="26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28" y="0"/>
                    </a:moveTo>
                    <a:cubicBezTo>
                      <a:pt x="587" y="0"/>
                      <a:pt x="545" y="7"/>
                      <a:pt x="503" y="21"/>
                    </a:cubicBezTo>
                    <a:cubicBezTo>
                      <a:pt x="480" y="21"/>
                      <a:pt x="435" y="43"/>
                      <a:pt x="412" y="43"/>
                    </a:cubicBezTo>
                    <a:cubicBezTo>
                      <a:pt x="1" y="157"/>
                      <a:pt x="1" y="751"/>
                      <a:pt x="412" y="842"/>
                    </a:cubicBezTo>
                    <a:cubicBezTo>
                      <a:pt x="435" y="865"/>
                      <a:pt x="480" y="865"/>
                      <a:pt x="503" y="888"/>
                    </a:cubicBezTo>
                    <a:cubicBezTo>
                      <a:pt x="542" y="901"/>
                      <a:pt x="582" y="907"/>
                      <a:pt x="621" y="907"/>
                    </a:cubicBezTo>
                    <a:cubicBezTo>
                      <a:pt x="856" y="907"/>
                      <a:pt x="1074" y="689"/>
                      <a:pt x="1074" y="454"/>
                    </a:cubicBezTo>
                    <a:cubicBezTo>
                      <a:pt x="1074" y="203"/>
                      <a:pt x="860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1" name="Google Shape;5861;p69"/>
              <p:cNvSpPr/>
              <p:nvPr/>
            </p:nvSpPr>
            <p:spPr>
              <a:xfrm>
                <a:off x="4127550" y="365210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0" y="0"/>
                      <a:pt x="0" y="913"/>
                      <a:pt x="594" y="913"/>
                    </a:cubicBezTo>
                    <a:cubicBezTo>
                      <a:pt x="1164" y="913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2" name="Google Shape;5862;p69"/>
              <p:cNvSpPr/>
              <p:nvPr/>
            </p:nvSpPr>
            <p:spPr>
              <a:xfrm>
                <a:off x="3962625" y="37131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65" y="913"/>
                      <a:pt x="1165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3" name="Google Shape;5863;p69"/>
              <p:cNvSpPr/>
              <p:nvPr/>
            </p:nvSpPr>
            <p:spPr>
              <a:xfrm>
                <a:off x="4045375" y="365722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65" y="914"/>
                      <a:pt x="1165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4" name="Google Shape;5864;p69"/>
              <p:cNvSpPr/>
              <p:nvPr/>
            </p:nvSpPr>
            <p:spPr>
              <a:xfrm>
                <a:off x="4043100" y="3761650"/>
                <a:ext cx="2855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1" y="891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69"/>
              <p:cNvSpPr/>
              <p:nvPr/>
            </p:nvSpPr>
            <p:spPr>
              <a:xfrm>
                <a:off x="4081900" y="3846100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617" y="1"/>
                    </a:moveTo>
                    <a:cubicBezTo>
                      <a:pt x="0" y="1"/>
                      <a:pt x="0" y="937"/>
                      <a:pt x="617" y="937"/>
                    </a:cubicBezTo>
                    <a:cubicBezTo>
                      <a:pt x="1210" y="937"/>
                      <a:pt x="1210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69"/>
              <p:cNvSpPr/>
              <p:nvPr/>
            </p:nvSpPr>
            <p:spPr>
              <a:xfrm>
                <a:off x="3957500" y="38706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4" y="0"/>
                    </a:moveTo>
                    <a:cubicBezTo>
                      <a:pt x="23" y="0"/>
                      <a:pt x="0" y="890"/>
                      <a:pt x="594" y="890"/>
                    </a:cubicBezTo>
                    <a:cubicBezTo>
                      <a:pt x="1164" y="890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69"/>
              <p:cNvSpPr/>
              <p:nvPr/>
            </p:nvSpPr>
            <p:spPr>
              <a:xfrm>
                <a:off x="3974625" y="3776975"/>
                <a:ext cx="251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921" extrusionOk="0">
                    <a:moveTo>
                      <a:pt x="552" y="0"/>
                    </a:moveTo>
                    <a:cubicBezTo>
                      <a:pt x="506" y="0"/>
                      <a:pt x="458" y="8"/>
                      <a:pt x="411" y="27"/>
                    </a:cubicBezTo>
                    <a:cubicBezTo>
                      <a:pt x="388" y="27"/>
                      <a:pt x="342" y="50"/>
                      <a:pt x="320" y="72"/>
                    </a:cubicBezTo>
                    <a:cubicBezTo>
                      <a:pt x="160" y="141"/>
                      <a:pt x="0" y="255"/>
                      <a:pt x="23" y="460"/>
                    </a:cubicBezTo>
                    <a:cubicBezTo>
                      <a:pt x="23" y="666"/>
                      <a:pt x="137" y="780"/>
                      <a:pt x="320" y="871"/>
                    </a:cubicBezTo>
                    <a:cubicBezTo>
                      <a:pt x="342" y="871"/>
                      <a:pt x="388" y="894"/>
                      <a:pt x="411" y="894"/>
                    </a:cubicBezTo>
                    <a:cubicBezTo>
                      <a:pt x="458" y="912"/>
                      <a:pt x="506" y="921"/>
                      <a:pt x="552" y="921"/>
                    </a:cubicBezTo>
                    <a:cubicBezTo>
                      <a:pt x="795" y="921"/>
                      <a:pt x="1004" y="691"/>
                      <a:pt x="1004" y="460"/>
                    </a:cubicBezTo>
                    <a:cubicBezTo>
                      <a:pt x="1004" y="230"/>
                      <a:pt x="795" y="0"/>
                      <a:pt x="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69"/>
              <p:cNvSpPr/>
              <p:nvPr/>
            </p:nvSpPr>
            <p:spPr>
              <a:xfrm>
                <a:off x="3873550" y="3804075"/>
                <a:ext cx="292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68" extrusionOk="0">
                    <a:moveTo>
                      <a:pt x="650" y="0"/>
                    </a:moveTo>
                    <a:cubicBezTo>
                      <a:pt x="498" y="0"/>
                      <a:pt x="346" y="77"/>
                      <a:pt x="254" y="221"/>
                    </a:cubicBezTo>
                    <a:cubicBezTo>
                      <a:pt x="231" y="244"/>
                      <a:pt x="208" y="289"/>
                      <a:pt x="186" y="335"/>
                    </a:cubicBezTo>
                    <a:cubicBezTo>
                      <a:pt x="0" y="613"/>
                      <a:pt x="267" y="967"/>
                      <a:pt x="557" y="967"/>
                    </a:cubicBezTo>
                    <a:cubicBezTo>
                      <a:pt x="624" y="967"/>
                      <a:pt x="692" y="948"/>
                      <a:pt x="756" y="906"/>
                    </a:cubicBezTo>
                    <a:lnTo>
                      <a:pt x="870" y="837"/>
                    </a:lnTo>
                    <a:cubicBezTo>
                      <a:pt x="1121" y="677"/>
                      <a:pt x="1167" y="335"/>
                      <a:pt x="962" y="130"/>
                    </a:cubicBezTo>
                    <a:cubicBezTo>
                      <a:pt x="874" y="42"/>
                      <a:pt x="762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69"/>
              <p:cNvSpPr/>
              <p:nvPr/>
            </p:nvSpPr>
            <p:spPr>
              <a:xfrm>
                <a:off x="3859350" y="389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2" y="891"/>
                      <a:pt x="1164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69"/>
              <p:cNvSpPr/>
              <p:nvPr/>
            </p:nvSpPr>
            <p:spPr>
              <a:xfrm>
                <a:off x="3782300" y="391572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2" y="0"/>
                    </a:moveTo>
                    <a:cubicBezTo>
                      <a:pt x="1" y="0"/>
                      <a:pt x="1" y="891"/>
                      <a:pt x="572" y="891"/>
                    </a:cubicBezTo>
                    <a:cubicBezTo>
                      <a:pt x="1142" y="891"/>
                      <a:pt x="1142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69"/>
              <p:cNvSpPr/>
              <p:nvPr/>
            </p:nvSpPr>
            <p:spPr>
              <a:xfrm>
                <a:off x="3782875" y="3833550"/>
                <a:ext cx="28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868" extrusionOk="0">
                    <a:moveTo>
                      <a:pt x="549" y="1"/>
                    </a:moveTo>
                    <a:cubicBezTo>
                      <a:pt x="1" y="1"/>
                      <a:pt x="1" y="868"/>
                      <a:pt x="549" y="868"/>
                    </a:cubicBezTo>
                    <a:cubicBezTo>
                      <a:pt x="1119" y="868"/>
                      <a:pt x="111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69"/>
              <p:cNvSpPr/>
              <p:nvPr/>
            </p:nvSpPr>
            <p:spPr>
              <a:xfrm>
                <a:off x="3827400" y="3742250"/>
                <a:ext cx="23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1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36" y="731"/>
                      <a:pt x="936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69"/>
              <p:cNvSpPr/>
              <p:nvPr/>
            </p:nvSpPr>
            <p:spPr>
              <a:xfrm>
                <a:off x="3889025" y="366065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1"/>
                    </a:moveTo>
                    <a:cubicBezTo>
                      <a:pt x="0" y="1"/>
                      <a:pt x="0" y="868"/>
                      <a:pt x="548" y="868"/>
                    </a:cubicBezTo>
                    <a:cubicBezTo>
                      <a:pt x="1119" y="868"/>
                      <a:pt x="111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69"/>
              <p:cNvSpPr/>
              <p:nvPr/>
            </p:nvSpPr>
            <p:spPr>
              <a:xfrm>
                <a:off x="3905000" y="372970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0"/>
                    </a:moveTo>
                    <a:cubicBezTo>
                      <a:pt x="0" y="0"/>
                      <a:pt x="0" y="868"/>
                      <a:pt x="548" y="868"/>
                    </a:cubicBezTo>
                    <a:cubicBezTo>
                      <a:pt x="1119" y="868"/>
                      <a:pt x="1119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69"/>
              <p:cNvSpPr/>
              <p:nvPr/>
            </p:nvSpPr>
            <p:spPr>
              <a:xfrm>
                <a:off x="4445375" y="4128225"/>
                <a:ext cx="304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33" extrusionOk="0">
                    <a:moveTo>
                      <a:pt x="624" y="1"/>
                    </a:moveTo>
                    <a:cubicBezTo>
                      <a:pt x="554" y="1"/>
                      <a:pt x="482" y="19"/>
                      <a:pt x="412" y="60"/>
                    </a:cubicBezTo>
                    <a:cubicBezTo>
                      <a:pt x="343" y="106"/>
                      <a:pt x="275" y="151"/>
                      <a:pt x="206" y="220"/>
                    </a:cubicBezTo>
                    <a:cubicBezTo>
                      <a:pt x="24" y="402"/>
                      <a:pt x="1" y="722"/>
                      <a:pt x="206" y="904"/>
                    </a:cubicBezTo>
                    <a:cubicBezTo>
                      <a:pt x="301" y="987"/>
                      <a:pt x="426" y="1033"/>
                      <a:pt x="549" y="1033"/>
                    </a:cubicBezTo>
                    <a:cubicBezTo>
                      <a:pt x="665" y="1033"/>
                      <a:pt x="780" y="993"/>
                      <a:pt x="868" y="904"/>
                    </a:cubicBezTo>
                    <a:cubicBezTo>
                      <a:pt x="937" y="836"/>
                      <a:pt x="982" y="745"/>
                      <a:pt x="1028" y="676"/>
                    </a:cubicBezTo>
                    <a:cubicBezTo>
                      <a:pt x="1215" y="377"/>
                      <a:pt x="942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69"/>
              <p:cNvSpPr/>
              <p:nvPr/>
            </p:nvSpPr>
            <p:spPr>
              <a:xfrm>
                <a:off x="4337550" y="4068150"/>
                <a:ext cx="26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0" extrusionOk="0">
                    <a:moveTo>
                      <a:pt x="605" y="0"/>
                    </a:moveTo>
                    <a:cubicBezTo>
                      <a:pt x="499" y="0"/>
                      <a:pt x="392" y="41"/>
                      <a:pt x="297" y="112"/>
                    </a:cubicBezTo>
                    <a:cubicBezTo>
                      <a:pt x="274" y="158"/>
                      <a:pt x="228" y="180"/>
                      <a:pt x="183" y="203"/>
                    </a:cubicBezTo>
                    <a:cubicBezTo>
                      <a:pt x="0" y="340"/>
                      <a:pt x="23" y="683"/>
                      <a:pt x="183" y="820"/>
                    </a:cubicBezTo>
                    <a:cubicBezTo>
                      <a:pt x="268" y="893"/>
                      <a:pt x="393" y="940"/>
                      <a:pt x="515" y="940"/>
                    </a:cubicBezTo>
                    <a:cubicBezTo>
                      <a:pt x="621" y="940"/>
                      <a:pt x="725" y="904"/>
                      <a:pt x="799" y="820"/>
                    </a:cubicBezTo>
                    <a:cubicBezTo>
                      <a:pt x="822" y="774"/>
                      <a:pt x="845" y="728"/>
                      <a:pt x="890" y="705"/>
                    </a:cubicBezTo>
                    <a:cubicBezTo>
                      <a:pt x="1004" y="523"/>
                      <a:pt x="1050" y="272"/>
                      <a:pt x="890" y="112"/>
                    </a:cubicBezTo>
                    <a:cubicBezTo>
                      <a:pt x="802" y="35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69"/>
              <p:cNvSpPr/>
              <p:nvPr/>
            </p:nvSpPr>
            <p:spPr>
              <a:xfrm>
                <a:off x="4577200" y="40378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1" y="0"/>
                      <a:pt x="1" y="913"/>
                      <a:pt x="571" y="913"/>
                    </a:cubicBezTo>
                    <a:cubicBezTo>
                      <a:pt x="1165" y="913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69"/>
              <p:cNvSpPr/>
              <p:nvPr/>
            </p:nvSpPr>
            <p:spPr>
              <a:xfrm>
                <a:off x="4537250" y="410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0"/>
                    </a:moveTo>
                    <a:cubicBezTo>
                      <a:pt x="1" y="0"/>
                      <a:pt x="1" y="891"/>
                      <a:pt x="571" y="891"/>
                    </a:cubicBezTo>
                    <a:cubicBezTo>
                      <a:pt x="1165" y="891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69"/>
              <p:cNvSpPr/>
              <p:nvPr/>
            </p:nvSpPr>
            <p:spPr>
              <a:xfrm>
                <a:off x="4643975" y="4143400"/>
                <a:ext cx="291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1" extrusionOk="0">
                    <a:moveTo>
                      <a:pt x="685" y="1"/>
                    </a:moveTo>
                    <a:cubicBezTo>
                      <a:pt x="571" y="1"/>
                      <a:pt x="457" y="24"/>
                      <a:pt x="343" y="46"/>
                    </a:cubicBezTo>
                    <a:cubicBezTo>
                      <a:pt x="160" y="115"/>
                      <a:pt x="0" y="275"/>
                      <a:pt x="23" y="480"/>
                    </a:cubicBezTo>
                    <a:cubicBezTo>
                      <a:pt x="23" y="685"/>
                      <a:pt x="160" y="845"/>
                      <a:pt x="343" y="914"/>
                    </a:cubicBezTo>
                    <a:cubicBezTo>
                      <a:pt x="457" y="959"/>
                      <a:pt x="571" y="959"/>
                      <a:pt x="685" y="959"/>
                    </a:cubicBezTo>
                    <a:cubicBezTo>
                      <a:pt x="696" y="960"/>
                      <a:pt x="706" y="961"/>
                      <a:pt x="717" y="961"/>
                    </a:cubicBezTo>
                    <a:cubicBezTo>
                      <a:pt x="955" y="961"/>
                      <a:pt x="1164" y="720"/>
                      <a:pt x="1164" y="480"/>
                    </a:cubicBezTo>
                    <a:cubicBezTo>
                      <a:pt x="1141" y="229"/>
                      <a:pt x="93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69"/>
              <p:cNvSpPr/>
              <p:nvPr/>
            </p:nvSpPr>
            <p:spPr>
              <a:xfrm>
                <a:off x="4669650" y="4068575"/>
                <a:ext cx="30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27" extrusionOk="0">
                    <a:moveTo>
                      <a:pt x="688" y="1"/>
                    </a:moveTo>
                    <a:cubicBezTo>
                      <a:pt x="560" y="1"/>
                      <a:pt x="436" y="47"/>
                      <a:pt x="343" y="141"/>
                    </a:cubicBezTo>
                    <a:cubicBezTo>
                      <a:pt x="274" y="232"/>
                      <a:pt x="183" y="323"/>
                      <a:pt x="137" y="437"/>
                    </a:cubicBezTo>
                    <a:cubicBezTo>
                      <a:pt x="0" y="688"/>
                      <a:pt x="69" y="1031"/>
                      <a:pt x="320" y="1168"/>
                    </a:cubicBezTo>
                    <a:cubicBezTo>
                      <a:pt x="404" y="1206"/>
                      <a:pt x="497" y="1226"/>
                      <a:pt x="590" y="1226"/>
                    </a:cubicBezTo>
                    <a:cubicBezTo>
                      <a:pt x="776" y="1226"/>
                      <a:pt x="959" y="1145"/>
                      <a:pt x="1050" y="962"/>
                    </a:cubicBezTo>
                    <a:cubicBezTo>
                      <a:pt x="1073" y="939"/>
                      <a:pt x="1073" y="894"/>
                      <a:pt x="1096" y="871"/>
                    </a:cubicBezTo>
                    <a:cubicBezTo>
                      <a:pt x="1120" y="822"/>
                      <a:pt x="1132" y="799"/>
                      <a:pt x="1130" y="799"/>
                    </a:cubicBezTo>
                    <a:lnTo>
                      <a:pt x="1130" y="799"/>
                    </a:lnTo>
                    <a:cubicBezTo>
                      <a:pt x="1128" y="799"/>
                      <a:pt x="1117" y="816"/>
                      <a:pt x="1096" y="848"/>
                    </a:cubicBezTo>
                    <a:cubicBezTo>
                      <a:pt x="1142" y="757"/>
                      <a:pt x="1164" y="711"/>
                      <a:pt x="1187" y="620"/>
                    </a:cubicBezTo>
                    <a:cubicBezTo>
                      <a:pt x="1210" y="414"/>
                      <a:pt x="1164" y="163"/>
                      <a:pt x="959" y="72"/>
                    </a:cubicBezTo>
                    <a:cubicBezTo>
                      <a:pt x="873" y="25"/>
                      <a:pt x="780" y="1"/>
                      <a:pt x="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1" name="Google Shape;5881;p69"/>
              <p:cNvSpPr/>
              <p:nvPr/>
            </p:nvSpPr>
            <p:spPr>
              <a:xfrm>
                <a:off x="4514300" y="3964000"/>
                <a:ext cx="326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99" extrusionOk="0">
                    <a:moveTo>
                      <a:pt x="686" y="1"/>
                    </a:moveTo>
                    <a:cubicBezTo>
                      <a:pt x="594" y="1"/>
                      <a:pt x="503" y="24"/>
                      <a:pt x="417" y="78"/>
                    </a:cubicBezTo>
                    <a:cubicBezTo>
                      <a:pt x="211" y="192"/>
                      <a:pt x="143" y="375"/>
                      <a:pt x="120" y="580"/>
                    </a:cubicBezTo>
                    <a:lnTo>
                      <a:pt x="120" y="489"/>
                    </a:lnTo>
                    <a:lnTo>
                      <a:pt x="120" y="489"/>
                    </a:lnTo>
                    <a:cubicBezTo>
                      <a:pt x="0" y="809"/>
                      <a:pt x="335" y="1199"/>
                      <a:pt x="666" y="1199"/>
                    </a:cubicBezTo>
                    <a:cubicBezTo>
                      <a:pt x="713" y="1199"/>
                      <a:pt x="759" y="1191"/>
                      <a:pt x="805" y="1174"/>
                    </a:cubicBezTo>
                    <a:lnTo>
                      <a:pt x="713" y="1174"/>
                    </a:lnTo>
                    <a:cubicBezTo>
                      <a:pt x="919" y="1151"/>
                      <a:pt x="1101" y="1060"/>
                      <a:pt x="1216" y="877"/>
                    </a:cubicBezTo>
                    <a:cubicBezTo>
                      <a:pt x="1307" y="694"/>
                      <a:pt x="1307" y="489"/>
                      <a:pt x="1216" y="284"/>
                    </a:cubicBezTo>
                    <a:cubicBezTo>
                      <a:pt x="1170" y="215"/>
                      <a:pt x="1079" y="124"/>
                      <a:pt x="987" y="78"/>
                    </a:cubicBezTo>
                    <a:cubicBezTo>
                      <a:pt x="891" y="30"/>
                      <a:pt x="788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2" name="Google Shape;5882;p69"/>
              <p:cNvSpPr/>
              <p:nvPr/>
            </p:nvSpPr>
            <p:spPr>
              <a:xfrm>
                <a:off x="4758100" y="4100600"/>
                <a:ext cx="285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42" y="914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3" name="Google Shape;5883;p69"/>
              <p:cNvSpPr/>
              <p:nvPr/>
            </p:nvSpPr>
            <p:spPr>
              <a:xfrm>
                <a:off x="4743250" y="3986975"/>
                <a:ext cx="302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23" extrusionOk="0">
                    <a:moveTo>
                      <a:pt x="583" y="0"/>
                    </a:moveTo>
                    <a:cubicBezTo>
                      <a:pt x="563" y="0"/>
                      <a:pt x="544" y="1"/>
                      <a:pt x="526" y="4"/>
                    </a:cubicBezTo>
                    <a:cubicBezTo>
                      <a:pt x="320" y="26"/>
                      <a:pt x="115" y="186"/>
                      <a:pt x="69" y="392"/>
                    </a:cubicBezTo>
                    <a:cubicBezTo>
                      <a:pt x="69" y="414"/>
                      <a:pt x="69" y="414"/>
                      <a:pt x="69" y="414"/>
                    </a:cubicBezTo>
                    <a:cubicBezTo>
                      <a:pt x="1" y="734"/>
                      <a:pt x="161" y="985"/>
                      <a:pt x="457" y="1099"/>
                    </a:cubicBezTo>
                    <a:cubicBezTo>
                      <a:pt x="498" y="1115"/>
                      <a:pt x="547" y="1123"/>
                      <a:pt x="598" y="1123"/>
                    </a:cubicBezTo>
                    <a:cubicBezTo>
                      <a:pt x="692" y="1123"/>
                      <a:pt x="794" y="1098"/>
                      <a:pt x="868" y="1054"/>
                    </a:cubicBezTo>
                    <a:cubicBezTo>
                      <a:pt x="1142" y="871"/>
                      <a:pt x="1211" y="574"/>
                      <a:pt x="1074" y="300"/>
                    </a:cubicBezTo>
                    <a:lnTo>
                      <a:pt x="1051" y="255"/>
                    </a:lnTo>
                    <a:cubicBezTo>
                      <a:pt x="969" y="91"/>
                      <a:pt x="757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4" name="Google Shape;5884;p69"/>
              <p:cNvSpPr/>
              <p:nvPr/>
            </p:nvSpPr>
            <p:spPr>
              <a:xfrm>
                <a:off x="4847125" y="3943250"/>
                <a:ext cx="285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77" extrusionOk="0">
                    <a:moveTo>
                      <a:pt x="559" y="1"/>
                    </a:moveTo>
                    <a:cubicBezTo>
                      <a:pt x="411" y="1"/>
                      <a:pt x="262" y="75"/>
                      <a:pt x="183" y="223"/>
                    </a:cubicBezTo>
                    <a:cubicBezTo>
                      <a:pt x="160" y="269"/>
                      <a:pt x="137" y="337"/>
                      <a:pt x="114" y="383"/>
                    </a:cubicBezTo>
                    <a:cubicBezTo>
                      <a:pt x="0" y="680"/>
                      <a:pt x="274" y="977"/>
                      <a:pt x="571" y="977"/>
                    </a:cubicBezTo>
                    <a:cubicBezTo>
                      <a:pt x="845" y="977"/>
                      <a:pt x="1141" y="680"/>
                      <a:pt x="1004" y="383"/>
                    </a:cubicBezTo>
                    <a:cubicBezTo>
                      <a:pt x="981" y="337"/>
                      <a:pt x="959" y="269"/>
                      <a:pt x="936" y="223"/>
                    </a:cubicBezTo>
                    <a:cubicBezTo>
                      <a:pt x="856" y="75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69"/>
              <p:cNvSpPr/>
              <p:nvPr/>
            </p:nvSpPr>
            <p:spPr>
              <a:xfrm>
                <a:off x="4773500" y="38592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1"/>
                    </a:moveTo>
                    <a:cubicBezTo>
                      <a:pt x="1" y="1"/>
                      <a:pt x="1" y="937"/>
                      <a:pt x="594" y="937"/>
                    </a:cubicBezTo>
                    <a:cubicBezTo>
                      <a:pt x="1187" y="937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69"/>
              <p:cNvSpPr/>
              <p:nvPr/>
            </p:nvSpPr>
            <p:spPr>
              <a:xfrm>
                <a:off x="4879075" y="3845100"/>
                <a:ext cx="262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40" extrusionOk="0">
                    <a:moveTo>
                      <a:pt x="543" y="1"/>
                    </a:moveTo>
                    <a:cubicBezTo>
                      <a:pt x="448" y="1"/>
                      <a:pt x="357" y="31"/>
                      <a:pt x="274" y="86"/>
                    </a:cubicBezTo>
                    <a:cubicBezTo>
                      <a:pt x="274" y="86"/>
                      <a:pt x="274" y="86"/>
                      <a:pt x="274" y="109"/>
                    </a:cubicBezTo>
                    <a:cubicBezTo>
                      <a:pt x="0" y="269"/>
                      <a:pt x="0" y="680"/>
                      <a:pt x="274" y="840"/>
                    </a:cubicBezTo>
                    <a:cubicBezTo>
                      <a:pt x="361" y="909"/>
                      <a:pt x="462" y="939"/>
                      <a:pt x="576" y="939"/>
                    </a:cubicBezTo>
                    <a:cubicBezTo>
                      <a:pt x="611" y="939"/>
                      <a:pt x="647" y="936"/>
                      <a:pt x="685" y="931"/>
                    </a:cubicBezTo>
                    <a:cubicBezTo>
                      <a:pt x="868" y="862"/>
                      <a:pt x="1050" y="680"/>
                      <a:pt x="1027" y="474"/>
                    </a:cubicBezTo>
                    <a:cubicBezTo>
                      <a:pt x="1027" y="269"/>
                      <a:pt x="913" y="109"/>
                      <a:pt x="731" y="41"/>
                    </a:cubicBezTo>
                    <a:cubicBezTo>
                      <a:pt x="668" y="14"/>
                      <a:pt x="605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69"/>
              <p:cNvSpPr/>
              <p:nvPr/>
            </p:nvSpPr>
            <p:spPr>
              <a:xfrm>
                <a:off x="4836850" y="3746400"/>
                <a:ext cx="27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76" extrusionOk="0">
                    <a:moveTo>
                      <a:pt x="548" y="0"/>
                    </a:moveTo>
                    <a:cubicBezTo>
                      <a:pt x="394" y="0"/>
                      <a:pt x="240" y="74"/>
                      <a:pt x="160" y="223"/>
                    </a:cubicBezTo>
                    <a:cubicBezTo>
                      <a:pt x="137" y="268"/>
                      <a:pt x="114" y="337"/>
                      <a:pt x="91" y="382"/>
                    </a:cubicBezTo>
                    <a:cubicBezTo>
                      <a:pt x="0" y="679"/>
                      <a:pt x="251" y="976"/>
                      <a:pt x="548" y="976"/>
                    </a:cubicBezTo>
                    <a:cubicBezTo>
                      <a:pt x="822" y="976"/>
                      <a:pt x="1096" y="679"/>
                      <a:pt x="1004" y="382"/>
                    </a:cubicBezTo>
                    <a:cubicBezTo>
                      <a:pt x="982" y="337"/>
                      <a:pt x="959" y="268"/>
                      <a:pt x="936" y="223"/>
                    </a:cubicBezTo>
                    <a:cubicBezTo>
                      <a:pt x="856" y="74"/>
                      <a:pt x="70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69"/>
              <p:cNvSpPr/>
              <p:nvPr/>
            </p:nvSpPr>
            <p:spPr>
              <a:xfrm>
                <a:off x="4904750" y="3627325"/>
                <a:ext cx="245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10" extrusionOk="0">
                    <a:moveTo>
                      <a:pt x="514" y="1"/>
                    </a:moveTo>
                    <a:cubicBezTo>
                      <a:pt x="441" y="1"/>
                      <a:pt x="367" y="18"/>
                      <a:pt x="297" y="55"/>
                    </a:cubicBezTo>
                    <a:cubicBezTo>
                      <a:pt x="251" y="78"/>
                      <a:pt x="206" y="124"/>
                      <a:pt x="160" y="147"/>
                    </a:cubicBezTo>
                    <a:cubicBezTo>
                      <a:pt x="0" y="306"/>
                      <a:pt x="0" y="603"/>
                      <a:pt x="160" y="763"/>
                    </a:cubicBezTo>
                    <a:cubicBezTo>
                      <a:pt x="206" y="786"/>
                      <a:pt x="251" y="831"/>
                      <a:pt x="297" y="854"/>
                    </a:cubicBezTo>
                    <a:cubicBezTo>
                      <a:pt x="367" y="892"/>
                      <a:pt x="442" y="909"/>
                      <a:pt x="516" y="909"/>
                    </a:cubicBezTo>
                    <a:cubicBezTo>
                      <a:pt x="755" y="909"/>
                      <a:pt x="982" y="728"/>
                      <a:pt x="982" y="466"/>
                    </a:cubicBezTo>
                    <a:cubicBezTo>
                      <a:pt x="982" y="187"/>
                      <a:pt x="754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69"/>
              <p:cNvSpPr/>
              <p:nvPr/>
            </p:nvSpPr>
            <p:spPr>
              <a:xfrm>
                <a:off x="4923575" y="372455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69"/>
              <p:cNvSpPr/>
              <p:nvPr/>
            </p:nvSpPr>
            <p:spPr>
              <a:xfrm>
                <a:off x="5054825" y="3633125"/>
                <a:ext cx="308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8" extrusionOk="0">
                    <a:moveTo>
                      <a:pt x="620" y="0"/>
                    </a:moveTo>
                    <a:cubicBezTo>
                      <a:pt x="508" y="0"/>
                      <a:pt x="400" y="40"/>
                      <a:pt x="320" y="120"/>
                    </a:cubicBezTo>
                    <a:cubicBezTo>
                      <a:pt x="274" y="166"/>
                      <a:pt x="229" y="211"/>
                      <a:pt x="206" y="257"/>
                    </a:cubicBezTo>
                    <a:cubicBezTo>
                      <a:pt x="0" y="577"/>
                      <a:pt x="274" y="987"/>
                      <a:pt x="617" y="987"/>
                    </a:cubicBezTo>
                    <a:cubicBezTo>
                      <a:pt x="982" y="987"/>
                      <a:pt x="1233" y="577"/>
                      <a:pt x="1050" y="257"/>
                    </a:cubicBezTo>
                    <a:cubicBezTo>
                      <a:pt x="1005" y="211"/>
                      <a:pt x="982" y="166"/>
                      <a:pt x="936" y="120"/>
                    </a:cubicBezTo>
                    <a:cubicBezTo>
                      <a:pt x="845" y="40"/>
                      <a:pt x="731" y="0"/>
                      <a:pt x="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69"/>
              <p:cNvSpPr/>
              <p:nvPr/>
            </p:nvSpPr>
            <p:spPr>
              <a:xfrm>
                <a:off x="5024575" y="3734825"/>
                <a:ext cx="308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60" extrusionOk="0">
                    <a:moveTo>
                      <a:pt x="617" y="1"/>
                    </a:moveTo>
                    <a:cubicBezTo>
                      <a:pt x="1" y="1"/>
                      <a:pt x="1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69"/>
              <p:cNvSpPr/>
              <p:nvPr/>
            </p:nvSpPr>
            <p:spPr>
              <a:xfrm>
                <a:off x="5152975" y="3716600"/>
                <a:ext cx="308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3" extrusionOk="0">
                    <a:moveTo>
                      <a:pt x="758" y="1"/>
                    </a:moveTo>
                    <a:cubicBezTo>
                      <a:pt x="704" y="1"/>
                      <a:pt x="649" y="8"/>
                      <a:pt x="594" y="22"/>
                    </a:cubicBezTo>
                    <a:cubicBezTo>
                      <a:pt x="503" y="22"/>
                      <a:pt x="411" y="45"/>
                      <a:pt x="343" y="68"/>
                    </a:cubicBezTo>
                    <a:cubicBezTo>
                      <a:pt x="137" y="91"/>
                      <a:pt x="0" y="319"/>
                      <a:pt x="0" y="502"/>
                    </a:cubicBezTo>
                    <a:cubicBezTo>
                      <a:pt x="0" y="684"/>
                      <a:pt x="137" y="912"/>
                      <a:pt x="343" y="935"/>
                    </a:cubicBezTo>
                    <a:cubicBezTo>
                      <a:pt x="411" y="958"/>
                      <a:pt x="503" y="981"/>
                      <a:pt x="594" y="981"/>
                    </a:cubicBezTo>
                    <a:cubicBezTo>
                      <a:pt x="649" y="995"/>
                      <a:pt x="704" y="1002"/>
                      <a:pt x="758" y="1002"/>
                    </a:cubicBezTo>
                    <a:cubicBezTo>
                      <a:pt x="883" y="1002"/>
                      <a:pt x="1000" y="962"/>
                      <a:pt x="1096" y="867"/>
                    </a:cubicBezTo>
                    <a:cubicBezTo>
                      <a:pt x="1187" y="753"/>
                      <a:pt x="1233" y="639"/>
                      <a:pt x="1233" y="502"/>
                    </a:cubicBezTo>
                    <a:cubicBezTo>
                      <a:pt x="1233" y="365"/>
                      <a:pt x="1187" y="228"/>
                      <a:pt x="1096" y="136"/>
                    </a:cubicBezTo>
                    <a:cubicBezTo>
                      <a:pt x="1000" y="41"/>
                      <a:pt x="883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3" name="Google Shape;5893;p69"/>
              <p:cNvSpPr/>
              <p:nvPr/>
            </p:nvSpPr>
            <p:spPr>
              <a:xfrm>
                <a:off x="4969225" y="3822950"/>
                <a:ext cx="302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3" extrusionOk="0">
                    <a:moveTo>
                      <a:pt x="695" y="1"/>
                    </a:moveTo>
                    <a:cubicBezTo>
                      <a:pt x="627" y="1"/>
                      <a:pt x="561" y="18"/>
                      <a:pt x="503" y="59"/>
                    </a:cubicBezTo>
                    <a:lnTo>
                      <a:pt x="252" y="219"/>
                    </a:lnTo>
                    <a:cubicBezTo>
                      <a:pt x="115" y="333"/>
                      <a:pt x="1" y="470"/>
                      <a:pt x="23" y="653"/>
                    </a:cubicBezTo>
                    <a:cubicBezTo>
                      <a:pt x="23" y="790"/>
                      <a:pt x="69" y="904"/>
                      <a:pt x="160" y="995"/>
                    </a:cubicBezTo>
                    <a:cubicBezTo>
                      <a:pt x="252" y="1087"/>
                      <a:pt x="389" y="1132"/>
                      <a:pt x="503" y="1132"/>
                    </a:cubicBezTo>
                    <a:cubicBezTo>
                      <a:pt x="685" y="1132"/>
                      <a:pt x="822" y="1041"/>
                      <a:pt x="936" y="904"/>
                    </a:cubicBezTo>
                    <a:lnTo>
                      <a:pt x="1096" y="653"/>
                    </a:lnTo>
                    <a:cubicBezTo>
                      <a:pt x="1210" y="516"/>
                      <a:pt x="1165" y="242"/>
                      <a:pt x="1028" y="128"/>
                    </a:cubicBezTo>
                    <a:cubicBezTo>
                      <a:pt x="940" y="55"/>
                      <a:pt x="81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4" name="Google Shape;5894;p69"/>
              <p:cNvSpPr/>
              <p:nvPr/>
            </p:nvSpPr>
            <p:spPr>
              <a:xfrm>
                <a:off x="4989200" y="3549950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59" y="731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69"/>
              <p:cNvSpPr/>
              <p:nvPr/>
            </p:nvSpPr>
            <p:spPr>
              <a:xfrm>
                <a:off x="5046275" y="3410725"/>
                <a:ext cx="30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59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69"/>
              <p:cNvSpPr/>
              <p:nvPr/>
            </p:nvSpPr>
            <p:spPr>
              <a:xfrm>
                <a:off x="5191950" y="3402725"/>
                <a:ext cx="27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39" extrusionOk="0">
                    <a:moveTo>
                      <a:pt x="587" y="1"/>
                    </a:moveTo>
                    <a:cubicBezTo>
                      <a:pt x="404" y="1"/>
                      <a:pt x="267" y="92"/>
                      <a:pt x="153" y="252"/>
                    </a:cubicBezTo>
                    <a:cubicBezTo>
                      <a:pt x="108" y="297"/>
                      <a:pt x="85" y="366"/>
                      <a:pt x="62" y="457"/>
                    </a:cubicBezTo>
                    <a:cubicBezTo>
                      <a:pt x="1" y="784"/>
                      <a:pt x="214" y="1038"/>
                      <a:pt x="538" y="1038"/>
                    </a:cubicBezTo>
                    <a:cubicBezTo>
                      <a:pt x="576" y="1038"/>
                      <a:pt x="615" y="1035"/>
                      <a:pt x="655" y="1028"/>
                    </a:cubicBezTo>
                    <a:cubicBezTo>
                      <a:pt x="724" y="1028"/>
                      <a:pt x="792" y="982"/>
                      <a:pt x="861" y="936"/>
                    </a:cubicBezTo>
                    <a:cubicBezTo>
                      <a:pt x="998" y="845"/>
                      <a:pt x="1112" y="685"/>
                      <a:pt x="1112" y="503"/>
                    </a:cubicBezTo>
                    <a:cubicBezTo>
                      <a:pt x="1089" y="366"/>
                      <a:pt x="1043" y="252"/>
                      <a:pt x="952" y="137"/>
                    </a:cubicBezTo>
                    <a:cubicBezTo>
                      <a:pt x="861" y="46"/>
                      <a:pt x="72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69"/>
              <p:cNvSpPr/>
              <p:nvPr/>
            </p:nvSpPr>
            <p:spPr>
              <a:xfrm>
                <a:off x="5106175" y="3495175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17" y="0"/>
                    </a:moveTo>
                    <a:cubicBezTo>
                      <a:pt x="1" y="0"/>
                      <a:pt x="1" y="982"/>
                      <a:pt x="617" y="982"/>
                    </a:cubicBezTo>
                    <a:cubicBezTo>
                      <a:pt x="1256" y="982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69"/>
              <p:cNvSpPr/>
              <p:nvPr/>
            </p:nvSpPr>
            <p:spPr>
              <a:xfrm>
                <a:off x="5146700" y="3584175"/>
                <a:ext cx="314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0" extrusionOk="0">
                    <a:moveTo>
                      <a:pt x="639" y="1"/>
                    </a:moveTo>
                    <a:cubicBezTo>
                      <a:pt x="0" y="1"/>
                      <a:pt x="0" y="960"/>
                      <a:pt x="639" y="960"/>
                    </a:cubicBezTo>
                    <a:cubicBezTo>
                      <a:pt x="1256" y="960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9" name="Google Shape;5899;p69"/>
              <p:cNvSpPr/>
              <p:nvPr/>
            </p:nvSpPr>
            <p:spPr>
              <a:xfrm>
                <a:off x="5250550" y="3494600"/>
                <a:ext cx="331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24" y="1028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0" name="Google Shape;5900;p69"/>
              <p:cNvSpPr/>
              <p:nvPr/>
            </p:nvSpPr>
            <p:spPr>
              <a:xfrm>
                <a:off x="5289350" y="3639550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1" name="Google Shape;5901;p69"/>
              <p:cNvSpPr/>
              <p:nvPr/>
            </p:nvSpPr>
            <p:spPr>
              <a:xfrm>
                <a:off x="5265950" y="3704600"/>
                <a:ext cx="3085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33" y="959"/>
                      <a:pt x="1233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2" name="Google Shape;5902;p69"/>
              <p:cNvSpPr/>
              <p:nvPr/>
            </p:nvSpPr>
            <p:spPr>
              <a:xfrm>
                <a:off x="5410900" y="3747400"/>
                <a:ext cx="314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59" extrusionOk="0">
                    <a:moveTo>
                      <a:pt x="640" y="0"/>
                    </a:moveTo>
                    <a:cubicBezTo>
                      <a:pt x="23" y="0"/>
                      <a:pt x="0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3" name="Google Shape;5903;p69"/>
              <p:cNvSpPr/>
              <p:nvPr/>
            </p:nvSpPr>
            <p:spPr>
              <a:xfrm>
                <a:off x="5416025" y="363097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1" y="1"/>
                    </a:moveTo>
                    <a:cubicBezTo>
                      <a:pt x="1" y="1"/>
                      <a:pt x="1" y="891"/>
                      <a:pt x="571" y="891"/>
                    </a:cubicBezTo>
                    <a:cubicBezTo>
                      <a:pt x="1142" y="891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4" name="Google Shape;5904;p69"/>
              <p:cNvSpPr/>
              <p:nvPr/>
            </p:nvSpPr>
            <p:spPr>
              <a:xfrm>
                <a:off x="5366950" y="3519700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60" y="731"/>
                      <a:pt x="960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5" name="Google Shape;5905;p69"/>
              <p:cNvSpPr/>
              <p:nvPr/>
            </p:nvSpPr>
            <p:spPr>
              <a:xfrm>
                <a:off x="5228300" y="3620700"/>
                <a:ext cx="245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32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82" y="731"/>
                      <a:pt x="982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6" name="Google Shape;5906;p69"/>
              <p:cNvSpPr/>
              <p:nvPr/>
            </p:nvSpPr>
            <p:spPr>
              <a:xfrm>
                <a:off x="5477100" y="3738825"/>
                <a:ext cx="1942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46" extrusionOk="0">
                    <a:moveTo>
                      <a:pt x="388" y="1"/>
                    </a:moveTo>
                    <a:cubicBezTo>
                      <a:pt x="183" y="23"/>
                      <a:pt x="0" y="183"/>
                      <a:pt x="0" y="389"/>
                    </a:cubicBezTo>
                    <a:cubicBezTo>
                      <a:pt x="23" y="411"/>
                      <a:pt x="23" y="434"/>
                      <a:pt x="23" y="457"/>
                    </a:cubicBezTo>
                    <a:cubicBezTo>
                      <a:pt x="23" y="663"/>
                      <a:pt x="183" y="845"/>
                      <a:pt x="388" y="845"/>
                    </a:cubicBezTo>
                    <a:cubicBezTo>
                      <a:pt x="594" y="822"/>
                      <a:pt x="776" y="685"/>
                      <a:pt x="776" y="457"/>
                    </a:cubicBezTo>
                    <a:cubicBezTo>
                      <a:pt x="776" y="434"/>
                      <a:pt x="776" y="411"/>
                      <a:pt x="776" y="389"/>
                    </a:cubicBezTo>
                    <a:cubicBezTo>
                      <a:pt x="776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7" name="Google Shape;5907;p69"/>
              <p:cNvSpPr/>
              <p:nvPr/>
            </p:nvSpPr>
            <p:spPr>
              <a:xfrm>
                <a:off x="5522750" y="3813575"/>
                <a:ext cx="239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754" extrusionOk="0">
                    <a:moveTo>
                      <a:pt x="479" y="1"/>
                    </a:moveTo>
                    <a:cubicBezTo>
                      <a:pt x="0" y="1"/>
                      <a:pt x="0" y="754"/>
                      <a:pt x="479" y="754"/>
                    </a:cubicBezTo>
                    <a:cubicBezTo>
                      <a:pt x="959" y="754"/>
                      <a:pt x="95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8" name="Google Shape;5908;p69"/>
              <p:cNvSpPr/>
              <p:nvPr/>
            </p:nvSpPr>
            <p:spPr>
              <a:xfrm>
                <a:off x="4614875" y="39419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8" y="982"/>
                      <a:pt x="1278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69"/>
              <p:cNvSpPr/>
              <p:nvPr/>
            </p:nvSpPr>
            <p:spPr>
              <a:xfrm>
                <a:off x="4641675" y="3753525"/>
                <a:ext cx="320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47" extrusionOk="0">
                    <a:moveTo>
                      <a:pt x="619" y="0"/>
                    </a:moveTo>
                    <a:cubicBezTo>
                      <a:pt x="516" y="0"/>
                      <a:pt x="418" y="27"/>
                      <a:pt x="320" y="97"/>
                    </a:cubicBezTo>
                    <a:cubicBezTo>
                      <a:pt x="115" y="189"/>
                      <a:pt x="47" y="371"/>
                      <a:pt x="24" y="577"/>
                    </a:cubicBezTo>
                    <a:cubicBezTo>
                      <a:pt x="1" y="736"/>
                      <a:pt x="115" y="896"/>
                      <a:pt x="252" y="988"/>
                    </a:cubicBezTo>
                    <a:cubicBezTo>
                      <a:pt x="324" y="1031"/>
                      <a:pt x="397" y="1047"/>
                      <a:pt x="469" y="1047"/>
                    </a:cubicBezTo>
                    <a:cubicBezTo>
                      <a:pt x="511" y="1047"/>
                      <a:pt x="553" y="1042"/>
                      <a:pt x="594" y="1033"/>
                    </a:cubicBezTo>
                    <a:cubicBezTo>
                      <a:pt x="617" y="1035"/>
                      <a:pt x="639" y="1037"/>
                      <a:pt x="662" y="1037"/>
                    </a:cubicBezTo>
                    <a:cubicBezTo>
                      <a:pt x="870" y="1037"/>
                      <a:pt x="1083" y="940"/>
                      <a:pt x="1165" y="714"/>
                    </a:cubicBezTo>
                    <a:cubicBezTo>
                      <a:pt x="1279" y="440"/>
                      <a:pt x="1142" y="97"/>
                      <a:pt x="823" y="29"/>
                    </a:cubicBezTo>
                    <a:cubicBezTo>
                      <a:pt x="752" y="11"/>
                      <a:pt x="685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69"/>
              <p:cNvSpPr/>
              <p:nvPr/>
            </p:nvSpPr>
            <p:spPr>
              <a:xfrm>
                <a:off x="4559525" y="3847825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5"/>
                      <a:pt x="639" y="1005"/>
                    </a:cubicBezTo>
                    <a:cubicBezTo>
                      <a:pt x="1278" y="1005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1" name="Google Shape;5911;p69"/>
              <p:cNvSpPr/>
              <p:nvPr/>
            </p:nvSpPr>
            <p:spPr>
              <a:xfrm>
                <a:off x="4471625" y="3862075"/>
                <a:ext cx="308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83" extrusionOk="0">
                    <a:moveTo>
                      <a:pt x="617" y="1"/>
                    </a:moveTo>
                    <a:cubicBezTo>
                      <a:pt x="1" y="1"/>
                      <a:pt x="1" y="982"/>
                      <a:pt x="617" y="982"/>
                    </a:cubicBezTo>
                    <a:cubicBezTo>
                      <a:pt x="1234" y="982"/>
                      <a:pt x="1234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2" name="Google Shape;5912;p69"/>
              <p:cNvSpPr/>
              <p:nvPr/>
            </p:nvSpPr>
            <p:spPr>
              <a:xfrm>
                <a:off x="4424275" y="36943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0"/>
                    </a:moveTo>
                    <a:cubicBezTo>
                      <a:pt x="0" y="0"/>
                      <a:pt x="0" y="936"/>
                      <a:pt x="594" y="936"/>
                    </a:cubicBezTo>
                    <a:cubicBezTo>
                      <a:pt x="1187" y="936"/>
                      <a:pt x="1187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3" name="Google Shape;5913;p69"/>
              <p:cNvSpPr/>
              <p:nvPr/>
            </p:nvSpPr>
            <p:spPr>
              <a:xfrm>
                <a:off x="4492750" y="377420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23" y="1"/>
                      <a:pt x="0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4" name="Google Shape;5914;p69"/>
              <p:cNvSpPr/>
              <p:nvPr/>
            </p:nvSpPr>
            <p:spPr>
              <a:xfrm>
                <a:off x="4563500" y="3656700"/>
                <a:ext cx="266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66" extrusionOk="0">
                    <a:moveTo>
                      <a:pt x="542" y="1"/>
                    </a:moveTo>
                    <a:cubicBezTo>
                      <a:pt x="426" y="1"/>
                      <a:pt x="307" y="42"/>
                      <a:pt x="206" y="136"/>
                    </a:cubicBezTo>
                    <a:cubicBezTo>
                      <a:pt x="206" y="159"/>
                      <a:pt x="183" y="159"/>
                      <a:pt x="183" y="181"/>
                    </a:cubicBezTo>
                    <a:cubicBezTo>
                      <a:pt x="1" y="341"/>
                      <a:pt x="1" y="638"/>
                      <a:pt x="183" y="798"/>
                    </a:cubicBezTo>
                    <a:cubicBezTo>
                      <a:pt x="183" y="798"/>
                      <a:pt x="206" y="820"/>
                      <a:pt x="206" y="820"/>
                    </a:cubicBezTo>
                    <a:cubicBezTo>
                      <a:pt x="305" y="919"/>
                      <a:pt x="435" y="965"/>
                      <a:pt x="562" y="965"/>
                    </a:cubicBezTo>
                    <a:cubicBezTo>
                      <a:pt x="817" y="965"/>
                      <a:pt x="1066" y="782"/>
                      <a:pt x="1051" y="478"/>
                    </a:cubicBezTo>
                    <a:cubicBezTo>
                      <a:pt x="1035" y="197"/>
                      <a:pt x="795" y="1"/>
                      <a:pt x="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5" name="Google Shape;5915;p69"/>
              <p:cNvSpPr/>
              <p:nvPr/>
            </p:nvSpPr>
            <p:spPr>
              <a:xfrm>
                <a:off x="4666225" y="3573350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56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6" name="Google Shape;5916;p69"/>
              <p:cNvSpPr/>
              <p:nvPr/>
            </p:nvSpPr>
            <p:spPr>
              <a:xfrm>
                <a:off x="4578925" y="350487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0" y="0"/>
                      <a:pt x="0" y="913"/>
                      <a:pt x="571" y="913"/>
                    </a:cubicBezTo>
                    <a:cubicBezTo>
                      <a:pt x="1164" y="913"/>
                      <a:pt x="1164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69"/>
              <p:cNvSpPr/>
              <p:nvPr/>
            </p:nvSpPr>
            <p:spPr>
              <a:xfrm>
                <a:off x="4471075" y="3573925"/>
                <a:ext cx="25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1004" y="776"/>
                      <a:pt x="1004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69"/>
              <p:cNvSpPr/>
              <p:nvPr/>
            </p:nvSpPr>
            <p:spPr>
              <a:xfrm>
                <a:off x="4360375" y="3524275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593" y="0"/>
                    </a:moveTo>
                    <a:cubicBezTo>
                      <a:pt x="0" y="0"/>
                      <a:pt x="0" y="936"/>
                      <a:pt x="593" y="936"/>
                    </a:cubicBezTo>
                    <a:cubicBezTo>
                      <a:pt x="1210" y="936"/>
                      <a:pt x="1210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9" name="Google Shape;5919;p69"/>
              <p:cNvSpPr/>
              <p:nvPr/>
            </p:nvSpPr>
            <p:spPr>
              <a:xfrm>
                <a:off x="4425425" y="3422700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0" name="Google Shape;5920;p69"/>
              <p:cNvSpPr/>
              <p:nvPr/>
            </p:nvSpPr>
            <p:spPr>
              <a:xfrm>
                <a:off x="4497875" y="3470050"/>
                <a:ext cx="320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279" y="1005"/>
                      <a:pt x="1279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69"/>
              <p:cNvSpPr/>
              <p:nvPr/>
            </p:nvSpPr>
            <p:spPr>
              <a:xfrm>
                <a:off x="4611450" y="3358775"/>
                <a:ext cx="314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83" extrusionOk="0">
                    <a:moveTo>
                      <a:pt x="639" y="1"/>
                    </a:moveTo>
                    <a:cubicBezTo>
                      <a:pt x="0" y="1"/>
                      <a:pt x="0" y="982"/>
                      <a:pt x="639" y="982"/>
                    </a:cubicBezTo>
                    <a:cubicBezTo>
                      <a:pt x="1256" y="982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69"/>
              <p:cNvSpPr/>
              <p:nvPr/>
            </p:nvSpPr>
            <p:spPr>
              <a:xfrm>
                <a:off x="4666800" y="3325125"/>
                <a:ext cx="308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2" extrusionOk="0">
                    <a:moveTo>
                      <a:pt x="616" y="0"/>
                    </a:moveTo>
                    <a:cubicBezTo>
                      <a:pt x="0" y="0"/>
                      <a:pt x="0" y="982"/>
                      <a:pt x="616" y="982"/>
                    </a:cubicBezTo>
                    <a:cubicBezTo>
                      <a:pt x="1233" y="982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69"/>
              <p:cNvSpPr/>
              <p:nvPr/>
            </p:nvSpPr>
            <p:spPr>
              <a:xfrm>
                <a:off x="4665075" y="3463225"/>
                <a:ext cx="274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45" extrusionOk="0">
                    <a:moveTo>
                      <a:pt x="549" y="0"/>
                    </a:moveTo>
                    <a:cubicBezTo>
                      <a:pt x="1" y="0"/>
                      <a:pt x="1" y="845"/>
                      <a:pt x="549" y="845"/>
                    </a:cubicBezTo>
                    <a:cubicBezTo>
                      <a:pt x="1096" y="845"/>
                      <a:pt x="1096" y="0"/>
                      <a:pt x="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69"/>
              <p:cNvSpPr/>
              <p:nvPr/>
            </p:nvSpPr>
            <p:spPr>
              <a:xfrm>
                <a:off x="4500175" y="33199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60"/>
                      <a:pt x="616" y="960"/>
                    </a:cubicBezTo>
                    <a:cubicBezTo>
                      <a:pt x="1233" y="960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69"/>
              <p:cNvSpPr/>
              <p:nvPr/>
            </p:nvSpPr>
            <p:spPr>
              <a:xfrm>
                <a:off x="4576050" y="3155075"/>
                <a:ext cx="314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60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56" y="959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6" name="Google Shape;5926;p69"/>
              <p:cNvSpPr/>
              <p:nvPr/>
            </p:nvSpPr>
            <p:spPr>
              <a:xfrm>
                <a:off x="4605725" y="3258425"/>
                <a:ext cx="234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4" extrusionOk="0">
                    <a:moveTo>
                      <a:pt x="415" y="0"/>
                    </a:moveTo>
                    <a:cubicBezTo>
                      <a:pt x="319" y="0"/>
                      <a:pt x="227" y="35"/>
                      <a:pt x="161" y="112"/>
                    </a:cubicBezTo>
                    <a:cubicBezTo>
                      <a:pt x="1" y="272"/>
                      <a:pt x="1" y="500"/>
                      <a:pt x="161" y="660"/>
                    </a:cubicBezTo>
                    <a:cubicBezTo>
                      <a:pt x="183" y="683"/>
                      <a:pt x="206" y="705"/>
                      <a:pt x="229" y="751"/>
                    </a:cubicBezTo>
                    <a:cubicBezTo>
                      <a:pt x="298" y="819"/>
                      <a:pt x="400" y="854"/>
                      <a:pt x="503" y="854"/>
                    </a:cubicBezTo>
                    <a:cubicBezTo>
                      <a:pt x="606" y="854"/>
                      <a:pt x="708" y="819"/>
                      <a:pt x="777" y="751"/>
                    </a:cubicBezTo>
                    <a:cubicBezTo>
                      <a:pt x="914" y="591"/>
                      <a:pt x="937" y="340"/>
                      <a:pt x="777" y="180"/>
                    </a:cubicBezTo>
                    <a:cubicBezTo>
                      <a:pt x="754" y="158"/>
                      <a:pt x="731" y="135"/>
                      <a:pt x="708" y="112"/>
                    </a:cubicBezTo>
                    <a:cubicBezTo>
                      <a:pt x="626" y="41"/>
                      <a:pt x="518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7" name="Google Shape;5927;p69"/>
              <p:cNvSpPr/>
              <p:nvPr/>
            </p:nvSpPr>
            <p:spPr>
              <a:xfrm>
                <a:off x="4450525" y="31567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7" y="1"/>
                    </a:moveTo>
                    <a:cubicBezTo>
                      <a:pt x="0" y="1"/>
                      <a:pt x="0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69"/>
              <p:cNvSpPr/>
              <p:nvPr/>
            </p:nvSpPr>
            <p:spPr>
              <a:xfrm>
                <a:off x="4387750" y="32931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79" y="982"/>
                      <a:pt x="1279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69"/>
              <p:cNvSpPr/>
              <p:nvPr/>
            </p:nvSpPr>
            <p:spPr>
              <a:xfrm>
                <a:off x="4282750" y="3203475"/>
                <a:ext cx="234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22" extrusionOk="0">
                    <a:moveTo>
                      <a:pt x="440" y="1"/>
                    </a:moveTo>
                    <a:cubicBezTo>
                      <a:pt x="210" y="1"/>
                      <a:pt x="1" y="231"/>
                      <a:pt x="1" y="461"/>
                    </a:cubicBezTo>
                    <a:cubicBezTo>
                      <a:pt x="1" y="691"/>
                      <a:pt x="210" y="921"/>
                      <a:pt x="440" y="921"/>
                    </a:cubicBezTo>
                    <a:cubicBezTo>
                      <a:pt x="483" y="921"/>
                      <a:pt x="528" y="913"/>
                      <a:pt x="571" y="895"/>
                    </a:cubicBezTo>
                    <a:cubicBezTo>
                      <a:pt x="594" y="872"/>
                      <a:pt x="617" y="872"/>
                      <a:pt x="617" y="872"/>
                    </a:cubicBezTo>
                    <a:cubicBezTo>
                      <a:pt x="800" y="803"/>
                      <a:pt x="937" y="666"/>
                      <a:pt x="937" y="461"/>
                    </a:cubicBezTo>
                    <a:cubicBezTo>
                      <a:pt x="937" y="256"/>
                      <a:pt x="800" y="141"/>
                      <a:pt x="617" y="50"/>
                    </a:cubicBezTo>
                    <a:cubicBezTo>
                      <a:pt x="617" y="50"/>
                      <a:pt x="594" y="50"/>
                      <a:pt x="571" y="27"/>
                    </a:cubicBezTo>
                    <a:cubicBezTo>
                      <a:pt x="528" y="9"/>
                      <a:pt x="483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69"/>
              <p:cNvSpPr/>
              <p:nvPr/>
            </p:nvSpPr>
            <p:spPr>
              <a:xfrm>
                <a:off x="4338675" y="33656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69"/>
              <p:cNvSpPr/>
              <p:nvPr/>
            </p:nvSpPr>
            <p:spPr>
              <a:xfrm>
                <a:off x="4358075" y="31402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69"/>
              <p:cNvSpPr/>
              <p:nvPr/>
            </p:nvSpPr>
            <p:spPr>
              <a:xfrm>
                <a:off x="4445950" y="3002150"/>
                <a:ext cx="29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8" extrusionOk="0">
                    <a:moveTo>
                      <a:pt x="663" y="0"/>
                    </a:moveTo>
                    <a:cubicBezTo>
                      <a:pt x="206" y="23"/>
                      <a:pt x="1" y="525"/>
                      <a:pt x="298" y="868"/>
                    </a:cubicBezTo>
                    <a:lnTo>
                      <a:pt x="343" y="890"/>
                    </a:lnTo>
                    <a:cubicBezTo>
                      <a:pt x="412" y="982"/>
                      <a:pt x="531" y="1027"/>
                      <a:pt x="654" y="1027"/>
                    </a:cubicBezTo>
                    <a:cubicBezTo>
                      <a:pt x="777" y="1027"/>
                      <a:pt x="902" y="982"/>
                      <a:pt x="982" y="890"/>
                    </a:cubicBezTo>
                    <a:lnTo>
                      <a:pt x="1005" y="868"/>
                    </a:lnTo>
                    <a:cubicBezTo>
                      <a:pt x="1142" y="708"/>
                      <a:pt x="1188" y="502"/>
                      <a:pt x="1119" y="320"/>
                    </a:cubicBezTo>
                    <a:cubicBezTo>
                      <a:pt x="1028" y="137"/>
                      <a:pt x="845" y="0"/>
                      <a:pt x="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69"/>
              <p:cNvSpPr/>
              <p:nvPr/>
            </p:nvSpPr>
            <p:spPr>
              <a:xfrm>
                <a:off x="4501875" y="3050850"/>
                <a:ext cx="30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43" extrusionOk="0">
                    <a:moveTo>
                      <a:pt x="602" y="1"/>
                    </a:moveTo>
                    <a:cubicBezTo>
                      <a:pt x="483" y="1"/>
                      <a:pt x="363" y="41"/>
                      <a:pt x="275" y="129"/>
                    </a:cubicBezTo>
                    <a:cubicBezTo>
                      <a:pt x="252" y="175"/>
                      <a:pt x="206" y="221"/>
                      <a:pt x="183" y="289"/>
                    </a:cubicBezTo>
                    <a:cubicBezTo>
                      <a:pt x="1" y="631"/>
                      <a:pt x="206" y="1042"/>
                      <a:pt x="617" y="1042"/>
                    </a:cubicBezTo>
                    <a:cubicBezTo>
                      <a:pt x="1028" y="1042"/>
                      <a:pt x="1233" y="631"/>
                      <a:pt x="1051" y="289"/>
                    </a:cubicBezTo>
                    <a:cubicBezTo>
                      <a:pt x="1028" y="221"/>
                      <a:pt x="982" y="175"/>
                      <a:pt x="937" y="129"/>
                    </a:cubicBezTo>
                    <a:cubicBezTo>
                      <a:pt x="854" y="47"/>
                      <a:pt x="729" y="1"/>
                      <a:pt x="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4" name="Google Shape;5934;p69"/>
              <p:cNvSpPr/>
              <p:nvPr/>
            </p:nvSpPr>
            <p:spPr>
              <a:xfrm>
                <a:off x="4584625" y="3036375"/>
                <a:ext cx="297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88" extrusionOk="0">
                    <a:moveTo>
                      <a:pt x="580" y="1"/>
                    </a:moveTo>
                    <a:cubicBezTo>
                      <a:pt x="508" y="1"/>
                      <a:pt x="434" y="12"/>
                      <a:pt x="366" y="24"/>
                    </a:cubicBezTo>
                    <a:cubicBezTo>
                      <a:pt x="229" y="69"/>
                      <a:pt x="137" y="183"/>
                      <a:pt x="69" y="297"/>
                    </a:cubicBezTo>
                    <a:cubicBezTo>
                      <a:pt x="0" y="457"/>
                      <a:pt x="46" y="571"/>
                      <a:pt x="92" y="708"/>
                    </a:cubicBezTo>
                    <a:cubicBezTo>
                      <a:pt x="160" y="845"/>
                      <a:pt x="251" y="937"/>
                      <a:pt x="366" y="1005"/>
                    </a:cubicBezTo>
                    <a:cubicBezTo>
                      <a:pt x="450" y="1062"/>
                      <a:pt x="544" y="1087"/>
                      <a:pt x="636" y="1087"/>
                    </a:cubicBezTo>
                    <a:cubicBezTo>
                      <a:pt x="842" y="1087"/>
                      <a:pt x="1040" y="959"/>
                      <a:pt x="1119" y="754"/>
                    </a:cubicBezTo>
                    <a:cubicBezTo>
                      <a:pt x="1187" y="617"/>
                      <a:pt x="1187" y="480"/>
                      <a:pt x="1119" y="343"/>
                    </a:cubicBezTo>
                    <a:cubicBezTo>
                      <a:pt x="1050" y="183"/>
                      <a:pt x="936" y="92"/>
                      <a:pt x="776" y="46"/>
                    </a:cubicBezTo>
                    <a:cubicBezTo>
                      <a:pt x="719" y="12"/>
                      <a:pt x="651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5" name="Google Shape;5935;p69"/>
              <p:cNvSpPr/>
              <p:nvPr/>
            </p:nvSpPr>
            <p:spPr>
              <a:xfrm>
                <a:off x="4538975" y="2845750"/>
                <a:ext cx="291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154" extrusionOk="0">
                    <a:moveTo>
                      <a:pt x="646" y="1"/>
                    </a:moveTo>
                    <a:cubicBezTo>
                      <a:pt x="636" y="1"/>
                      <a:pt x="626" y="1"/>
                      <a:pt x="617" y="2"/>
                    </a:cubicBezTo>
                    <a:cubicBezTo>
                      <a:pt x="411" y="2"/>
                      <a:pt x="206" y="139"/>
                      <a:pt x="137" y="322"/>
                    </a:cubicBezTo>
                    <a:cubicBezTo>
                      <a:pt x="23" y="436"/>
                      <a:pt x="0" y="596"/>
                      <a:pt x="0" y="732"/>
                    </a:cubicBezTo>
                    <a:cubicBezTo>
                      <a:pt x="46" y="938"/>
                      <a:pt x="160" y="1052"/>
                      <a:pt x="343" y="1121"/>
                    </a:cubicBezTo>
                    <a:cubicBezTo>
                      <a:pt x="404" y="1143"/>
                      <a:pt x="464" y="1153"/>
                      <a:pt x="524" y="1153"/>
                    </a:cubicBezTo>
                    <a:cubicBezTo>
                      <a:pt x="642" y="1153"/>
                      <a:pt x="754" y="1113"/>
                      <a:pt x="845" y="1052"/>
                    </a:cubicBezTo>
                    <a:cubicBezTo>
                      <a:pt x="1050" y="938"/>
                      <a:pt x="1119" y="732"/>
                      <a:pt x="1142" y="527"/>
                    </a:cubicBezTo>
                    <a:cubicBezTo>
                      <a:pt x="1164" y="264"/>
                      <a:pt x="890" y="1"/>
                      <a:pt x="6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69"/>
              <p:cNvSpPr/>
              <p:nvPr/>
            </p:nvSpPr>
            <p:spPr>
              <a:xfrm>
                <a:off x="4277625" y="3048375"/>
                <a:ext cx="25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0" extrusionOk="0">
                    <a:moveTo>
                      <a:pt x="503" y="0"/>
                    </a:moveTo>
                    <a:cubicBezTo>
                      <a:pt x="388" y="0"/>
                      <a:pt x="251" y="46"/>
                      <a:pt x="160" y="137"/>
                    </a:cubicBezTo>
                    <a:cubicBezTo>
                      <a:pt x="23" y="274"/>
                      <a:pt x="0" y="457"/>
                      <a:pt x="23" y="639"/>
                    </a:cubicBezTo>
                    <a:cubicBezTo>
                      <a:pt x="23" y="639"/>
                      <a:pt x="23" y="662"/>
                      <a:pt x="23" y="662"/>
                    </a:cubicBezTo>
                    <a:cubicBezTo>
                      <a:pt x="66" y="856"/>
                      <a:pt x="272" y="1029"/>
                      <a:pt x="467" y="1029"/>
                    </a:cubicBezTo>
                    <a:cubicBezTo>
                      <a:pt x="479" y="1029"/>
                      <a:pt x="491" y="1028"/>
                      <a:pt x="503" y="1027"/>
                    </a:cubicBezTo>
                    <a:cubicBezTo>
                      <a:pt x="708" y="1027"/>
                      <a:pt x="959" y="890"/>
                      <a:pt x="982" y="662"/>
                    </a:cubicBezTo>
                    <a:cubicBezTo>
                      <a:pt x="982" y="662"/>
                      <a:pt x="982" y="639"/>
                      <a:pt x="1005" y="639"/>
                    </a:cubicBezTo>
                    <a:cubicBezTo>
                      <a:pt x="1027" y="457"/>
                      <a:pt x="1005" y="274"/>
                      <a:pt x="868" y="137"/>
                    </a:cubicBezTo>
                    <a:cubicBezTo>
                      <a:pt x="776" y="46"/>
                      <a:pt x="63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7" name="Google Shape;5937;p69"/>
              <p:cNvSpPr/>
              <p:nvPr/>
            </p:nvSpPr>
            <p:spPr>
              <a:xfrm>
                <a:off x="4353525" y="3035050"/>
                <a:ext cx="33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83" extrusionOk="0">
                    <a:moveTo>
                      <a:pt x="744" y="1"/>
                    </a:moveTo>
                    <a:cubicBezTo>
                      <a:pt x="694" y="1"/>
                      <a:pt x="643" y="10"/>
                      <a:pt x="594" y="31"/>
                    </a:cubicBezTo>
                    <a:cubicBezTo>
                      <a:pt x="457" y="77"/>
                      <a:pt x="274" y="145"/>
                      <a:pt x="183" y="259"/>
                    </a:cubicBezTo>
                    <a:cubicBezTo>
                      <a:pt x="69" y="396"/>
                      <a:pt x="0" y="556"/>
                      <a:pt x="69" y="738"/>
                    </a:cubicBezTo>
                    <a:cubicBezTo>
                      <a:pt x="114" y="898"/>
                      <a:pt x="228" y="1035"/>
                      <a:pt x="388" y="1058"/>
                    </a:cubicBezTo>
                    <a:cubicBezTo>
                      <a:pt x="449" y="1075"/>
                      <a:pt x="510" y="1083"/>
                      <a:pt x="571" y="1083"/>
                    </a:cubicBezTo>
                    <a:cubicBezTo>
                      <a:pt x="670" y="1083"/>
                      <a:pt x="769" y="1063"/>
                      <a:pt x="867" y="1035"/>
                    </a:cubicBezTo>
                    <a:cubicBezTo>
                      <a:pt x="1141" y="967"/>
                      <a:pt x="1324" y="670"/>
                      <a:pt x="1233" y="396"/>
                    </a:cubicBezTo>
                    <a:cubicBezTo>
                      <a:pt x="1177" y="191"/>
                      <a:pt x="968" y="1"/>
                      <a:pt x="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8" name="Google Shape;5938;p69"/>
              <p:cNvSpPr/>
              <p:nvPr/>
            </p:nvSpPr>
            <p:spPr>
              <a:xfrm>
                <a:off x="4335825" y="2880725"/>
                <a:ext cx="302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8" extrusionOk="0">
                    <a:moveTo>
                      <a:pt x="515" y="1"/>
                    </a:moveTo>
                    <a:cubicBezTo>
                      <a:pt x="429" y="1"/>
                      <a:pt x="343" y="21"/>
                      <a:pt x="274" y="64"/>
                    </a:cubicBezTo>
                    <a:cubicBezTo>
                      <a:pt x="92" y="201"/>
                      <a:pt x="1" y="406"/>
                      <a:pt x="46" y="635"/>
                    </a:cubicBezTo>
                    <a:cubicBezTo>
                      <a:pt x="46" y="680"/>
                      <a:pt x="69" y="703"/>
                      <a:pt x="92" y="749"/>
                    </a:cubicBezTo>
                    <a:cubicBezTo>
                      <a:pt x="162" y="977"/>
                      <a:pt x="353" y="1137"/>
                      <a:pt x="573" y="1137"/>
                    </a:cubicBezTo>
                    <a:cubicBezTo>
                      <a:pt x="639" y="1137"/>
                      <a:pt x="708" y="1123"/>
                      <a:pt x="777" y="1091"/>
                    </a:cubicBezTo>
                    <a:cubicBezTo>
                      <a:pt x="1050" y="977"/>
                      <a:pt x="1210" y="612"/>
                      <a:pt x="1028" y="361"/>
                    </a:cubicBezTo>
                    <a:cubicBezTo>
                      <a:pt x="982" y="269"/>
                      <a:pt x="936" y="224"/>
                      <a:pt x="891" y="155"/>
                    </a:cubicBezTo>
                    <a:cubicBezTo>
                      <a:pt x="805" y="56"/>
                      <a:pt x="658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69"/>
              <p:cNvSpPr/>
              <p:nvPr/>
            </p:nvSpPr>
            <p:spPr>
              <a:xfrm>
                <a:off x="4412850" y="2887450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56" y="982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0" name="Google Shape;5940;p69"/>
              <p:cNvSpPr/>
              <p:nvPr/>
            </p:nvSpPr>
            <p:spPr>
              <a:xfrm>
                <a:off x="4421425" y="26888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9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1" name="Google Shape;5941;p69"/>
              <p:cNvSpPr/>
              <p:nvPr/>
            </p:nvSpPr>
            <p:spPr>
              <a:xfrm>
                <a:off x="4471625" y="2773325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60" y="731"/>
                      <a:pt x="960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2" name="Google Shape;5942;p69"/>
              <p:cNvSpPr/>
              <p:nvPr/>
            </p:nvSpPr>
            <p:spPr>
              <a:xfrm>
                <a:off x="4554375" y="2651775"/>
                <a:ext cx="285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1" extrusionOk="0">
                    <a:moveTo>
                      <a:pt x="571" y="0"/>
                    </a:moveTo>
                    <a:cubicBezTo>
                      <a:pt x="446" y="0"/>
                      <a:pt x="320" y="46"/>
                      <a:pt x="252" y="137"/>
                    </a:cubicBezTo>
                    <a:cubicBezTo>
                      <a:pt x="160" y="229"/>
                      <a:pt x="115" y="297"/>
                      <a:pt x="92" y="411"/>
                    </a:cubicBezTo>
                    <a:cubicBezTo>
                      <a:pt x="1" y="731"/>
                      <a:pt x="252" y="1050"/>
                      <a:pt x="571" y="1050"/>
                    </a:cubicBezTo>
                    <a:cubicBezTo>
                      <a:pt x="891" y="1050"/>
                      <a:pt x="1142" y="731"/>
                      <a:pt x="1051" y="411"/>
                    </a:cubicBezTo>
                    <a:cubicBezTo>
                      <a:pt x="1028" y="297"/>
                      <a:pt x="982" y="229"/>
                      <a:pt x="891" y="137"/>
                    </a:cubicBezTo>
                    <a:cubicBezTo>
                      <a:pt x="822" y="46"/>
                      <a:pt x="697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3" name="Google Shape;5943;p69"/>
              <p:cNvSpPr/>
              <p:nvPr/>
            </p:nvSpPr>
            <p:spPr>
              <a:xfrm>
                <a:off x="4530400" y="2550500"/>
                <a:ext cx="3027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76" extrusionOk="0">
                    <a:moveTo>
                      <a:pt x="606" y="0"/>
                    </a:moveTo>
                    <a:cubicBezTo>
                      <a:pt x="452" y="0"/>
                      <a:pt x="298" y="80"/>
                      <a:pt x="184" y="240"/>
                    </a:cubicBezTo>
                    <a:cubicBezTo>
                      <a:pt x="138" y="308"/>
                      <a:pt x="92" y="399"/>
                      <a:pt x="69" y="491"/>
                    </a:cubicBezTo>
                    <a:cubicBezTo>
                      <a:pt x="1" y="833"/>
                      <a:pt x="252" y="1176"/>
                      <a:pt x="617" y="1176"/>
                    </a:cubicBezTo>
                    <a:cubicBezTo>
                      <a:pt x="960" y="1176"/>
                      <a:pt x="1211" y="833"/>
                      <a:pt x="1142" y="491"/>
                    </a:cubicBezTo>
                    <a:cubicBezTo>
                      <a:pt x="1119" y="399"/>
                      <a:pt x="1074" y="308"/>
                      <a:pt x="1028" y="240"/>
                    </a:cubicBezTo>
                    <a:cubicBezTo>
                      <a:pt x="914" y="80"/>
                      <a:pt x="760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4" name="Google Shape;5944;p69"/>
              <p:cNvSpPr/>
              <p:nvPr/>
            </p:nvSpPr>
            <p:spPr>
              <a:xfrm>
                <a:off x="4635625" y="2572600"/>
                <a:ext cx="306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122" extrusionOk="0">
                    <a:moveTo>
                      <a:pt x="506" y="1"/>
                    </a:moveTo>
                    <a:cubicBezTo>
                      <a:pt x="221" y="1"/>
                      <a:pt x="0" y="268"/>
                      <a:pt x="60" y="588"/>
                    </a:cubicBezTo>
                    <a:cubicBezTo>
                      <a:pt x="106" y="725"/>
                      <a:pt x="174" y="862"/>
                      <a:pt x="289" y="976"/>
                    </a:cubicBezTo>
                    <a:cubicBezTo>
                      <a:pt x="383" y="1070"/>
                      <a:pt x="525" y="1122"/>
                      <a:pt x="666" y="1122"/>
                    </a:cubicBezTo>
                    <a:cubicBezTo>
                      <a:pt x="799" y="1122"/>
                      <a:pt x="930" y="1076"/>
                      <a:pt x="1019" y="976"/>
                    </a:cubicBezTo>
                    <a:cubicBezTo>
                      <a:pt x="1202" y="771"/>
                      <a:pt x="1224" y="428"/>
                      <a:pt x="1019" y="223"/>
                    </a:cubicBezTo>
                    <a:cubicBezTo>
                      <a:pt x="905" y="132"/>
                      <a:pt x="791" y="40"/>
                      <a:pt x="631" y="18"/>
                    </a:cubicBezTo>
                    <a:cubicBezTo>
                      <a:pt x="588" y="6"/>
                      <a:pt x="547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5" name="Google Shape;5945;p69"/>
              <p:cNvSpPr/>
              <p:nvPr/>
            </p:nvSpPr>
            <p:spPr>
              <a:xfrm>
                <a:off x="4694175" y="2406400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63" y="1"/>
                    </a:moveTo>
                    <a:cubicBezTo>
                      <a:pt x="1" y="1"/>
                      <a:pt x="1" y="1005"/>
                      <a:pt x="663" y="1005"/>
                    </a:cubicBezTo>
                    <a:cubicBezTo>
                      <a:pt x="1302" y="1005"/>
                      <a:pt x="1302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6" name="Google Shape;5946;p69"/>
              <p:cNvSpPr/>
              <p:nvPr/>
            </p:nvSpPr>
            <p:spPr>
              <a:xfrm>
                <a:off x="4632550" y="2371600"/>
                <a:ext cx="314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59" extrusionOk="0">
                    <a:moveTo>
                      <a:pt x="640" y="0"/>
                    </a:moveTo>
                    <a:cubicBezTo>
                      <a:pt x="1" y="0"/>
                      <a:pt x="1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7" name="Google Shape;5947;p69"/>
              <p:cNvSpPr/>
              <p:nvPr/>
            </p:nvSpPr>
            <p:spPr>
              <a:xfrm>
                <a:off x="4594900" y="2482300"/>
                <a:ext cx="325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01" y="1028"/>
                      <a:pt x="1301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8" name="Google Shape;5948;p69"/>
              <p:cNvSpPr/>
              <p:nvPr/>
            </p:nvSpPr>
            <p:spPr>
              <a:xfrm>
                <a:off x="4538400" y="2956325"/>
                <a:ext cx="251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95" extrusionOk="0">
                    <a:moveTo>
                      <a:pt x="516" y="1"/>
                    </a:moveTo>
                    <a:cubicBezTo>
                      <a:pt x="413" y="1"/>
                      <a:pt x="315" y="36"/>
                      <a:pt x="252" y="121"/>
                    </a:cubicBezTo>
                    <a:cubicBezTo>
                      <a:pt x="229" y="144"/>
                      <a:pt x="206" y="167"/>
                      <a:pt x="183" y="213"/>
                    </a:cubicBezTo>
                    <a:cubicBezTo>
                      <a:pt x="46" y="372"/>
                      <a:pt x="1" y="623"/>
                      <a:pt x="183" y="783"/>
                    </a:cubicBezTo>
                    <a:cubicBezTo>
                      <a:pt x="260" y="860"/>
                      <a:pt x="358" y="895"/>
                      <a:pt x="457" y="895"/>
                    </a:cubicBezTo>
                    <a:cubicBezTo>
                      <a:pt x="563" y="895"/>
                      <a:pt x="671" y="854"/>
                      <a:pt x="754" y="783"/>
                    </a:cubicBezTo>
                    <a:cubicBezTo>
                      <a:pt x="777" y="760"/>
                      <a:pt x="799" y="738"/>
                      <a:pt x="845" y="715"/>
                    </a:cubicBezTo>
                    <a:cubicBezTo>
                      <a:pt x="1005" y="578"/>
                      <a:pt x="982" y="281"/>
                      <a:pt x="845" y="121"/>
                    </a:cubicBezTo>
                    <a:cubicBezTo>
                      <a:pt x="760" y="48"/>
                      <a:pt x="63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854" y="123080"/>
            <a:ext cx="6326611" cy="684180"/>
          </a:xfrm>
        </p:spPr>
        <p:txBody>
          <a:bodyPr/>
          <a:lstStyle/>
          <a:p>
            <a:r>
              <a:rPr lang="es-ES" sz="3600" dirty="0" err="1"/>
              <a:t>soal</a:t>
            </a:r>
            <a:r>
              <a:rPr lang="es-ES" sz="3600" dirty="0"/>
              <a:t> 1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51909" y="778016"/>
            <a:ext cx="7363850" cy="4032683"/>
          </a:xfrm>
        </p:spPr>
        <p:txBody>
          <a:bodyPr/>
          <a:lstStyle/>
          <a:p>
            <a:pPr marL="180975" indent="0" algn="just">
              <a:spcBef>
                <a:spcPts val="300"/>
              </a:spcBef>
            </a:pPr>
            <a:r>
              <a:rPr lang="en-US" sz="1400" dirty="0" err="1"/>
              <a:t>Selama</a:t>
            </a:r>
            <a:r>
              <a:rPr lang="en-US" sz="1400" dirty="0"/>
              <a:t> </a:t>
            </a:r>
            <a:r>
              <a:rPr lang="en-US" sz="1400" dirty="0" err="1"/>
              <a:t>bulan</a:t>
            </a:r>
            <a:r>
              <a:rPr lang="en-US" sz="1400" dirty="0"/>
              <a:t> </a:t>
            </a:r>
            <a:r>
              <a:rPr lang="en-US" sz="1400" dirty="0" err="1"/>
              <a:t>Maret</a:t>
            </a:r>
            <a:r>
              <a:rPr lang="en-US" sz="1400" dirty="0"/>
              <a:t>, Chicken Bold Manufacturing Company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mengeluarkan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berikut</a:t>
            </a:r>
            <a:r>
              <a:rPr lang="en-US" sz="1400" dirty="0"/>
              <a:t> : </a:t>
            </a:r>
            <a:r>
              <a:rPr lang="en-US" sz="1400" dirty="0" err="1"/>
              <a:t>tenaga</a:t>
            </a:r>
            <a:r>
              <a:rPr lang="en-US" sz="1400" dirty="0"/>
              <a:t>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sebesar</a:t>
            </a:r>
            <a:r>
              <a:rPr lang="en-US" sz="1400" dirty="0"/>
              <a:t> $ 50.000, Factory overhead </a:t>
            </a:r>
            <a:r>
              <a:rPr lang="en-US" sz="1400" dirty="0" err="1"/>
              <a:t>sebesar</a:t>
            </a:r>
            <a:r>
              <a:rPr lang="en-US" sz="1400" dirty="0"/>
              <a:t> $ 80.000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pembelian</a:t>
            </a:r>
            <a:r>
              <a:rPr lang="en-US" sz="1400" dirty="0"/>
              <a:t> 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baku</a:t>
            </a:r>
            <a:r>
              <a:rPr lang="en-US" sz="1400" dirty="0"/>
              <a:t> </a:t>
            </a:r>
            <a:r>
              <a:rPr lang="en-US" sz="1400" dirty="0" err="1"/>
              <a:t>sebesar</a:t>
            </a:r>
            <a:r>
              <a:rPr lang="en-US" sz="1400" dirty="0"/>
              <a:t> $ 100.000.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persediaan</a:t>
            </a:r>
            <a:r>
              <a:rPr lang="en-US" sz="1400" dirty="0"/>
              <a:t> </a:t>
            </a:r>
            <a:r>
              <a:rPr lang="en-US" sz="1400" dirty="0" err="1"/>
              <a:t>dihitung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berikut</a:t>
            </a:r>
            <a:r>
              <a:rPr lang="en-US" sz="1400" dirty="0"/>
              <a:t> :</a:t>
            </a:r>
          </a:p>
          <a:p>
            <a:pPr marL="180975" indent="0" algn="just">
              <a:spcBef>
                <a:spcPts val="300"/>
              </a:spcBef>
            </a:pPr>
            <a:endParaRPr lang="en-US" sz="1400" dirty="0"/>
          </a:p>
          <a:p>
            <a:pPr marL="180975" indent="0" algn="just">
              <a:spcBef>
                <a:spcPts val="300"/>
              </a:spcBef>
            </a:pPr>
            <a:r>
              <a:rPr lang="en-US" sz="1400" dirty="0"/>
              <a:t>			</a:t>
            </a:r>
            <a:r>
              <a:rPr lang="en-US" sz="1400" dirty="0" err="1"/>
              <a:t>Saldo</a:t>
            </a:r>
            <a:r>
              <a:rPr lang="en-US" sz="1400" dirty="0"/>
              <a:t> </a:t>
            </a:r>
            <a:r>
              <a:rPr lang="en-US" sz="1400" dirty="0" err="1"/>
              <a:t>awal</a:t>
            </a:r>
            <a:r>
              <a:rPr lang="en-US" sz="1400" dirty="0"/>
              <a:t> 		</a:t>
            </a:r>
            <a:r>
              <a:rPr lang="en-US" sz="1400" dirty="0" err="1"/>
              <a:t>Saldo</a:t>
            </a:r>
            <a:r>
              <a:rPr lang="en-US" sz="1400" dirty="0"/>
              <a:t> </a:t>
            </a:r>
            <a:r>
              <a:rPr lang="en-US" sz="1400" dirty="0" err="1"/>
              <a:t>akhir</a:t>
            </a:r>
            <a:endParaRPr lang="en-US" sz="1400" dirty="0"/>
          </a:p>
          <a:p>
            <a:pPr marL="180975" indent="0" algn="just">
              <a:spcBef>
                <a:spcPts val="300"/>
              </a:spcBef>
            </a:pPr>
            <a:r>
              <a:rPr lang="en-US" sz="1400" dirty="0" err="1"/>
              <a:t>Barang</a:t>
            </a:r>
            <a:r>
              <a:rPr lang="en-US" sz="1400" dirty="0"/>
              <a:t> </a:t>
            </a:r>
            <a:r>
              <a:rPr lang="en-US" sz="1400" dirty="0" err="1"/>
              <a:t>jadi</a:t>
            </a:r>
            <a:r>
              <a:rPr lang="en-US" sz="1400" dirty="0"/>
              <a:t> 		30.000 		27.500</a:t>
            </a:r>
          </a:p>
          <a:p>
            <a:pPr marL="180975" indent="0" algn="just">
              <a:spcBef>
                <a:spcPts val="300"/>
              </a:spcBef>
            </a:pPr>
            <a:r>
              <a:rPr lang="en-US" sz="1400" dirty="0" err="1"/>
              <a:t>Barang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proses 		45.000 		42.500</a:t>
            </a:r>
          </a:p>
          <a:p>
            <a:pPr marL="180975" indent="0" algn="just">
              <a:spcBef>
                <a:spcPts val="300"/>
              </a:spcBef>
            </a:pP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baku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	32.500 		29.500</a:t>
            </a:r>
          </a:p>
          <a:p>
            <a:pPr marL="180975" indent="0" algn="just">
              <a:spcBef>
                <a:spcPts val="300"/>
              </a:spcBef>
            </a:pPr>
            <a:r>
              <a:rPr lang="en-US" sz="1400" dirty="0" err="1"/>
              <a:t>Hitung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pokok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!</a:t>
            </a:r>
          </a:p>
          <a:p>
            <a:pPr marL="180975" indent="0" algn="just">
              <a:spcBef>
                <a:spcPts val="300"/>
              </a:spcBef>
            </a:pPr>
            <a:endParaRPr lang="en-US" sz="1400" dirty="0"/>
          </a:p>
          <a:p>
            <a:pPr marL="180975" indent="0" algn="just">
              <a:spcBef>
                <a:spcPts val="300"/>
              </a:spcBef>
            </a:pPr>
            <a:r>
              <a:rPr lang="en-US" sz="1400" dirty="0" err="1"/>
              <a:t>Penyelesaian</a:t>
            </a:r>
            <a:r>
              <a:rPr lang="en-US" sz="1400" dirty="0"/>
              <a:t> :</a:t>
            </a:r>
          </a:p>
          <a:p>
            <a:pPr marL="180975" indent="0" algn="just">
              <a:spcBef>
                <a:spcPts val="300"/>
              </a:spcBef>
            </a:pPr>
            <a:r>
              <a:rPr lang="en-US" sz="1400" dirty="0" err="1"/>
              <a:t>Dik</a:t>
            </a:r>
            <a:r>
              <a:rPr lang="en-US" sz="1400" dirty="0"/>
              <a:t> : 	Direct </a:t>
            </a:r>
            <a:r>
              <a:rPr lang="en-US" sz="1400" dirty="0" err="1"/>
              <a:t>Labour</a:t>
            </a:r>
            <a:r>
              <a:rPr lang="en-US" sz="1400" dirty="0"/>
              <a:t> 		= 50.000</a:t>
            </a:r>
          </a:p>
          <a:p>
            <a:pPr marL="180975" indent="0" algn="just">
              <a:spcBef>
                <a:spcPts val="300"/>
              </a:spcBef>
            </a:pPr>
            <a:r>
              <a:rPr lang="en-US" sz="1400" dirty="0"/>
              <a:t>	Factory overhead 		= 80.000</a:t>
            </a:r>
          </a:p>
          <a:p>
            <a:pPr marL="180975" indent="0" algn="just">
              <a:spcBef>
                <a:spcPts val="300"/>
              </a:spcBef>
            </a:pPr>
            <a:r>
              <a:rPr lang="en-US" sz="1400" dirty="0"/>
              <a:t>	Purchases direct material 	= 100.000</a:t>
            </a:r>
          </a:p>
          <a:p>
            <a:pPr marL="180975" indent="0" algn="just">
              <a:spcBef>
                <a:spcPts val="300"/>
              </a:spcBef>
            </a:pPr>
            <a:r>
              <a:rPr lang="en-US" sz="1400" dirty="0" err="1"/>
              <a:t>Dit</a:t>
            </a:r>
            <a:r>
              <a:rPr lang="en-US" sz="1400" dirty="0"/>
              <a:t> : HPP</a:t>
            </a:r>
          </a:p>
          <a:p>
            <a:pPr marL="180975" indent="0" algn="just">
              <a:spcBef>
                <a:spcPts val="300"/>
              </a:spcBef>
            </a:pPr>
            <a:r>
              <a:rPr lang="en-US" sz="1400" dirty="0" err="1"/>
              <a:t>Jawab</a:t>
            </a:r>
            <a:r>
              <a:rPr lang="en-US" sz="1400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549961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4" name="Google Shape;5824;p69"/>
          <p:cNvSpPr/>
          <p:nvPr/>
        </p:nvSpPr>
        <p:spPr>
          <a:xfrm rot="-5400000">
            <a:off x="-236802" y="3740259"/>
            <a:ext cx="1593868" cy="1154813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25" name="Google Shape;5825;p69"/>
          <p:cNvGrpSpPr/>
          <p:nvPr/>
        </p:nvGrpSpPr>
        <p:grpSpPr>
          <a:xfrm rot="9900149">
            <a:off x="18949" y="55130"/>
            <a:ext cx="1535022" cy="740665"/>
            <a:chOff x="5867000" y="376300"/>
            <a:chExt cx="1185050" cy="571800"/>
          </a:xfrm>
        </p:grpSpPr>
        <p:sp>
          <p:nvSpPr>
            <p:cNvPr id="5826" name="Google Shape;5826;p69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69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69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69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69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69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69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69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69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69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69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69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69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69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69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69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69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69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69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69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6" name="Google Shape;5846;p69"/>
          <p:cNvGrpSpPr/>
          <p:nvPr/>
        </p:nvGrpSpPr>
        <p:grpSpPr>
          <a:xfrm rot="1001851" flipH="1">
            <a:off x="-499337" y="3920290"/>
            <a:ext cx="1279703" cy="1376568"/>
            <a:chOff x="7605975" y="3020775"/>
            <a:chExt cx="2008100" cy="2160100"/>
          </a:xfrm>
        </p:grpSpPr>
        <p:sp>
          <p:nvSpPr>
            <p:cNvPr id="5847" name="Google Shape;5847;p69"/>
            <p:cNvSpPr/>
            <p:nvPr/>
          </p:nvSpPr>
          <p:spPr>
            <a:xfrm>
              <a:off x="7605975" y="3020775"/>
              <a:ext cx="2008100" cy="2160100"/>
            </a:xfrm>
            <a:custGeom>
              <a:avLst/>
              <a:gdLst/>
              <a:ahLst/>
              <a:cxnLst/>
              <a:rect l="l" t="t" r="r" b="b"/>
              <a:pathLst>
                <a:path w="80324" h="86404" extrusionOk="0">
                  <a:moveTo>
                    <a:pt x="42639" y="1"/>
                  </a:moveTo>
                  <a:lnTo>
                    <a:pt x="42639" y="1"/>
                  </a:lnTo>
                  <a:cubicBezTo>
                    <a:pt x="33166" y="3904"/>
                    <a:pt x="28008" y="13970"/>
                    <a:pt x="23671" y="23260"/>
                  </a:cubicBezTo>
                  <a:cubicBezTo>
                    <a:pt x="22370" y="26067"/>
                    <a:pt x="21046" y="28966"/>
                    <a:pt x="20955" y="32047"/>
                  </a:cubicBezTo>
                  <a:cubicBezTo>
                    <a:pt x="20886" y="34695"/>
                    <a:pt x="21731" y="37274"/>
                    <a:pt x="22552" y="39785"/>
                  </a:cubicBezTo>
                  <a:lnTo>
                    <a:pt x="31500" y="66742"/>
                  </a:lnTo>
                  <a:cubicBezTo>
                    <a:pt x="28738" y="62222"/>
                    <a:pt x="25839" y="57566"/>
                    <a:pt x="21411" y="54713"/>
                  </a:cubicBezTo>
                  <a:cubicBezTo>
                    <a:pt x="19162" y="53260"/>
                    <a:pt x="16401" y="52419"/>
                    <a:pt x="13734" y="52419"/>
                  </a:cubicBezTo>
                  <a:cubicBezTo>
                    <a:pt x="11121" y="52419"/>
                    <a:pt x="8598" y="53226"/>
                    <a:pt x="6734" y="55055"/>
                  </a:cubicBezTo>
                  <a:cubicBezTo>
                    <a:pt x="4840" y="56904"/>
                    <a:pt x="3904" y="59461"/>
                    <a:pt x="3037" y="61949"/>
                  </a:cubicBezTo>
                  <a:cubicBezTo>
                    <a:pt x="1941" y="65167"/>
                    <a:pt x="937" y="68408"/>
                    <a:pt x="1" y="71695"/>
                  </a:cubicBezTo>
                  <a:cubicBezTo>
                    <a:pt x="3653" y="68134"/>
                    <a:pt x="7830" y="64368"/>
                    <a:pt x="12920" y="64254"/>
                  </a:cubicBezTo>
                  <a:cubicBezTo>
                    <a:pt x="13013" y="64252"/>
                    <a:pt x="13104" y="64251"/>
                    <a:pt x="13196" y="64251"/>
                  </a:cubicBezTo>
                  <a:cubicBezTo>
                    <a:pt x="22016" y="64251"/>
                    <a:pt x="26952" y="73976"/>
                    <a:pt x="30792" y="80460"/>
                  </a:cubicBezTo>
                  <a:cubicBezTo>
                    <a:pt x="32093" y="82642"/>
                    <a:pt x="33903" y="86403"/>
                    <a:pt x="36715" y="86403"/>
                  </a:cubicBezTo>
                  <a:cubicBezTo>
                    <a:pt x="37110" y="86403"/>
                    <a:pt x="37524" y="86329"/>
                    <a:pt x="37959" y="86166"/>
                  </a:cubicBezTo>
                  <a:cubicBezTo>
                    <a:pt x="41589" y="84797"/>
                    <a:pt x="42547" y="78246"/>
                    <a:pt x="43689" y="75142"/>
                  </a:cubicBezTo>
                  <a:cubicBezTo>
                    <a:pt x="45766" y="69549"/>
                    <a:pt x="49669" y="64665"/>
                    <a:pt x="54668" y="61401"/>
                  </a:cubicBezTo>
                  <a:cubicBezTo>
                    <a:pt x="56950" y="59917"/>
                    <a:pt x="59529" y="58753"/>
                    <a:pt x="62268" y="58639"/>
                  </a:cubicBezTo>
                  <a:cubicBezTo>
                    <a:pt x="62411" y="58633"/>
                    <a:pt x="62553" y="58631"/>
                    <a:pt x="62695" y="58631"/>
                  </a:cubicBezTo>
                  <a:cubicBezTo>
                    <a:pt x="69026" y="58631"/>
                    <a:pt x="74161" y="64019"/>
                    <a:pt x="80323" y="65783"/>
                  </a:cubicBezTo>
                  <a:cubicBezTo>
                    <a:pt x="77128" y="63432"/>
                    <a:pt x="75119" y="59849"/>
                    <a:pt x="73362" y="56288"/>
                  </a:cubicBezTo>
                  <a:cubicBezTo>
                    <a:pt x="71604" y="52750"/>
                    <a:pt x="69915" y="49052"/>
                    <a:pt x="67130" y="46245"/>
                  </a:cubicBezTo>
                  <a:cubicBezTo>
                    <a:pt x="64965" y="44026"/>
                    <a:pt x="61917" y="42439"/>
                    <a:pt x="58886" y="42439"/>
                  </a:cubicBezTo>
                  <a:cubicBezTo>
                    <a:pt x="58051" y="42439"/>
                    <a:pt x="57216" y="42559"/>
                    <a:pt x="56402" y="42821"/>
                  </a:cubicBezTo>
                  <a:cubicBezTo>
                    <a:pt x="52796" y="43985"/>
                    <a:pt x="50536" y="47477"/>
                    <a:pt x="48687" y="50787"/>
                  </a:cubicBezTo>
                  <a:cubicBezTo>
                    <a:pt x="45560" y="56402"/>
                    <a:pt x="42753" y="62177"/>
                    <a:pt x="40265" y="68089"/>
                  </a:cubicBezTo>
                  <a:cubicBezTo>
                    <a:pt x="39124" y="61515"/>
                    <a:pt x="42091" y="54896"/>
                    <a:pt x="42091" y="48231"/>
                  </a:cubicBezTo>
                  <a:cubicBezTo>
                    <a:pt x="42091" y="39032"/>
                    <a:pt x="36499" y="30336"/>
                    <a:pt x="37457" y="21183"/>
                  </a:cubicBezTo>
                  <a:cubicBezTo>
                    <a:pt x="38233" y="13901"/>
                    <a:pt x="43095" y="7305"/>
                    <a:pt x="4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48" name="Google Shape;5848;p69"/>
            <p:cNvGrpSpPr/>
            <p:nvPr/>
          </p:nvGrpSpPr>
          <p:grpSpPr>
            <a:xfrm>
              <a:off x="7700700" y="3100675"/>
              <a:ext cx="1764425" cy="1795825"/>
              <a:chOff x="3782300" y="2371600"/>
              <a:chExt cx="1764425" cy="1795825"/>
            </a:xfrm>
          </p:grpSpPr>
          <p:sp>
            <p:nvSpPr>
              <p:cNvPr id="5849" name="Google Shape;5849;p69"/>
              <p:cNvSpPr/>
              <p:nvPr/>
            </p:nvSpPr>
            <p:spPr>
              <a:xfrm>
                <a:off x="4386600" y="4059525"/>
                <a:ext cx="3940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73" extrusionOk="0">
                    <a:moveTo>
                      <a:pt x="777" y="0"/>
                    </a:moveTo>
                    <a:cubicBezTo>
                      <a:pt x="526" y="23"/>
                      <a:pt x="298" y="183"/>
                      <a:pt x="206" y="388"/>
                    </a:cubicBezTo>
                    <a:cubicBezTo>
                      <a:pt x="1" y="799"/>
                      <a:pt x="343" y="1256"/>
                      <a:pt x="754" y="1256"/>
                    </a:cubicBezTo>
                    <a:cubicBezTo>
                      <a:pt x="800" y="1267"/>
                      <a:pt x="840" y="1273"/>
                      <a:pt x="880" y="1273"/>
                    </a:cubicBezTo>
                    <a:cubicBezTo>
                      <a:pt x="920" y="1273"/>
                      <a:pt x="960" y="1267"/>
                      <a:pt x="1005" y="1256"/>
                    </a:cubicBezTo>
                    <a:cubicBezTo>
                      <a:pt x="1462" y="1187"/>
                      <a:pt x="1576" y="640"/>
                      <a:pt x="1325" y="297"/>
                    </a:cubicBezTo>
                    <a:cubicBezTo>
                      <a:pt x="1188" y="115"/>
                      <a:pt x="1005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0" name="Google Shape;5850;p69"/>
              <p:cNvSpPr/>
              <p:nvPr/>
            </p:nvSpPr>
            <p:spPr>
              <a:xfrm>
                <a:off x="4293600" y="3998575"/>
                <a:ext cx="222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49" extrusionOk="0">
                    <a:moveTo>
                      <a:pt x="410" y="1"/>
                    </a:moveTo>
                    <a:cubicBezTo>
                      <a:pt x="340" y="1"/>
                      <a:pt x="269" y="20"/>
                      <a:pt x="206" y="65"/>
                    </a:cubicBezTo>
                    <a:cubicBezTo>
                      <a:pt x="69" y="156"/>
                      <a:pt x="0" y="316"/>
                      <a:pt x="46" y="453"/>
                    </a:cubicBezTo>
                    <a:cubicBezTo>
                      <a:pt x="46" y="453"/>
                      <a:pt x="46" y="475"/>
                      <a:pt x="46" y="475"/>
                    </a:cubicBezTo>
                    <a:cubicBezTo>
                      <a:pt x="46" y="698"/>
                      <a:pt x="225" y="848"/>
                      <a:pt x="440" y="848"/>
                    </a:cubicBezTo>
                    <a:cubicBezTo>
                      <a:pt x="468" y="848"/>
                      <a:pt x="497" y="846"/>
                      <a:pt x="525" y="841"/>
                    </a:cubicBezTo>
                    <a:cubicBezTo>
                      <a:pt x="754" y="795"/>
                      <a:pt x="891" y="544"/>
                      <a:pt x="822" y="316"/>
                    </a:cubicBezTo>
                    <a:cubicBezTo>
                      <a:pt x="773" y="134"/>
                      <a:pt x="592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1" name="Google Shape;5851;p69"/>
              <p:cNvSpPr/>
              <p:nvPr/>
            </p:nvSpPr>
            <p:spPr>
              <a:xfrm>
                <a:off x="4366650" y="3987225"/>
                <a:ext cx="3140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148" extrusionOk="0">
                    <a:moveTo>
                      <a:pt x="644" y="1"/>
                    </a:moveTo>
                    <a:cubicBezTo>
                      <a:pt x="453" y="1"/>
                      <a:pt x="269" y="97"/>
                      <a:pt x="228" y="313"/>
                    </a:cubicBezTo>
                    <a:cubicBezTo>
                      <a:pt x="23" y="496"/>
                      <a:pt x="0" y="815"/>
                      <a:pt x="206" y="998"/>
                    </a:cubicBezTo>
                    <a:cubicBezTo>
                      <a:pt x="308" y="1101"/>
                      <a:pt x="444" y="1148"/>
                      <a:pt x="580" y="1148"/>
                    </a:cubicBezTo>
                    <a:cubicBezTo>
                      <a:pt x="746" y="1148"/>
                      <a:pt x="914" y="1078"/>
                      <a:pt x="1027" y="952"/>
                    </a:cubicBezTo>
                    <a:cubicBezTo>
                      <a:pt x="1233" y="724"/>
                      <a:pt x="1255" y="336"/>
                      <a:pt x="1004" y="131"/>
                    </a:cubicBezTo>
                    <a:cubicBezTo>
                      <a:pt x="911" y="47"/>
                      <a:pt x="776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2" name="Google Shape;5852;p69"/>
              <p:cNvSpPr/>
              <p:nvPr/>
            </p:nvSpPr>
            <p:spPr>
              <a:xfrm>
                <a:off x="4475050" y="4051875"/>
                <a:ext cx="28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52" extrusionOk="0">
                    <a:moveTo>
                      <a:pt x="635" y="1"/>
                    </a:moveTo>
                    <a:cubicBezTo>
                      <a:pt x="541" y="1"/>
                      <a:pt x="450" y="30"/>
                      <a:pt x="366" y="78"/>
                    </a:cubicBezTo>
                    <a:cubicBezTo>
                      <a:pt x="343" y="78"/>
                      <a:pt x="320" y="101"/>
                      <a:pt x="298" y="101"/>
                    </a:cubicBezTo>
                    <a:cubicBezTo>
                      <a:pt x="1" y="306"/>
                      <a:pt x="1" y="740"/>
                      <a:pt x="298" y="946"/>
                    </a:cubicBezTo>
                    <a:cubicBezTo>
                      <a:pt x="320" y="968"/>
                      <a:pt x="343" y="968"/>
                      <a:pt x="366" y="991"/>
                    </a:cubicBezTo>
                    <a:cubicBezTo>
                      <a:pt x="452" y="1028"/>
                      <a:pt x="544" y="1051"/>
                      <a:pt x="639" y="1051"/>
                    </a:cubicBezTo>
                    <a:cubicBezTo>
                      <a:pt x="721" y="1051"/>
                      <a:pt x="806" y="1034"/>
                      <a:pt x="891" y="991"/>
                    </a:cubicBezTo>
                    <a:cubicBezTo>
                      <a:pt x="1051" y="877"/>
                      <a:pt x="1142" y="717"/>
                      <a:pt x="1142" y="535"/>
                    </a:cubicBezTo>
                    <a:cubicBezTo>
                      <a:pt x="1142" y="352"/>
                      <a:pt x="1051" y="169"/>
                      <a:pt x="891" y="78"/>
                    </a:cubicBezTo>
                    <a:cubicBezTo>
                      <a:pt x="805" y="24"/>
                      <a:pt x="71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69"/>
              <p:cNvSpPr/>
              <p:nvPr/>
            </p:nvSpPr>
            <p:spPr>
              <a:xfrm>
                <a:off x="4267350" y="3878850"/>
                <a:ext cx="31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86" extrusionOk="0">
                    <a:moveTo>
                      <a:pt x="531" y="0"/>
                    </a:moveTo>
                    <a:cubicBezTo>
                      <a:pt x="457" y="0"/>
                      <a:pt x="384" y="18"/>
                      <a:pt x="320" y="60"/>
                    </a:cubicBezTo>
                    <a:cubicBezTo>
                      <a:pt x="252" y="106"/>
                      <a:pt x="206" y="152"/>
                      <a:pt x="160" y="197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15" y="243"/>
                      <a:pt x="115" y="266"/>
                      <a:pt x="92" y="266"/>
                    </a:cubicBezTo>
                    <a:lnTo>
                      <a:pt x="115" y="266"/>
                    </a:lnTo>
                    <a:cubicBezTo>
                      <a:pt x="46" y="357"/>
                      <a:pt x="0" y="471"/>
                      <a:pt x="0" y="585"/>
                    </a:cubicBezTo>
                    <a:cubicBezTo>
                      <a:pt x="13" y="674"/>
                      <a:pt x="19" y="721"/>
                      <a:pt x="17" y="721"/>
                    </a:cubicBezTo>
                    <a:cubicBezTo>
                      <a:pt x="16" y="721"/>
                      <a:pt x="11" y="692"/>
                      <a:pt x="0" y="631"/>
                    </a:cubicBezTo>
                    <a:lnTo>
                      <a:pt x="0" y="631"/>
                    </a:lnTo>
                    <a:cubicBezTo>
                      <a:pt x="0" y="699"/>
                      <a:pt x="23" y="768"/>
                      <a:pt x="46" y="836"/>
                    </a:cubicBezTo>
                    <a:cubicBezTo>
                      <a:pt x="92" y="950"/>
                      <a:pt x="183" y="1042"/>
                      <a:pt x="274" y="1087"/>
                    </a:cubicBezTo>
                    <a:cubicBezTo>
                      <a:pt x="379" y="1155"/>
                      <a:pt x="492" y="1186"/>
                      <a:pt x="603" y="1186"/>
                    </a:cubicBezTo>
                    <a:cubicBezTo>
                      <a:pt x="829" y="1186"/>
                      <a:pt x="1050" y="1058"/>
                      <a:pt x="1187" y="859"/>
                    </a:cubicBezTo>
                    <a:cubicBezTo>
                      <a:pt x="1279" y="699"/>
                      <a:pt x="1279" y="471"/>
                      <a:pt x="1187" y="334"/>
                    </a:cubicBezTo>
                    <a:cubicBezTo>
                      <a:pt x="1187" y="334"/>
                      <a:pt x="1165" y="311"/>
                      <a:pt x="1165" y="311"/>
                    </a:cubicBezTo>
                    <a:cubicBezTo>
                      <a:pt x="1073" y="174"/>
                      <a:pt x="936" y="83"/>
                      <a:pt x="777" y="60"/>
                    </a:cubicBezTo>
                    <a:cubicBezTo>
                      <a:pt x="703" y="24"/>
                      <a:pt x="617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4" name="Google Shape;5854;p69"/>
              <p:cNvSpPr/>
              <p:nvPr/>
            </p:nvSpPr>
            <p:spPr>
              <a:xfrm>
                <a:off x="4364350" y="3880925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5" name="Google Shape;5855;p69"/>
              <p:cNvSpPr/>
              <p:nvPr/>
            </p:nvSpPr>
            <p:spPr>
              <a:xfrm>
                <a:off x="4324425" y="393170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3" y="1"/>
                    </a:moveTo>
                    <a:cubicBezTo>
                      <a:pt x="0" y="1"/>
                      <a:pt x="0" y="891"/>
                      <a:pt x="593" y="891"/>
                    </a:cubicBezTo>
                    <a:cubicBezTo>
                      <a:pt x="1164" y="891"/>
                      <a:pt x="1164" y="1"/>
                      <a:pt x="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6" name="Google Shape;5856;p69"/>
              <p:cNvSpPr/>
              <p:nvPr/>
            </p:nvSpPr>
            <p:spPr>
              <a:xfrm>
                <a:off x="4164075" y="3873075"/>
                <a:ext cx="257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59" extrusionOk="0">
                    <a:moveTo>
                      <a:pt x="511" y="0"/>
                    </a:moveTo>
                    <a:cubicBezTo>
                      <a:pt x="348" y="0"/>
                      <a:pt x="183" y="74"/>
                      <a:pt x="114" y="223"/>
                    </a:cubicBezTo>
                    <a:cubicBezTo>
                      <a:pt x="91" y="314"/>
                      <a:pt x="46" y="405"/>
                      <a:pt x="23" y="520"/>
                    </a:cubicBezTo>
                    <a:cubicBezTo>
                      <a:pt x="0" y="702"/>
                      <a:pt x="23" y="885"/>
                      <a:pt x="160" y="1022"/>
                    </a:cubicBezTo>
                    <a:cubicBezTo>
                      <a:pt x="251" y="1113"/>
                      <a:pt x="365" y="1159"/>
                      <a:pt x="502" y="1159"/>
                    </a:cubicBezTo>
                    <a:cubicBezTo>
                      <a:pt x="639" y="1159"/>
                      <a:pt x="776" y="1113"/>
                      <a:pt x="867" y="1022"/>
                    </a:cubicBezTo>
                    <a:cubicBezTo>
                      <a:pt x="1004" y="885"/>
                      <a:pt x="1027" y="702"/>
                      <a:pt x="1004" y="520"/>
                    </a:cubicBezTo>
                    <a:cubicBezTo>
                      <a:pt x="982" y="405"/>
                      <a:pt x="936" y="314"/>
                      <a:pt x="890" y="223"/>
                    </a:cubicBezTo>
                    <a:cubicBezTo>
                      <a:pt x="833" y="74"/>
                      <a:pt x="673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7" name="Google Shape;5857;p69"/>
              <p:cNvSpPr/>
              <p:nvPr/>
            </p:nvSpPr>
            <p:spPr>
              <a:xfrm>
                <a:off x="4131550" y="3767500"/>
                <a:ext cx="268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77" extrusionOk="0">
                    <a:moveTo>
                      <a:pt x="536" y="1"/>
                    </a:moveTo>
                    <a:cubicBezTo>
                      <a:pt x="360" y="1"/>
                      <a:pt x="183" y="98"/>
                      <a:pt x="114" y="292"/>
                    </a:cubicBezTo>
                    <a:cubicBezTo>
                      <a:pt x="114" y="337"/>
                      <a:pt x="114" y="360"/>
                      <a:pt x="91" y="406"/>
                    </a:cubicBezTo>
                    <a:cubicBezTo>
                      <a:pt x="0" y="680"/>
                      <a:pt x="251" y="976"/>
                      <a:pt x="548" y="976"/>
                    </a:cubicBezTo>
                    <a:cubicBezTo>
                      <a:pt x="822" y="976"/>
                      <a:pt x="1073" y="680"/>
                      <a:pt x="982" y="406"/>
                    </a:cubicBezTo>
                    <a:cubicBezTo>
                      <a:pt x="959" y="360"/>
                      <a:pt x="959" y="337"/>
                      <a:pt x="959" y="292"/>
                    </a:cubicBezTo>
                    <a:cubicBezTo>
                      <a:pt x="890" y="98"/>
                      <a:pt x="713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8" name="Google Shape;5858;p69"/>
              <p:cNvSpPr/>
              <p:nvPr/>
            </p:nvSpPr>
            <p:spPr>
              <a:xfrm>
                <a:off x="4205725" y="3804450"/>
                <a:ext cx="274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28" extrusionOk="0">
                    <a:moveTo>
                      <a:pt x="548" y="1"/>
                    </a:moveTo>
                    <a:cubicBezTo>
                      <a:pt x="297" y="1"/>
                      <a:pt x="137" y="183"/>
                      <a:pt x="69" y="411"/>
                    </a:cubicBezTo>
                    <a:cubicBezTo>
                      <a:pt x="0" y="708"/>
                      <a:pt x="229" y="1028"/>
                      <a:pt x="548" y="1028"/>
                    </a:cubicBezTo>
                    <a:cubicBezTo>
                      <a:pt x="868" y="1028"/>
                      <a:pt x="1096" y="708"/>
                      <a:pt x="1027" y="411"/>
                    </a:cubicBezTo>
                    <a:cubicBezTo>
                      <a:pt x="959" y="183"/>
                      <a:pt x="79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9" name="Google Shape;5859;p69"/>
              <p:cNvSpPr/>
              <p:nvPr/>
            </p:nvSpPr>
            <p:spPr>
              <a:xfrm>
                <a:off x="4295300" y="3785050"/>
                <a:ext cx="291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914" extrusionOk="0">
                    <a:moveTo>
                      <a:pt x="572" y="0"/>
                    </a:moveTo>
                    <a:cubicBezTo>
                      <a:pt x="1" y="0"/>
                      <a:pt x="1" y="913"/>
                      <a:pt x="572" y="913"/>
                    </a:cubicBezTo>
                    <a:cubicBezTo>
                      <a:pt x="1165" y="913"/>
                      <a:pt x="1165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0" name="Google Shape;5860;p69"/>
              <p:cNvSpPr/>
              <p:nvPr/>
            </p:nvSpPr>
            <p:spPr>
              <a:xfrm>
                <a:off x="4233100" y="3732050"/>
                <a:ext cx="26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28" y="0"/>
                    </a:moveTo>
                    <a:cubicBezTo>
                      <a:pt x="587" y="0"/>
                      <a:pt x="545" y="7"/>
                      <a:pt x="503" y="21"/>
                    </a:cubicBezTo>
                    <a:cubicBezTo>
                      <a:pt x="480" y="21"/>
                      <a:pt x="435" y="43"/>
                      <a:pt x="412" y="43"/>
                    </a:cubicBezTo>
                    <a:cubicBezTo>
                      <a:pt x="1" y="157"/>
                      <a:pt x="1" y="751"/>
                      <a:pt x="412" y="842"/>
                    </a:cubicBezTo>
                    <a:cubicBezTo>
                      <a:pt x="435" y="865"/>
                      <a:pt x="480" y="865"/>
                      <a:pt x="503" y="888"/>
                    </a:cubicBezTo>
                    <a:cubicBezTo>
                      <a:pt x="542" y="901"/>
                      <a:pt x="582" y="907"/>
                      <a:pt x="621" y="907"/>
                    </a:cubicBezTo>
                    <a:cubicBezTo>
                      <a:pt x="856" y="907"/>
                      <a:pt x="1074" y="689"/>
                      <a:pt x="1074" y="454"/>
                    </a:cubicBezTo>
                    <a:cubicBezTo>
                      <a:pt x="1074" y="203"/>
                      <a:pt x="860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1" name="Google Shape;5861;p69"/>
              <p:cNvSpPr/>
              <p:nvPr/>
            </p:nvSpPr>
            <p:spPr>
              <a:xfrm>
                <a:off x="4127550" y="365210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0" y="0"/>
                      <a:pt x="0" y="913"/>
                      <a:pt x="594" y="913"/>
                    </a:cubicBezTo>
                    <a:cubicBezTo>
                      <a:pt x="1164" y="913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2" name="Google Shape;5862;p69"/>
              <p:cNvSpPr/>
              <p:nvPr/>
            </p:nvSpPr>
            <p:spPr>
              <a:xfrm>
                <a:off x="3962625" y="37131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65" y="913"/>
                      <a:pt x="1165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3" name="Google Shape;5863;p69"/>
              <p:cNvSpPr/>
              <p:nvPr/>
            </p:nvSpPr>
            <p:spPr>
              <a:xfrm>
                <a:off x="4045375" y="365722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65" y="914"/>
                      <a:pt x="1165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4" name="Google Shape;5864;p69"/>
              <p:cNvSpPr/>
              <p:nvPr/>
            </p:nvSpPr>
            <p:spPr>
              <a:xfrm>
                <a:off x="4043100" y="3761650"/>
                <a:ext cx="2855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1" y="891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69"/>
              <p:cNvSpPr/>
              <p:nvPr/>
            </p:nvSpPr>
            <p:spPr>
              <a:xfrm>
                <a:off x="4081900" y="3846100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617" y="1"/>
                    </a:moveTo>
                    <a:cubicBezTo>
                      <a:pt x="0" y="1"/>
                      <a:pt x="0" y="937"/>
                      <a:pt x="617" y="937"/>
                    </a:cubicBezTo>
                    <a:cubicBezTo>
                      <a:pt x="1210" y="937"/>
                      <a:pt x="1210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69"/>
              <p:cNvSpPr/>
              <p:nvPr/>
            </p:nvSpPr>
            <p:spPr>
              <a:xfrm>
                <a:off x="3957500" y="38706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4" y="0"/>
                    </a:moveTo>
                    <a:cubicBezTo>
                      <a:pt x="23" y="0"/>
                      <a:pt x="0" y="890"/>
                      <a:pt x="594" y="890"/>
                    </a:cubicBezTo>
                    <a:cubicBezTo>
                      <a:pt x="1164" y="890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69"/>
              <p:cNvSpPr/>
              <p:nvPr/>
            </p:nvSpPr>
            <p:spPr>
              <a:xfrm>
                <a:off x="3974625" y="3776975"/>
                <a:ext cx="251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921" extrusionOk="0">
                    <a:moveTo>
                      <a:pt x="552" y="0"/>
                    </a:moveTo>
                    <a:cubicBezTo>
                      <a:pt x="506" y="0"/>
                      <a:pt x="458" y="8"/>
                      <a:pt x="411" y="27"/>
                    </a:cubicBezTo>
                    <a:cubicBezTo>
                      <a:pt x="388" y="27"/>
                      <a:pt x="342" y="50"/>
                      <a:pt x="320" y="72"/>
                    </a:cubicBezTo>
                    <a:cubicBezTo>
                      <a:pt x="160" y="141"/>
                      <a:pt x="0" y="255"/>
                      <a:pt x="23" y="460"/>
                    </a:cubicBezTo>
                    <a:cubicBezTo>
                      <a:pt x="23" y="666"/>
                      <a:pt x="137" y="780"/>
                      <a:pt x="320" y="871"/>
                    </a:cubicBezTo>
                    <a:cubicBezTo>
                      <a:pt x="342" y="871"/>
                      <a:pt x="388" y="894"/>
                      <a:pt x="411" y="894"/>
                    </a:cubicBezTo>
                    <a:cubicBezTo>
                      <a:pt x="458" y="912"/>
                      <a:pt x="506" y="921"/>
                      <a:pt x="552" y="921"/>
                    </a:cubicBezTo>
                    <a:cubicBezTo>
                      <a:pt x="795" y="921"/>
                      <a:pt x="1004" y="691"/>
                      <a:pt x="1004" y="460"/>
                    </a:cubicBezTo>
                    <a:cubicBezTo>
                      <a:pt x="1004" y="230"/>
                      <a:pt x="795" y="0"/>
                      <a:pt x="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69"/>
              <p:cNvSpPr/>
              <p:nvPr/>
            </p:nvSpPr>
            <p:spPr>
              <a:xfrm>
                <a:off x="3873550" y="3804075"/>
                <a:ext cx="292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68" extrusionOk="0">
                    <a:moveTo>
                      <a:pt x="650" y="0"/>
                    </a:moveTo>
                    <a:cubicBezTo>
                      <a:pt x="498" y="0"/>
                      <a:pt x="346" y="77"/>
                      <a:pt x="254" y="221"/>
                    </a:cubicBezTo>
                    <a:cubicBezTo>
                      <a:pt x="231" y="244"/>
                      <a:pt x="208" y="289"/>
                      <a:pt x="186" y="335"/>
                    </a:cubicBezTo>
                    <a:cubicBezTo>
                      <a:pt x="0" y="613"/>
                      <a:pt x="267" y="967"/>
                      <a:pt x="557" y="967"/>
                    </a:cubicBezTo>
                    <a:cubicBezTo>
                      <a:pt x="624" y="967"/>
                      <a:pt x="692" y="948"/>
                      <a:pt x="756" y="906"/>
                    </a:cubicBezTo>
                    <a:lnTo>
                      <a:pt x="870" y="837"/>
                    </a:lnTo>
                    <a:cubicBezTo>
                      <a:pt x="1121" y="677"/>
                      <a:pt x="1167" y="335"/>
                      <a:pt x="962" y="130"/>
                    </a:cubicBezTo>
                    <a:cubicBezTo>
                      <a:pt x="874" y="42"/>
                      <a:pt x="762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69"/>
              <p:cNvSpPr/>
              <p:nvPr/>
            </p:nvSpPr>
            <p:spPr>
              <a:xfrm>
                <a:off x="3859350" y="389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2" y="891"/>
                      <a:pt x="1164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69"/>
              <p:cNvSpPr/>
              <p:nvPr/>
            </p:nvSpPr>
            <p:spPr>
              <a:xfrm>
                <a:off x="3782300" y="391572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2" y="0"/>
                    </a:moveTo>
                    <a:cubicBezTo>
                      <a:pt x="1" y="0"/>
                      <a:pt x="1" y="891"/>
                      <a:pt x="572" y="891"/>
                    </a:cubicBezTo>
                    <a:cubicBezTo>
                      <a:pt x="1142" y="891"/>
                      <a:pt x="1142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69"/>
              <p:cNvSpPr/>
              <p:nvPr/>
            </p:nvSpPr>
            <p:spPr>
              <a:xfrm>
                <a:off x="3782875" y="3833550"/>
                <a:ext cx="28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868" extrusionOk="0">
                    <a:moveTo>
                      <a:pt x="549" y="1"/>
                    </a:moveTo>
                    <a:cubicBezTo>
                      <a:pt x="1" y="1"/>
                      <a:pt x="1" y="868"/>
                      <a:pt x="549" y="868"/>
                    </a:cubicBezTo>
                    <a:cubicBezTo>
                      <a:pt x="1119" y="868"/>
                      <a:pt x="111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69"/>
              <p:cNvSpPr/>
              <p:nvPr/>
            </p:nvSpPr>
            <p:spPr>
              <a:xfrm>
                <a:off x="3827400" y="3742250"/>
                <a:ext cx="23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1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36" y="731"/>
                      <a:pt x="936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69"/>
              <p:cNvSpPr/>
              <p:nvPr/>
            </p:nvSpPr>
            <p:spPr>
              <a:xfrm>
                <a:off x="3889025" y="366065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1"/>
                    </a:moveTo>
                    <a:cubicBezTo>
                      <a:pt x="0" y="1"/>
                      <a:pt x="0" y="868"/>
                      <a:pt x="548" y="868"/>
                    </a:cubicBezTo>
                    <a:cubicBezTo>
                      <a:pt x="1119" y="868"/>
                      <a:pt x="111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69"/>
              <p:cNvSpPr/>
              <p:nvPr/>
            </p:nvSpPr>
            <p:spPr>
              <a:xfrm>
                <a:off x="3905000" y="372970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0"/>
                    </a:moveTo>
                    <a:cubicBezTo>
                      <a:pt x="0" y="0"/>
                      <a:pt x="0" y="868"/>
                      <a:pt x="548" y="868"/>
                    </a:cubicBezTo>
                    <a:cubicBezTo>
                      <a:pt x="1119" y="868"/>
                      <a:pt x="1119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69"/>
              <p:cNvSpPr/>
              <p:nvPr/>
            </p:nvSpPr>
            <p:spPr>
              <a:xfrm>
                <a:off x="4445375" y="4128225"/>
                <a:ext cx="304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33" extrusionOk="0">
                    <a:moveTo>
                      <a:pt x="624" y="1"/>
                    </a:moveTo>
                    <a:cubicBezTo>
                      <a:pt x="554" y="1"/>
                      <a:pt x="482" y="19"/>
                      <a:pt x="412" y="60"/>
                    </a:cubicBezTo>
                    <a:cubicBezTo>
                      <a:pt x="343" y="106"/>
                      <a:pt x="275" y="151"/>
                      <a:pt x="206" y="220"/>
                    </a:cubicBezTo>
                    <a:cubicBezTo>
                      <a:pt x="24" y="402"/>
                      <a:pt x="1" y="722"/>
                      <a:pt x="206" y="904"/>
                    </a:cubicBezTo>
                    <a:cubicBezTo>
                      <a:pt x="301" y="987"/>
                      <a:pt x="426" y="1033"/>
                      <a:pt x="549" y="1033"/>
                    </a:cubicBezTo>
                    <a:cubicBezTo>
                      <a:pt x="665" y="1033"/>
                      <a:pt x="780" y="993"/>
                      <a:pt x="868" y="904"/>
                    </a:cubicBezTo>
                    <a:cubicBezTo>
                      <a:pt x="937" y="836"/>
                      <a:pt x="982" y="745"/>
                      <a:pt x="1028" y="676"/>
                    </a:cubicBezTo>
                    <a:cubicBezTo>
                      <a:pt x="1215" y="377"/>
                      <a:pt x="942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69"/>
              <p:cNvSpPr/>
              <p:nvPr/>
            </p:nvSpPr>
            <p:spPr>
              <a:xfrm>
                <a:off x="4337550" y="4068150"/>
                <a:ext cx="26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0" extrusionOk="0">
                    <a:moveTo>
                      <a:pt x="605" y="0"/>
                    </a:moveTo>
                    <a:cubicBezTo>
                      <a:pt x="499" y="0"/>
                      <a:pt x="392" y="41"/>
                      <a:pt x="297" y="112"/>
                    </a:cubicBezTo>
                    <a:cubicBezTo>
                      <a:pt x="274" y="158"/>
                      <a:pt x="228" y="180"/>
                      <a:pt x="183" y="203"/>
                    </a:cubicBezTo>
                    <a:cubicBezTo>
                      <a:pt x="0" y="340"/>
                      <a:pt x="23" y="683"/>
                      <a:pt x="183" y="820"/>
                    </a:cubicBezTo>
                    <a:cubicBezTo>
                      <a:pt x="268" y="893"/>
                      <a:pt x="393" y="940"/>
                      <a:pt x="515" y="940"/>
                    </a:cubicBezTo>
                    <a:cubicBezTo>
                      <a:pt x="621" y="940"/>
                      <a:pt x="725" y="904"/>
                      <a:pt x="799" y="820"/>
                    </a:cubicBezTo>
                    <a:cubicBezTo>
                      <a:pt x="822" y="774"/>
                      <a:pt x="845" y="728"/>
                      <a:pt x="890" y="705"/>
                    </a:cubicBezTo>
                    <a:cubicBezTo>
                      <a:pt x="1004" y="523"/>
                      <a:pt x="1050" y="272"/>
                      <a:pt x="890" y="112"/>
                    </a:cubicBezTo>
                    <a:cubicBezTo>
                      <a:pt x="802" y="35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69"/>
              <p:cNvSpPr/>
              <p:nvPr/>
            </p:nvSpPr>
            <p:spPr>
              <a:xfrm>
                <a:off x="4577200" y="40378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1" y="0"/>
                      <a:pt x="1" y="913"/>
                      <a:pt x="571" y="913"/>
                    </a:cubicBezTo>
                    <a:cubicBezTo>
                      <a:pt x="1165" y="913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69"/>
              <p:cNvSpPr/>
              <p:nvPr/>
            </p:nvSpPr>
            <p:spPr>
              <a:xfrm>
                <a:off x="4537250" y="410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0"/>
                    </a:moveTo>
                    <a:cubicBezTo>
                      <a:pt x="1" y="0"/>
                      <a:pt x="1" y="891"/>
                      <a:pt x="571" y="891"/>
                    </a:cubicBezTo>
                    <a:cubicBezTo>
                      <a:pt x="1165" y="891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69"/>
              <p:cNvSpPr/>
              <p:nvPr/>
            </p:nvSpPr>
            <p:spPr>
              <a:xfrm>
                <a:off x="4643975" y="4143400"/>
                <a:ext cx="291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1" extrusionOk="0">
                    <a:moveTo>
                      <a:pt x="685" y="1"/>
                    </a:moveTo>
                    <a:cubicBezTo>
                      <a:pt x="571" y="1"/>
                      <a:pt x="457" y="24"/>
                      <a:pt x="343" y="46"/>
                    </a:cubicBezTo>
                    <a:cubicBezTo>
                      <a:pt x="160" y="115"/>
                      <a:pt x="0" y="275"/>
                      <a:pt x="23" y="480"/>
                    </a:cubicBezTo>
                    <a:cubicBezTo>
                      <a:pt x="23" y="685"/>
                      <a:pt x="160" y="845"/>
                      <a:pt x="343" y="914"/>
                    </a:cubicBezTo>
                    <a:cubicBezTo>
                      <a:pt x="457" y="959"/>
                      <a:pt x="571" y="959"/>
                      <a:pt x="685" y="959"/>
                    </a:cubicBezTo>
                    <a:cubicBezTo>
                      <a:pt x="696" y="960"/>
                      <a:pt x="706" y="961"/>
                      <a:pt x="717" y="961"/>
                    </a:cubicBezTo>
                    <a:cubicBezTo>
                      <a:pt x="955" y="961"/>
                      <a:pt x="1164" y="720"/>
                      <a:pt x="1164" y="480"/>
                    </a:cubicBezTo>
                    <a:cubicBezTo>
                      <a:pt x="1141" y="229"/>
                      <a:pt x="93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69"/>
              <p:cNvSpPr/>
              <p:nvPr/>
            </p:nvSpPr>
            <p:spPr>
              <a:xfrm>
                <a:off x="4669650" y="4068575"/>
                <a:ext cx="30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27" extrusionOk="0">
                    <a:moveTo>
                      <a:pt x="688" y="1"/>
                    </a:moveTo>
                    <a:cubicBezTo>
                      <a:pt x="560" y="1"/>
                      <a:pt x="436" y="47"/>
                      <a:pt x="343" y="141"/>
                    </a:cubicBezTo>
                    <a:cubicBezTo>
                      <a:pt x="274" y="232"/>
                      <a:pt x="183" y="323"/>
                      <a:pt x="137" y="437"/>
                    </a:cubicBezTo>
                    <a:cubicBezTo>
                      <a:pt x="0" y="688"/>
                      <a:pt x="69" y="1031"/>
                      <a:pt x="320" y="1168"/>
                    </a:cubicBezTo>
                    <a:cubicBezTo>
                      <a:pt x="404" y="1206"/>
                      <a:pt x="497" y="1226"/>
                      <a:pt x="590" y="1226"/>
                    </a:cubicBezTo>
                    <a:cubicBezTo>
                      <a:pt x="776" y="1226"/>
                      <a:pt x="959" y="1145"/>
                      <a:pt x="1050" y="962"/>
                    </a:cubicBezTo>
                    <a:cubicBezTo>
                      <a:pt x="1073" y="939"/>
                      <a:pt x="1073" y="894"/>
                      <a:pt x="1096" y="871"/>
                    </a:cubicBezTo>
                    <a:cubicBezTo>
                      <a:pt x="1120" y="822"/>
                      <a:pt x="1132" y="799"/>
                      <a:pt x="1130" y="799"/>
                    </a:cubicBezTo>
                    <a:lnTo>
                      <a:pt x="1130" y="799"/>
                    </a:lnTo>
                    <a:cubicBezTo>
                      <a:pt x="1128" y="799"/>
                      <a:pt x="1117" y="816"/>
                      <a:pt x="1096" y="848"/>
                    </a:cubicBezTo>
                    <a:cubicBezTo>
                      <a:pt x="1142" y="757"/>
                      <a:pt x="1164" y="711"/>
                      <a:pt x="1187" y="620"/>
                    </a:cubicBezTo>
                    <a:cubicBezTo>
                      <a:pt x="1210" y="414"/>
                      <a:pt x="1164" y="163"/>
                      <a:pt x="959" y="72"/>
                    </a:cubicBezTo>
                    <a:cubicBezTo>
                      <a:pt x="873" y="25"/>
                      <a:pt x="780" y="1"/>
                      <a:pt x="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1" name="Google Shape;5881;p69"/>
              <p:cNvSpPr/>
              <p:nvPr/>
            </p:nvSpPr>
            <p:spPr>
              <a:xfrm>
                <a:off x="4514300" y="3964000"/>
                <a:ext cx="326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99" extrusionOk="0">
                    <a:moveTo>
                      <a:pt x="686" y="1"/>
                    </a:moveTo>
                    <a:cubicBezTo>
                      <a:pt x="594" y="1"/>
                      <a:pt x="503" y="24"/>
                      <a:pt x="417" y="78"/>
                    </a:cubicBezTo>
                    <a:cubicBezTo>
                      <a:pt x="211" y="192"/>
                      <a:pt x="143" y="375"/>
                      <a:pt x="120" y="580"/>
                    </a:cubicBezTo>
                    <a:lnTo>
                      <a:pt x="120" y="489"/>
                    </a:lnTo>
                    <a:lnTo>
                      <a:pt x="120" y="489"/>
                    </a:lnTo>
                    <a:cubicBezTo>
                      <a:pt x="0" y="809"/>
                      <a:pt x="335" y="1199"/>
                      <a:pt x="666" y="1199"/>
                    </a:cubicBezTo>
                    <a:cubicBezTo>
                      <a:pt x="713" y="1199"/>
                      <a:pt x="759" y="1191"/>
                      <a:pt x="805" y="1174"/>
                    </a:cubicBezTo>
                    <a:lnTo>
                      <a:pt x="713" y="1174"/>
                    </a:lnTo>
                    <a:cubicBezTo>
                      <a:pt x="919" y="1151"/>
                      <a:pt x="1101" y="1060"/>
                      <a:pt x="1216" y="877"/>
                    </a:cubicBezTo>
                    <a:cubicBezTo>
                      <a:pt x="1307" y="694"/>
                      <a:pt x="1307" y="489"/>
                      <a:pt x="1216" y="284"/>
                    </a:cubicBezTo>
                    <a:cubicBezTo>
                      <a:pt x="1170" y="215"/>
                      <a:pt x="1079" y="124"/>
                      <a:pt x="987" y="78"/>
                    </a:cubicBezTo>
                    <a:cubicBezTo>
                      <a:pt x="891" y="30"/>
                      <a:pt x="788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2" name="Google Shape;5882;p69"/>
              <p:cNvSpPr/>
              <p:nvPr/>
            </p:nvSpPr>
            <p:spPr>
              <a:xfrm>
                <a:off x="4758100" y="4100600"/>
                <a:ext cx="285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42" y="914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3" name="Google Shape;5883;p69"/>
              <p:cNvSpPr/>
              <p:nvPr/>
            </p:nvSpPr>
            <p:spPr>
              <a:xfrm>
                <a:off x="4743250" y="3986975"/>
                <a:ext cx="302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23" extrusionOk="0">
                    <a:moveTo>
                      <a:pt x="583" y="0"/>
                    </a:moveTo>
                    <a:cubicBezTo>
                      <a:pt x="563" y="0"/>
                      <a:pt x="544" y="1"/>
                      <a:pt x="526" y="4"/>
                    </a:cubicBezTo>
                    <a:cubicBezTo>
                      <a:pt x="320" y="26"/>
                      <a:pt x="115" y="186"/>
                      <a:pt x="69" y="392"/>
                    </a:cubicBezTo>
                    <a:cubicBezTo>
                      <a:pt x="69" y="414"/>
                      <a:pt x="69" y="414"/>
                      <a:pt x="69" y="414"/>
                    </a:cubicBezTo>
                    <a:cubicBezTo>
                      <a:pt x="1" y="734"/>
                      <a:pt x="161" y="985"/>
                      <a:pt x="457" y="1099"/>
                    </a:cubicBezTo>
                    <a:cubicBezTo>
                      <a:pt x="498" y="1115"/>
                      <a:pt x="547" y="1123"/>
                      <a:pt x="598" y="1123"/>
                    </a:cubicBezTo>
                    <a:cubicBezTo>
                      <a:pt x="692" y="1123"/>
                      <a:pt x="794" y="1098"/>
                      <a:pt x="868" y="1054"/>
                    </a:cubicBezTo>
                    <a:cubicBezTo>
                      <a:pt x="1142" y="871"/>
                      <a:pt x="1211" y="574"/>
                      <a:pt x="1074" y="300"/>
                    </a:cubicBezTo>
                    <a:lnTo>
                      <a:pt x="1051" y="255"/>
                    </a:lnTo>
                    <a:cubicBezTo>
                      <a:pt x="969" y="91"/>
                      <a:pt x="757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4" name="Google Shape;5884;p69"/>
              <p:cNvSpPr/>
              <p:nvPr/>
            </p:nvSpPr>
            <p:spPr>
              <a:xfrm>
                <a:off x="4847125" y="3943250"/>
                <a:ext cx="285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77" extrusionOk="0">
                    <a:moveTo>
                      <a:pt x="559" y="1"/>
                    </a:moveTo>
                    <a:cubicBezTo>
                      <a:pt x="411" y="1"/>
                      <a:pt x="262" y="75"/>
                      <a:pt x="183" y="223"/>
                    </a:cubicBezTo>
                    <a:cubicBezTo>
                      <a:pt x="160" y="269"/>
                      <a:pt x="137" y="337"/>
                      <a:pt x="114" y="383"/>
                    </a:cubicBezTo>
                    <a:cubicBezTo>
                      <a:pt x="0" y="680"/>
                      <a:pt x="274" y="977"/>
                      <a:pt x="571" y="977"/>
                    </a:cubicBezTo>
                    <a:cubicBezTo>
                      <a:pt x="845" y="977"/>
                      <a:pt x="1141" y="680"/>
                      <a:pt x="1004" y="383"/>
                    </a:cubicBezTo>
                    <a:cubicBezTo>
                      <a:pt x="981" y="337"/>
                      <a:pt x="959" y="269"/>
                      <a:pt x="936" y="223"/>
                    </a:cubicBezTo>
                    <a:cubicBezTo>
                      <a:pt x="856" y="75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69"/>
              <p:cNvSpPr/>
              <p:nvPr/>
            </p:nvSpPr>
            <p:spPr>
              <a:xfrm>
                <a:off x="4773500" y="38592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1"/>
                    </a:moveTo>
                    <a:cubicBezTo>
                      <a:pt x="1" y="1"/>
                      <a:pt x="1" y="937"/>
                      <a:pt x="594" y="937"/>
                    </a:cubicBezTo>
                    <a:cubicBezTo>
                      <a:pt x="1187" y="937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69"/>
              <p:cNvSpPr/>
              <p:nvPr/>
            </p:nvSpPr>
            <p:spPr>
              <a:xfrm>
                <a:off x="4879075" y="3845100"/>
                <a:ext cx="262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40" extrusionOk="0">
                    <a:moveTo>
                      <a:pt x="543" y="1"/>
                    </a:moveTo>
                    <a:cubicBezTo>
                      <a:pt x="448" y="1"/>
                      <a:pt x="357" y="31"/>
                      <a:pt x="274" y="86"/>
                    </a:cubicBezTo>
                    <a:cubicBezTo>
                      <a:pt x="274" y="86"/>
                      <a:pt x="274" y="86"/>
                      <a:pt x="274" y="109"/>
                    </a:cubicBezTo>
                    <a:cubicBezTo>
                      <a:pt x="0" y="269"/>
                      <a:pt x="0" y="680"/>
                      <a:pt x="274" y="840"/>
                    </a:cubicBezTo>
                    <a:cubicBezTo>
                      <a:pt x="361" y="909"/>
                      <a:pt x="462" y="939"/>
                      <a:pt x="576" y="939"/>
                    </a:cubicBezTo>
                    <a:cubicBezTo>
                      <a:pt x="611" y="939"/>
                      <a:pt x="647" y="936"/>
                      <a:pt x="685" y="931"/>
                    </a:cubicBezTo>
                    <a:cubicBezTo>
                      <a:pt x="868" y="862"/>
                      <a:pt x="1050" y="680"/>
                      <a:pt x="1027" y="474"/>
                    </a:cubicBezTo>
                    <a:cubicBezTo>
                      <a:pt x="1027" y="269"/>
                      <a:pt x="913" y="109"/>
                      <a:pt x="731" y="41"/>
                    </a:cubicBezTo>
                    <a:cubicBezTo>
                      <a:pt x="668" y="14"/>
                      <a:pt x="605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69"/>
              <p:cNvSpPr/>
              <p:nvPr/>
            </p:nvSpPr>
            <p:spPr>
              <a:xfrm>
                <a:off x="4836850" y="3746400"/>
                <a:ext cx="27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76" extrusionOk="0">
                    <a:moveTo>
                      <a:pt x="548" y="0"/>
                    </a:moveTo>
                    <a:cubicBezTo>
                      <a:pt x="394" y="0"/>
                      <a:pt x="240" y="74"/>
                      <a:pt x="160" y="223"/>
                    </a:cubicBezTo>
                    <a:cubicBezTo>
                      <a:pt x="137" y="268"/>
                      <a:pt x="114" y="337"/>
                      <a:pt x="91" y="382"/>
                    </a:cubicBezTo>
                    <a:cubicBezTo>
                      <a:pt x="0" y="679"/>
                      <a:pt x="251" y="976"/>
                      <a:pt x="548" y="976"/>
                    </a:cubicBezTo>
                    <a:cubicBezTo>
                      <a:pt x="822" y="976"/>
                      <a:pt x="1096" y="679"/>
                      <a:pt x="1004" y="382"/>
                    </a:cubicBezTo>
                    <a:cubicBezTo>
                      <a:pt x="982" y="337"/>
                      <a:pt x="959" y="268"/>
                      <a:pt x="936" y="223"/>
                    </a:cubicBezTo>
                    <a:cubicBezTo>
                      <a:pt x="856" y="74"/>
                      <a:pt x="70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69"/>
              <p:cNvSpPr/>
              <p:nvPr/>
            </p:nvSpPr>
            <p:spPr>
              <a:xfrm>
                <a:off x="4904750" y="3627325"/>
                <a:ext cx="245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10" extrusionOk="0">
                    <a:moveTo>
                      <a:pt x="514" y="1"/>
                    </a:moveTo>
                    <a:cubicBezTo>
                      <a:pt x="441" y="1"/>
                      <a:pt x="367" y="18"/>
                      <a:pt x="297" y="55"/>
                    </a:cubicBezTo>
                    <a:cubicBezTo>
                      <a:pt x="251" y="78"/>
                      <a:pt x="206" y="124"/>
                      <a:pt x="160" y="147"/>
                    </a:cubicBezTo>
                    <a:cubicBezTo>
                      <a:pt x="0" y="306"/>
                      <a:pt x="0" y="603"/>
                      <a:pt x="160" y="763"/>
                    </a:cubicBezTo>
                    <a:cubicBezTo>
                      <a:pt x="206" y="786"/>
                      <a:pt x="251" y="831"/>
                      <a:pt x="297" y="854"/>
                    </a:cubicBezTo>
                    <a:cubicBezTo>
                      <a:pt x="367" y="892"/>
                      <a:pt x="442" y="909"/>
                      <a:pt x="516" y="909"/>
                    </a:cubicBezTo>
                    <a:cubicBezTo>
                      <a:pt x="755" y="909"/>
                      <a:pt x="982" y="728"/>
                      <a:pt x="982" y="466"/>
                    </a:cubicBezTo>
                    <a:cubicBezTo>
                      <a:pt x="982" y="187"/>
                      <a:pt x="754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69"/>
              <p:cNvSpPr/>
              <p:nvPr/>
            </p:nvSpPr>
            <p:spPr>
              <a:xfrm>
                <a:off x="4923575" y="372455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69"/>
              <p:cNvSpPr/>
              <p:nvPr/>
            </p:nvSpPr>
            <p:spPr>
              <a:xfrm>
                <a:off x="5054825" y="3633125"/>
                <a:ext cx="308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8" extrusionOk="0">
                    <a:moveTo>
                      <a:pt x="620" y="0"/>
                    </a:moveTo>
                    <a:cubicBezTo>
                      <a:pt x="508" y="0"/>
                      <a:pt x="400" y="40"/>
                      <a:pt x="320" y="120"/>
                    </a:cubicBezTo>
                    <a:cubicBezTo>
                      <a:pt x="274" y="166"/>
                      <a:pt x="229" y="211"/>
                      <a:pt x="206" y="257"/>
                    </a:cubicBezTo>
                    <a:cubicBezTo>
                      <a:pt x="0" y="577"/>
                      <a:pt x="274" y="987"/>
                      <a:pt x="617" y="987"/>
                    </a:cubicBezTo>
                    <a:cubicBezTo>
                      <a:pt x="982" y="987"/>
                      <a:pt x="1233" y="577"/>
                      <a:pt x="1050" y="257"/>
                    </a:cubicBezTo>
                    <a:cubicBezTo>
                      <a:pt x="1005" y="211"/>
                      <a:pt x="982" y="166"/>
                      <a:pt x="936" y="120"/>
                    </a:cubicBezTo>
                    <a:cubicBezTo>
                      <a:pt x="845" y="40"/>
                      <a:pt x="731" y="0"/>
                      <a:pt x="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69"/>
              <p:cNvSpPr/>
              <p:nvPr/>
            </p:nvSpPr>
            <p:spPr>
              <a:xfrm>
                <a:off x="5024575" y="3734825"/>
                <a:ext cx="308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60" extrusionOk="0">
                    <a:moveTo>
                      <a:pt x="617" y="1"/>
                    </a:moveTo>
                    <a:cubicBezTo>
                      <a:pt x="1" y="1"/>
                      <a:pt x="1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69"/>
              <p:cNvSpPr/>
              <p:nvPr/>
            </p:nvSpPr>
            <p:spPr>
              <a:xfrm>
                <a:off x="5152975" y="3716600"/>
                <a:ext cx="308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3" extrusionOk="0">
                    <a:moveTo>
                      <a:pt x="758" y="1"/>
                    </a:moveTo>
                    <a:cubicBezTo>
                      <a:pt x="704" y="1"/>
                      <a:pt x="649" y="8"/>
                      <a:pt x="594" y="22"/>
                    </a:cubicBezTo>
                    <a:cubicBezTo>
                      <a:pt x="503" y="22"/>
                      <a:pt x="411" y="45"/>
                      <a:pt x="343" y="68"/>
                    </a:cubicBezTo>
                    <a:cubicBezTo>
                      <a:pt x="137" y="91"/>
                      <a:pt x="0" y="319"/>
                      <a:pt x="0" y="502"/>
                    </a:cubicBezTo>
                    <a:cubicBezTo>
                      <a:pt x="0" y="684"/>
                      <a:pt x="137" y="912"/>
                      <a:pt x="343" y="935"/>
                    </a:cubicBezTo>
                    <a:cubicBezTo>
                      <a:pt x="411" y="958"/>
                      <a:pt x="503" y="981"/>
                      <a:pt x="594" y="981"/>
                    </a:cubicBezTo>
                    <a:cubicBezTo>
                      <a:pt x="649" y="995"/>
                      <a:pt x="704" y="1002"/>
                      <a:pt x="758" y="1002"/>
                    </a:cubicBezTo>
                    <a:cubicBezTo>
                      <a:pt x="883" y="1002"/>
                      <a:pt x="1000" y="962"/>
                      <a:pt x="1096" y="867"/>
                    </a:cubicBezTo>
                    <a:cubicBezTo>
                      <a:pt x="1187" y="753"/>
                      <a:pt x="1233" y="639"/>
                      <a:pt x="1233" y="502"/>
                    </a:cubicBezTo>
                    <a:cubicBezTo>
                      <a:pt x="1233" y="365"/>
                      <a:pt x="1187" y="228"/>
                      <a:pt x="1096" y="136"/>
                    </a:cubicBezTo>
                    <a:cubicBezTo>
                      <a:pt x="1000" y="41"/>
                      <a:pt x="883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3" name="Google Shape;5893;p69"/>
              <p:cNvSpPr/>
              <p:nvPr/>
            </p:nvSpPr>
            <p:spPr>
              <a:xfrm>
                <a:off x="4969225" y="3822950"/>
                <a:ext cx="302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3" extrusionOk="0">
                    <a:moveTo>
                      <a:pt x="695" y="1"/>
                    </a:moveTo>
                    <a:cubicBezTo>
                      <a:pt x="627" y="1"/>
                      <a:pt x="561" y="18"/>
                      <a:pt x="503" y="59"/>
                    </a:cubicBezTo>
                    <a:lnTo>
                      <a:pt x="252" y="219"/>
                    </a:lnTo>
                    <a:cubicBezTo>
                      <a:pt x="115" y="333"/>
                      <a:pt x="1" y="470"/>
                      <a:pt x="23" y="653"/>
                    </a:cubicBezTo>
                    <a:cubicBezTo>
                      <a:pt x="23" y="790"/>
                      <a:pt x="69" y="904"/>
                      <a:pt x="160" y="995"/>
                    </a:cubicBezTo>
                    <a:cubicBezTo>
                      <a:pt x="252" y="1087"/>
                      <a:pt x="389" y="1132"/>
                      <a:pt x="503" y="1132"/>
                    </a:cubicBezTo>
                    <a:cubicBezTo>
                      <a:pt x="685" y="1132"/>
                      <a:pt x="822" y="1041"/>
                      <a:pt x="936" y="904"/>
                    </a:cubicBezTo>
                    <a:lnTo>
                      <a:pt x="1096" y="653"/>
                    </a:lnTo>
                    <a:cubicBezTo>
                      <a:pt x="1210" y="516"/>
                      <a:pt x="1165" y="242"/>
                      <a:pt x="1028" y="128"/>
                    </a:cubicBezTo>
                    <a:cubicBezTo>
                      <a:pt x="940" y="55"/>
                      <a:pt x="81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4" name="Google Shape;5894;p69"/>
              <p:cNvSpPr/>
              <p:nvPr/>
            </p:nvSpPr>
            <p:spPr>
              <a:xfrm>
                <a:off x="4989200" y="3549950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59" y="731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69"/>
              <p:cNvSpPr/>
              <p:nvPr/>
            </p:nvSpPr>
            <p:spPr>
              <a:xfrm>
                <a:off x="5046275" y="3410725"/>
                <a:ext cx="30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59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69"/>
              <p:cNvSpPr/>
              <p:nvPr/>
            </p:nvSpPr>
            <p:spPr>
              <a:xfrm>
                <a:off x="5191950" y="3402725"/>
                <a:ext cx="27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39" extrusionOk="0">
                    <a:moveTo>
                      <a:pt x="587" y="1"/>
                    </a:moveTo>
                    <a:cubicBezTo>
                      <a:pt x="404" y="1"/>
                      <a:pt x="267" y="92"/>
                      <a:pt x="153" y="252"/>
                    </a:cubicBezTo>
                    <a:cubicBezTo>
                      <a:pt x="108" y="297"/>
                      <a:pt x="85" y="366"/>
                      <a:pt x="62" y="457"/>
                    </a:cubicBezTo>
                    <a:cubicBezTo>
                      <a:pt x="1" y="784"/>
                      <a:pt x="214" y="1038"/>
                      <a:pt x="538" y="1038"/>
                    </a:cubicBezTo>
                    <a:cubicBezTo>
                      <a:pt x="576" y="1038"/>
                      <a:pt x="615" y="1035"/>
                      <a:pt x="655" y="1028"/>
                    </a:cubicBezTo>
                    <a:cubicBezTo>
                      <a:pt x="724" y="1028"/>
                      <a:pt x="792" y="982"/>
                      <a:pt x="861" y="936"/>
                    </a:cubicBezTo>
                    <a:cubicBezTo>
                      <a:pt x="998" y="845"/>
                      <a:pt x="1112" y="685"/>
                      <a:pt x="1112" y="503"/>
                    </a:cubicBezTo>
                    <a:cubicBezTo>
                      <a:pt x="1089" y="366"/>
                      <a:pt x="1043" y="252"/>
                      <a:pt x="952" y="137"/>
                    </a:cubicBezTo>
                    <a:cubicBezTo>
                      <a:pt x="861" y="46"/>
                      <a:pt x="72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69"/>
              <p:cNvSpPr/>
              <p:nvPr/>
            </p:nvSpPr>
            <p:spPr>
              <a:xfrm>
                <a:off x="5106175" y="3495175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17" y="0"/>
                    </a:moveTo>
                    <a:cubicBezTo>
                      <a:pt x="1" y="0"/>
                      <a:pt x="1" y="982"/>
                      <a:pt x="617" y="982"/>
                    </a:cubicBezTo>
                    <a:cubicBezTo>
                      <a:pt x="1256" y="982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69"/>
              <p:cNvSpPr/>
              <p:nvPr/>
            </p:nvSpPr>
            <p:spPr>
              <a:xfrm>
                <a:off x="5146700" y="3584175"/>
                <a:ext cx="314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0" extrusionOk="0">
                    <a:moveTo>
                      <a:pt x="639" y="1"/>
                    </a:moveTo>
                    <a:cubicBezTo>
                      <a:pt x="0" y="1"/>
                      <a:pt x="0" y="960"/>
                      <a:pt x="639" y="960"/>
                    </a:cubicBezTo>
                    <a:cubicBezTo>
                      <a:pt x="1256" y="960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9" name="Google Shape;5899;p69"/>
              <p:cNvSpPr/>
              <p:nvPr/>
            </p:nvSpPr>
            <p:spPr>
              <a:xfrm>
                <a:off x="5250550" y="3494600"/>
                <a:ext cx="331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24" y="1028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0" name="Google Shape;5900;p69"/>
              <p:cNvSpPr/>
              <p:nvPr/>
            </p:nvSpPr>
            <p:spPr>
              <a:xfrm>
                <a:off x="5289350" y="3639550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1" name="Google Shape;5901;p69"/>
              <p:cNvSpPr/>
              <p:nvPr/>
            </p:nvSpPr>
            <p:spPr>
              <a:xfrm>
                <a:off x="5265950" y="3704600"/>
                <a:ext cx="3085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33" y="959"/>
                      <a:pt x="1233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2" name="Google Shape;5902;p69"/>
              <p:cNvSpPr/>
              <p:nvPr/>
            </p:nvSpPr>
            <p:spPr>
              <a:xfrm>
                <a:off x="5410900" y="3747400"/>
                <a:ext cx="314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59" extrusionOk="0">
                    <a:moveTo>
                      <a:pt x="640" y="0"/>
                    </a:moveTo>
                    <a:cubicBezTo>
                      <a:pt x="23" y="0"/>
                      <a:pt x="0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3" name="Google Shape;5903;p69"/>
              <p:cNvSpPr/>
              <p:nvPr/>
            </p:nvSpPr>
            <p:spPr>
              <a:xfrm>
                <a:off x="5416025" y="363097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1" y="1"/>
                    </a:moveTo>
                    <a:cubicBezTo>
                      <a:pt x="1" y="1"/>
                      <a:pt x="1" y="891"/>
                      <a:pt x="571" y="891"/>
                    </a:cubicBezTo>
                    <a:cubicBezTo>
                      <a:pt x="1142" y="891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4" name="Google Shape;5904;p69"/>
              <p:cNvSpPr/>
              <p:nvPr/>
            </p:nvSpPr>
            <p:spPr>
              <a:xfrm>
                <a:off x="5366950" y="3519700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60" y="731"/>
                      <a:pt x="960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5" name="Google Shape;5905;p69"/>
              <p:cNvSpPr/>
              <p:nvPr/>
            </p:nvSpPr>
            <p:spPr>
              <a:xfrm>
                <a:off x="5228300" y="3620700"/>
                <a:ext cx="245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32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82" y="731"/>
                      <a:pt x="982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6" name="Google Shape;5906;p69"/>
              <p:cNvSpPr/>
              <p:nvPr/>
            </p:nvSpPr>
            <p:spPr>
              <a:xfrm>
                <a:off x="5477100" y="3738825"/>
                <a:ext cx="1942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46" extrusionOk="0">
                    <a:moveTo>
                      <a:pt x="388" y="1"/>
                    </a:moveTo>
                    <a:cubicBezTo>
                      <a:pt x="183" y="23"/>
                      <a:pt x="0" y="183"/>
                      <a:pt x="0" y="389"/>
                    </a:cubicBezTo>
                    <a:cubicBezTo>
                      <a:pt x="23" y="411"/>
                      <a:pt x="23" y="434"/>
                      <a:pt x="23" y="457"/>
                    </a:cubicBezTo>
                    <a:cubicBezTo>
                      <a:pt x="23" y="663"/>
                      <a:pt x="183" y="845"/>
                      <a:pt x="388" y="845"/>
                    </a:cubicBezTo>
                    <a:cubicBezTo>
                      <a:pt x="594" y="822"/>
                      <a:pt x="776" y="685"/>
                      <a:pt x="776" y="457"/>
                    </a:cubicBezTo>
                    <a:cubicBezTo>
                      <a:pt x="776" y="434"/>
                      <a:pt x="776" y="411"/>
                      <a:pt x="776" y="389"/>
                    </a:cubicBezTo>
                    <a:cubicBezTo>
                      <a:pt x="776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7" name="Google Shape;5907;p69"/>
              <p:cNvSpPr/>
              <p:nvPr/>
            </p:nvSpPr>
            <p:spPr>
              <a:xfrm>
                <a:off x="5522750" y="3813575"/>
                <a:ext cx="239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754" extrusionOk="0">
                    <a:moveTo>
                      <a:pt x="479" y="1"/>
                    </a:moveTo>
                    <a:cubicBezTo>
                      <a:pt x="0" y="1"/>
                      <a:pt x="0" y="754"/>
                      <a:pt x="479" y="754"/>
                    </a:cubicBezTo>
                    <a:cubicBezTo>
                      <a:pt x="959" y="754"/>
                      <a:pt x="95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8" name="Google Shape;5908;p69"/>
              <p:cNvSpPr/>
              <p:nvPr/>
            </p:nvSpPr>
            <p:spPr>
              <a:xfrm>
                <a:off x="4614875" y="39419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8" y="982"/>
                      <a:pt x="1278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69"/>
              <p:cNvSpPr/>
              <p:nvPr/>
            </p:nvSpPr>
            <p:spPr>
              <a:xfrm>
                <a:off x="4641675" y="3753525"/>
                <a:ext cx="320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47" extrusionOk="0">
                    <a:moveTo>
                      <a:pt x="619" y="0"/>
                    </a:moveTo>
                    <a:cubicBezTo>
                      <a:pt x="516" y="0"/>
                      <a:pt x="418" y="27"/>
                      <a:pt x="320" y="97"/>
                    </a:cubicBezTo>
                    <a:cubicBezTo>
                      <a:pt x="115" y="189"/>
                      <a:pt x="47" y="371"/>
                      <a:pt x="24" y="577"/>
                    </a:cubicBezTo>
                    <a:cubicBezTo>
                      <a:pt x="1" y="736"/>
                      <a:pt x="115" y="896"/>
                      <a:pt x="252" y="988"/>
                    </a:cubicBezTo>
                    <a:cubicBezTo>
                      <a:pt x="324" y="1031"/>
                      <a:pt x="397" y="1047"/>
                      <a:pt x="469" y="1047"/>
                    </a:cubicBezTo>
                    <a:cubicBezTo>
                      <a:pt x="511" y="1047"/>
                      <a:pt x="553" y="1042"/>
                      <a:pt x="594" y="1033"/>
                    </a:cubicBezTo>
                    <a:cubicBezTo>
                      <a:pt x="617" y="1035"/>
                      <a:pt x="639" y="1037"/>
                      <a:pt x="662" y="1037"/>
                    </a:cubicBezTo>
                    <a:cubicBezTo>
                      <a:pt x="870" y="1037"/>
                      <a:pt x="1083" y="940"/>
                      <a:pt x="1165" y="714"/>
                    </a:cubicBezTo>
                    <a:cubicBezTo>
                      <a:pt x="1279" y="440"/>
                      <a:pt x="1142" y="97"/>
                      <a:pt x="823" y="29"/>
                    </a:cubicBezTo>
                    <a:cubicBezTo>
                      <a:pt x="752" y="11"/>
                      <a:pt x="685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69"/>
              <p:cNvSpPr/>
              <p:nvPr/>
            </p:nvSpPr>
            <p:spPr>
              <a:xfrm>
                <a:off x="4559525" y="3847825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5"/>
                      <a:pt x="639" y="1005"/>
                    </a:cubicBezTo>
                    <a:cubicBezTo>
                      <a:pt x="1278" y="1005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1" name="Google Shape;5911;p69"/>
              <p:cNvSpPr/>
              <p:nvPr/>
            </p:nvSpPr>
            <p:spPr>
              <a:xfrm>
                <a:off x="4471625" y="3862075"/>
                <a:ext cx="308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83" extrusionOk="0">
                    <a:moveTo>
                      <a:pt x="617" y="1"/>
                    </a:moveTo>
                    <a:cubicBezTo>
                      <a:pt x="1" y="1"/>
                      <a:pt x="1" y="982"/>
                      <a:pt x="617" y="982"/>
                    </a:cubicBezTo>
                    <a:cubicBezTo>
                      <a:pt x="1234" y="982"/>
                      <a:pt x="1234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2" name="Google Shape;5912;p69"/>
              <p:cNvSpPr/>
              <p:nvPr/>
            </p:nvSpPr>
            <p:spPr>
              <a:xfrm>
                <a:off x="4424275" y="36943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0"/>
                    </a:moveTo>
                    <a:cubicBezTo>
                      <a:pt x="0" y="0"/>
                      <a:pt x="0" y="936"/>
                      <a:pt x="594" y="936"/>
                    </a:cubicBezTo>
                    <a:cubicBezTo>
                      <a:pt x="1187" y="936"/>
                      <a:pt x="1187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3" name="Google Shape;5913;p69"/>
              <p:cNvSpPr/>
              <p:nvPr/>
            </p:nvSpPr>
            <p:spPr>
              <a:xfrm>
                <a:off x="4492750" y="377420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23" y="1"/>
                      <a:pt x="0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4" name="Google Shape;5914;p69"/>
              <p:cNvSpPr/>
              <p:nvPr/>
            </p:nvSpPr>
            <p:spPr>
              <a:xfrm>
                <a:off x="4563500" y="3656700"/>
                <a:ext cx="266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66" extrusionOk="0">
                    <a:moveTo>
                      <a:pt x="542" y="1"/>
                    </a:moveTo>
                    <a:cubicBezTo>
                      <a:pt x="426" y="1"/>
                      <a:pt x="307" y="42"/>
                      <a:pt x="206" y="136"/>
                    </a:cubicBezTo>
                    <a:cubicBezTo>
                      <a:pt x="206" y="159"/>
                      <a:pt x="183" y="159"/>
                      <a:pt x="183" y="181"/>
                    </a:cubicBezTo>
                    <a:cubicBezTo>
                      <a:pt x="1" y="341"/>
                      <a:pt x="1" y="638"/>
                      <a:pt x="183" y="798"/>
                    </a:cubicBezTo>
                    <a:cubicBezTo>
                      <a:pt x="183" y="798"/>
                      <a:pt x="206" y="820"/>
                      <a:pt x="206" y="820"/>
                    </a:cubicBezTo>
                    <a:cubicBezTo>
                      <a:pt x="305" y="919"/>
                      <a:pt x="435" y="965"/>
                      <a:pt x="562" y="965"/>
                    </a:cubicBezTo>
                    <a:cubicBezTo>
                      <a:pt x="817" y="965"/>
                      <a:pt x="1066" y="782"/>
                      <a:pt x="1051" y="478"/>
                    </a:cubicBezTo>
                    <a:cubicBezTo>
                      <a:pt x="1035" y="197"/>
                      <a:pt x="795" y="1"/>
                      <a:pt x="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5" name="Google Shape;5915;p69"/>
              <p:cNvSpPr/>
              <p:nvPr/>
            </p:nvSpPr>
            <p:spPr>
              <a:xfrm>
                <a:off x="4666225" y="3573350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56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6" name="Google Shape;5916;p69"/>
              <p:cNvSpPr/>
              <p:nvPr/>
            </p:nvSpPr>
            <p:spPr>
              <a:xfrm>
                <a:off x="4578925" y="350487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0" y="0"/>
                      <a:pt x="0" y="913"/>
                      <a:pt x="571" y="913"/>
                    </a:cubicBezTo>
                    <a:cubicBezTo>
                      <a:pt x="1164" y="913"/>
                      <a:pt x="1164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69"/>
              <p:cNvSpPr/>
              <p:nvPr/>
            </p:nvSpPr>
            <p:spPr>
              <a:xfrm>
                <a:off x="4471075" y="3573925"/>
                <a:ext cx="25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1004" y="776"/>
                      <a:pt x="1004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69"/>
              <p:cNvSpPr/>
              <p:nvPr/>
            </p:nvSpPr>
            <p:spPr>
              <a:xfrm>
                <a:off x="4360375" y="3524275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593" y="0"/>
                    </a:moveTo>
                    <a:cubicBezTo>
                      <a:pt x="0" y="0"/>
                      <a:pt x="0" y="936"/>
                      <a:pt x="593" y="936"/>
                    </a:cubicBezTo>
                    <a:cubicBezTo>
                      <a:pt x="1210" y="936"/>
                      <a:pt x="1210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9" name="Google Shape;5919;p69"/>
              <p:cNvSpPr/>
              <p:nvPr/>
            </p:nvSpPr>
            <p:spPr>
              <a:xfrm>
                <a:off x="4425425" y="3422700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0" name="Google Shape;5920;p69"/>
              <p:cNvSpPr/>
              <p:nvPr/>
            </p:nvSpPr>
            <p:spPr>
              <a:xfrm>
                <a:off x="4497875" y="3470050"/>
                <a:ext cx="320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279" y="1005"/>
                      <a:pt x="1279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69"/>
              <p:cNvSpPr/>
              <p:nvPr/>
            </p:nvSpPr>
            <p:spPr>
              <a:xfrm>
                <a:off x="4611450" y="3358775"/>
                <a:ext cx="314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83" extrusionOk="0">
                    <a:moveTo>
                      <a:pt x="639" y="1"/>
                    </a:moveTo>
                    <a:cubicBezTo>
                      <a:pt x="0" y="1"/>
                      <a:pt x="0" y="982"/>
                      <a:pt x="639" y="982"/>
                    </a:cubicBezTo>
                    <a:cubicBezTo>
                      <a:pt x="1256" y="982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69"/>
              <p:cNvSpPr/>
              <p:nvPr/>
            </p:nvSpPr>
            <p:spPr>
              <a:xfrm>
                <a:off x="4666800" y="3325125"/>
                <a:ext cx="308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2" extrusionOk="0">
                    <a:moveTo>
                      <a:pt x="616" y="0"/>
                    </a:moveTo>
                    <a:cubicBezTo>
                      <a:pt x="0" y="0"/>
                      <a:pt x="0" y="982"/>
                      <a:pt x="616" y="982"/>
                    </a:cubicBezTo>
                    <a:cubicBezTo>
                      <a:pt x="1233" y="982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69"/>
              <p:cNvSpPr/>
              <p:nvPr/>
            </p:nvSpPr>
            <p:spPr>
              <a:xfrm>
                <a:off x="4665075" y="3463225"/>
                <a:ext cx="274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45" extrusionOk="0">
                    <a:moveTo>
                      <a:pt x="549" y="0"/>
                    </a:moveTo>
                    <a:cubicBezTo>
                      <a:pt x="1" y="0"/>
                      <a:pt x="1" y="845"/>
                      <a:pt x="549" y="845"/>
                    </a:cubicBezTo>
                    <a:cubicBezTo>
                      <a:pt x="1096" y="845"/>
                      <a:pt x="1096" y="0"/>
                      <a:pt x="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69"/>
              <p:cNvSpPr/>
              <p:nvPr/>
            </p:nvSpPr>
            <p:spPr>
              <a:xfrm>
                <a:off x="4500175" y="33199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60"/>
                      <a:pt x="616" y="960"/>
                    </a:cubicBezTo>
                    <a:cubicBezTo>
                      <a:pt x="1233" y="960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69"/>
              <p:cNvSpPr/>
              <p:nvPr/>
            </p:nvSpPr>
            <p:spPr>
              <a:xfrm>
                <a:off x="4576050" y="3155075"/>
                <a:ext cx="314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60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56" y="959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6" name="Google Shape;5926;p69"/>
              <p:cNvSpPr/>
              <p:nvPr/>
            </p:nvSpPr>
            <p:spPr>
              <a:xfrm>
                <a:off x="4605725" y="3258425"/>
                <a:ext cx="234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4" extrusionOk="0">
                    <a:moveTo>
                      <a:pt x="415" y="0"/>
                    </a:moveTo>
                    <a:cubicBezTo>
                      <a:pt x="319" y="0"/>
                      <a:pt x="227" y="35"/>
                      <a:pt x="161" y="112"/>
                    </a:cubicBezTo>
                    <a:cubicBezTo>
                      <a:pt x="1" y="272"/>
                      <a:pt x="1" y="500"/>
                      <a:pt x="161" y="660"/>
                    </a:cubicBezTo>
                    <a:cubicBezTo>
                      <a:pt x="183" y="683"/>
                      <a:pt x="206" y="705"/>
                      <a:pt x="229" y="751"/>
                    </a:cubicBezTo>
                    <a:cubicBezTo>
                      <a:pt x="298" y="819"/>
                      <a:pt x="400" y="854"/>
                      <a:pt x="503" y="854"/>
                    </a:cubicBezTo>
                    <a:cubicBezTo>
                      <a:pt x="606" y="854"/>
                      <a:pt x="708" y="819"/>
                      <a:pt x="777" y="751"/>
                    </a:cubicBezTo>
                    <a:cubicBezTo>
                      <a:pt x="914" y="591"/>
                      <a:pt x="937" y="340"/>
                      <a:pt x="777" y="180"/>
                    </a:cubicBezTo>
                    <a:cubicBezTo>
                      <a:pt x="754" y="158"/>
                      <a:pt x="731" y="135"/>
                      <a:pt x="708" y="112"/>
                    </a:cubicBezTo>
                    <a:cubicBezTo>
                      <a:pt x="626" y="41"/>
                      <a:pt x="518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7" name="Google Shape;5927;p69"/>
              <p:cNvSpPr/>
              <p:nvPr/>
            </p:nvSpPr>
            <p:spPr>
              <a:xfrm>
                <a:off x="4450525" y="31567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7" y="1"/>
                    </a:moveTo>
                    <a:cubicBezTo>
                      <a:pt x="0" y="1"/>
                      <a:pt x="0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69"/>
              <p:cNvSpPr/>
              <p:nvPr/>
            </p:nvSpPr>
            <p:spPr>
              <a:xfrm>
                <a:off x="4387750" y="32931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79" y="982"/>
                      <a:pt x="1279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69"/>
              <p:cNvSpPr/>
              <p:nvPr/>
            </p:nvSpPr>
            <p:spPr>
              <a:xfrm>
                <a:off x="4282750" y="3203475"/>
                <a:ext cx="234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22" extrusionOk="0">
                    <a:moveTo>
                      <a:pt x="440" y="1"/>
                    </a:moveTo>
                    <a:cubicBezTo>
                      <a:pt x="210" y="1"/>
                      <a:pt x="1" y="231"/>
                      <a:pt x="1" y="461"/>
                    </a:cubicBezTo>
                    <a:cubicBezTo>
                      <a:pt x="1" y="691"/>
                      <a:pt x="210" y="921"/>
                      <a:pt x="440" y="921"/>
                    </a:cubicBezTo>
                    <a:cubicBezTo>
                      <a:pt x="483" y="921"/>
                      <a:pt x="528" y="913"/>
                      <a:pt x="571" y="895"/>
                    </a:cubicBezTo>
                    <a:cubicBezTo>
                      <a:pt x="594" y="872"/>
                      <a:pt x="617" y="872"/>
                      <a:pt x="617" y="872"/>
                    </a:cubicBezTo>
                    <a:cubicBezTo>
                      <a:pt x="800" y="803"/>
                      <a:pt x="937" y="666"/>
                      <a:pt x="937" y="461"/>
                    </a:cubicBezTo>
                    <a:cubicBezTo>
                      <a:pt x="937" y="256"/>
                      <a:pt x="800" y="141"/>
                      <a:pt x="617" y="50"/>
                    </a:cubicBezTo>
                    <a:cubicBezTo>
                      <a:pt x="617" y="50"/>
                      <a:pt x="594" y="50"/>
                      <a:pt x="571" y="27"/>
                    </a:cubicBezTo>
                    <a:cubicBezTo>
                      <a:pt x="528" y="9"/>
                      <a:pt x="483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69"/>
              <p:cNvSpPr/>
              <p:nvPr/>
            </p:nvSpPr>
            <p:spPr>
              <a:xfrm>
                <a:off x="4338675" y="33656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69"/>
              <p:cNvSpPr/>
              <p:nvPr/>
            </p:nvSpPr>
            <p:spPr>
              <a:xfrm>
                <a:off x="4358075" y="31402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69"/>
              <p:cNvSpPr/>
              <p:nvPr/>
            </p:nvSpPr>
            <p:spPr>
              <a:xfrm>
                <a:off x="4445950" y="3002150"/>
                <a:ext cx="29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8" extrusionOk="0">
                    <a:moveTo>
                      <a:pt x="663" y="0"/>
                    </a:moveTo>
                    <a:cubicBezTo>
                      <a:pt x="206" y="23"/>
                      <a:pt x="1" y="525"/>
                      <a:pt x="298" y="868"/>
                    </a:cubicBezTo>
                    <a:lnTo>
                      <a:pt x="343" y="890"/>
                    </a:lnTo>
                    <a:cubicBezTo>
                      <a:pt x="412" y="982"/>
                      <a:pt x="531" y="1027"/>
                      <a:pt x="654" y="1027"/>
                    </a:cubicBezTo>
                    <a:cubicBezTo>
                      <a:pt x="777" y="1027"/>
                      <a:pt x="902" y="982"/>
                      <a:pt x="982" y="890"/>
                    </a:cubicBezTo>
                    <a:lnTo>
                      <a:pt x="1005" y="868"/>
                    </a:lnTo>
                    <a:cubicBezTo>
                      <a:pt x="1142" y="708"/>
                      <a:pt x="1188" y="502"/>
                      <a:pt x="1119" y="320"/>
                    </a:cubicBezTo>
                    <a:cubicBezTo>
                      <a:pt x="1028" y="137"/>
                      <a:pt x="845" y="0"/>
                      <a:pt x="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69"/>
              <p:cNvSpPr/>
              <p:nvPr/>
            </p:nvSpPr>
            <p:spPr>
              <a:xfrm>
                <a:off x="4501875" y="3050850"/>
                <a:ext cx="30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43" extrusionOk="0">
                    <a:moveTo>
                      <a:pt x="602" y="1"/>
                    </a:moveTo>
                    <a:cubicBezTo>
                      <a:pt x="483" y="1"/>
                      <a:pt x="363" y="41"/>
                      <a:pt x="275" y="129"/>
                    </a:cubicBezTo>
                    <a:cubicBezTo>
                      <a:pt x="252" y="175"/>
                      <a:pt x="206" y="221"/>
                      <a:pt x="183" y="289"/>
                    </a:cubicBezTo>
                    <a:cubicBezTo>
                      <a:pt x="1" y="631"/>
                      <a:pt x="206" y="1042"/>
                      <a:pt x="617" y="1042"/>
                    </a:cubicBezTo>
                    <a:cubicBezTo>
                      <a:pt x="1028" y="1042"/>
                      <a:pt x="1233" y="631"/>
                      <a:pt x="1051" y="289"/>
                    </a:cubicBezTo>
                    <a:cubicBezTo>
                      <a:pt x="1028" y="221"/>
                      <a:pt x="982" y="175"/>
                      <a:pt x="937" y="129"/>
                    </a:cubicBezTo>
                    <a:cubicBezTo>
                      <a:pt x="854" y="47"/>
                      <a:pt x="729" y="1"/>
                      <a:pt x="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4" name="Google Shape;5934;p69"/>
              <p:cNvSpPr/>
              <p:nvPr/>
            </p:nvSpPr>
            <p:spPr>
              <a:xfrm>
                <a:off x="4584625" y="3036375"/>
                <a:ext cx="297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88" extrusionOk="0">
                    <a:moveTo>
                      <a:pt x="580" y="1"/>
                    </a:moveTo>
                    <a:cubicBezTo>
                      <a:pt x="508" y="1"/>
                      <a:pt x="434" y="12"/>
                      <a:pt x="366" y="24"/>
                    </a:cubicBezTo>
                    <a:cubicBezTo>
                      <a:pt x="229" y="69"/>
                      <a:pt x="137" y="183"/>
                      <a:pt x="69" y="297"/>
                    </a:cubicBezTo>
                    <a:cubicBezTo>
                      <a:pt x="0" y="457"/>
                      <a:pt x="46" y="571"/>
                      <a:pt x="92" y="708"/>
                    </a:cubicBezTo>
                    <a:cubicBezTo>
                      <a:pt x="160" y="845"/>
                      <a:pt x="251" y="937"/>
                      <a:pt x="366" y="1005"/>
                    </a:cubicBezTo>
                    <a:cubicBezTo>
                      <a:pt x="450" y="1062"/>
                      <a:pt x="544" y="1087"/>
                      <a:pt x="636" y="1087"/>
                    </a:cubicBezTo>
                    <a:cubicBezTo>
                      <a:pt x="842" y="1087"/>
                      <a:pt x="1040" y="959"/>
                      <a:pt x="1119" y="754"/>
                    </a:cubicBezTo>
                    <a:cubicBezTo>
                      <a:pt x="1187" y="617"/>
                      <a:pt x="1187" y="480"/>
                      <a:pt x="1119" y="343"/>
                    </a:cubicBezTo>
                    <a:cubicBezTo>
                      <a:pt x="1050" y="183"/>
                      <a:pt x="936" y="92"/>
                      <a:pt x="776" y="46"/>
                    </a:cubicBezTo>
                    <a:cubicBezTo>
                      <a:pt x="719" y="12"/>
                      <a:pt x="651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5" name="Google Shape;5935;p69"/>
              <p:cNvSpPr/>
              <p:nvPr/>
            </p:nvSpPr>
            <p:spPr>
              <a:xfrm>
                <a:off x="4538975" y="2845750"/>
                <a:ext cx="291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154" extrusionOk="0">
                    <a:moveTo>
                      <a:pt x="646" y="1"/>
                    </a:moveTo>
                    <a:cubicBezTo>
                      <a:pt x="636" y="1"/>
                      <a:pt x="626" y="1"/>
                      <a:pt x="617" y="2"/>
                    </a:cubicBezTo>
                    <a:cubicBezTo>
                      <a:pt x="411" y="2"/>
                      <a:pt x="206" y="139"/>
                      <a:pt x="137" y="322"/>
                    </a:cubicBezTo>
                    <a:cubicBezTo>
                      <a:pt x="23" y="436"/>
                      <a:pt x="0" y="596"/>
                      <a:pt x="0" y="732"/>
                    </a:cubicBezTo>
                    <a:cubicBezTo>
                      <a:pt x="46" y="938"/>
                      <a:pt x="160" y="1052"/>
                      <a:pt x="343" y="1121"/>
                    </a:cubicBezTo>
                    <a:cubicBezTo>
                      <a:pt x="404" y="1143"/>
                      <a:pt x="464" y="1153"/>
                      <a:pt x="524" y="1153"/>
                    </a:cubicBezTo>
                    <a:cubicBezTo>
                      <a:pt x="642" y="1153"/>
                      <a:pt x="754" y="1113"/>
                      <a:pt x="845" y="1052"/>
                    </a:cubicBezTo>
                    <a:cubicBezTo>
                      <a:pt x="1050" y="938"/>
                      <a:pt x="1119" y="732"/>
                      <a:pt x="1142" y="527"/>
                    </a:cubicBezTo>
                    <a:cubicBezTo>
                      <a:pt x="1164" y="264"/>
                      <a:pt x="890" y="1"/>
                      <a:pt x="6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69"/>
              <p:cNvSpPr/>
              <p:nvPr/>
            </p:nvSpPr>
            <p:spPr>
              <a:xfrm>
                <a:off x="4277625" y="3048375"/>
                <a:ext cx="25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0" extrusionOk="0">
                    <a:moveTo>
                      <a:pt x="503" y="0"/>
                    </a:moveTo>
                    <a:cubicBezTo>
                      <a:pt x="388" y="0"/>
                      <a:pt x="251" y="46"/>
                      <a:pt x="160" y="137"/>
                    </a:cubicBezTo>
                    <a:cubicBezTo>
                      <a:pt x="23" y="274"/>
                      <a:pt x="0" y="457"/>
                      <a:pt x="23" y="639"/>
                    </a:cubicBezTo>
                    <a:cubicBezTo>
                      <a:pt x="23" y="639"/>
                      <a:pt x="23" y="662"/>
                      <a:pt x="23" y="662"/>
                    </a:cubicBezTo>
                    <a:cubicBezTo>
                      <a:pt x="66" y="856"/>
                      <a:pt x="272" y="1029"/>
                      <a:pt x="467" y="1029"/>
                    </a:cubicBezTo>
                    <a:cubicBezTo>
                      <a:pt x="479" y="1029"/>
                      <a:pt x="491" y="1028"/>
                      <a:pt x="503" y="1027"/>
                    </a:cubicBezTo>
                    <a:cubicBezTo>
                      <a:pt x="708" y="1027"/>
                      <a:pt x="959" y="890"/>
                      <a:pt x="982" y="662"/>
                    </a:cubicBezTo>
                    <a:cubicBezTo>
                      <a:pt x="982" y="662"/>
                      <a:pt x="982" y="639"/>
                      <a:pt x="1005" y="639"/>
                    </a:cubicBezTo>
                    <a:cubicBezTo>
                      <a:pt x="1027" y="457"/>
                      <a:pt x="1005" y="274"/>
                      <a:pt x="868" y="137"/>
                    </a:cubicBezTo>
                    <a:cubicBezTo>
                      <a:pt x="776" y="46"/>
                      <a:pt x="63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7" name="Google Shape;5937;p69"/>
              <p:cNvSpPr/>
              <p:nvPr/>
            </p:nvSpPr>
            <p:spPr>
              <a:xfrm>
                <a:off x="4353525" y="3035050"/>
                <a:ext cx="33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83" extrusionOk="0">
                    <a:moveTo>
                      <a:pt x="744" y="1"/>
                    </a:moveTo>
                    <a:cubicBezTo>
                      <a:pt x="694" y="1"/>
                      <a:pt x="643" y="10"/>
                      <a:pt x="594" y="31"/>
                    </a:cubicBezTo>
                    <a:cubicBezTo>
                      <a:pt x="457" y="77"/>
                      <a:pt x="274" y="145"/>
                      <a:pt x="183" y="259"/>
                    </a:cubicBezTo>
                    <a:cubicBezTo>
                      <a:pt x="69" y="396"/>
                      <a:pt x="0" y="556"/>
                      <a:pt x="69" y="738"/>
                    </a:cubicBezTo>
                    <a:cubicBezTo>
                      <a:pt x="114" y="898"/>
                      <a:pt x="228" y="1035"/>
                      <a:pt x="388" y="1058"/>
                    </a:cubicBezTo>
                    <a:cubicBezTo>
                      <a:pt x="449" y="1075"/>
                      <a:pt x="510" y="1083"/>
                      <a:pt x="571" y="1083"/>
                    </a:cubicBezTo>
                    <a:cubicBezTo>
                      <a:pt x="670" y="1083"/>
                      <a:pt x="769" y="1063"/>
                      <a:pt x="867" y="1035"/>
                    </a:cubicBezTo>
                    <a:cubicBezTo>
                      <a:pt x="1141" y="967"/>
                      <a:pt x="1324" y="670"/>
                      <a:pt x="1233" y="396"/>
                    </a:cubicBezTo>
                    <a:cubicBezTo>
                      <a:pt x="1177" y="191"/>
                      <a:pt x="968" y="1"/>
                      <a:pt x="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8" name="Google Shape;5938;p69"/>
              <p:cNvSpPr/>
              <p:nvPr/>
            </p:nvSpPr>
            <p:spPr>
              <a:xfrm>
                <a:off x="4335825" y="2880725"/>
                <a:ext cx="302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8" extrusionOk="0">
                    <a:moveTo>
                      <a:pt x="515" y="1"/>
                    </a:moveTo>
                    <a:cubicBezTo>
                      <a:pt x="429" y="1"/>
                      <a:pt x="343" y="21"/>
                      <a:pt x="274" y="64"/>
                    </a:cubicBezTo>
                    <a:cubicBezTo>
                      <a:pt x="92" y="201"/>
                      <a:pt x="1" y="406"/>
                      <a:pt x="46" y="635"/>
                    </a:cubicBezTo>
                    <a:cubicBezTo>
                      <a:pt x="46" y="680"/>
                      <a:pt x="69" y="703"/>
                      <a:pt x="92" y="749"/>
                    </a:cubicBezTo>
                    <a:cubicBezTo>
                      <a:pt x="162" y="977"/>
                      <a:pt x="353" y="1137"/>
                      <a:pt x="573" y="1137"/>
                    </a:cubicBezTo>
                    <a:cubicBezTo>
                      <a:pt x="639" y="1137"/>
                      <a:pt x="708" y="1123"/>
                      <a:pt x="777" y="1091"/>
                    </a:cubicBezTo>
                    <a:cubicBezTo>
                      <a:pt x="1050" y="977"/>
                      <a:pt x="1210" y="612"/>
                      <a:pt x="1028" y="361"/>
                    </a:cubicBezTo>
                    <a:cubicBezTo>
                      <a:pt x="982" y="269"/>
                      <a:pt x="936" y="224"/>
                      <a:pt x="891" y="155"/>
                    </a:cubicBezTo>
                    <a:cubicBezTo>
                      <a:pt x="805" y="56"/>
                      <a:pt x="658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69"/>
              <p:cNvSpPr/>
              <p:nvPr/>
            </p:nvSpPr>
            <p:spPr>
              <a:xfrm>
                <a:off x="4412850" y="2887450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56" y="982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0" name="Google Shape;5940;p69"/>
              <p:cNvSpPr/>
              <p:nvPr/>
            </p:nvSpPr>
            <p:spPr>
              <a:xfrm>
                <a:off x="4421425" y="26888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9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1" name="Google Shape;5941;p69"/>
              <p:cNvSpPr/>
              <p:nvPr/>
            </p:nvSpPr>
            <p:spPr>
              <a:xfrm>
                <a:off x="4471625" y="2773325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60" y="731"/>
                      <a:pt x="960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2" name="Google Shape;5942;p69"/>
              <p:cNvSpPr/>
              <p:nvPr/>
            </p:nvSpPr>
            <p:spPr>
              <a:xfrm>
                <a:off x="4554375" y="2651775"/>
                <a:ext cx="285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1" extrusionOk="0">
                    <a:moveTo>
                      <a:pt x="571" y="0"/>
                    </a:moveTo>
                    <a:cubicBezTo>
                      <a:pt x="446" y="0"/>
                      <a:pt x="320" y="46"/>
                      <a:pt x="252" y="137"/>
                    </a:cubicBezTo>
                    <a:cubicBezTo>
                      <a:pt x="160" y="229"/>
                      <a:pt x="115" y="297"/>
                      <a:pt x="92" y="411"/>
                    </a:cubicBezTo>
                    <a:cubicBezTo>
                      <a:pt x="1" y="731"/>
                      <a:pt x="252" y="1050"/>
                      <a:pt x="571" y="1050"/>
                    </a:cubicBezTo>
                    <a:cubicBezTo>
                      <a:pt x="891" y="1050"/>
                      <a:pt x="1142" y="731"/>
                      <a:pt x="1051" y="411"/>
                    </a:cubicBezTo>
                    <a:cubicBezTo>
                      <a:pt x="1028" y="297"/>
                      <a:pt x="982" y="229"/>
                      <a:pt x="891" y="137"/>
                    </a:cubicBezTo>
                    <a:cubicBezTo>
                      <a:pt x="822" y="46"/>
                      <a:pt x="697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3" name="Google Shape;5943;p69"/>
              <p:cNvSpPr/>
              <p:nvPr/>
            </p:nvSpPr>
            <p:spPr>
              <a:xfrm>
                <a:off x="4530400" y="2550500"/>
                <a:ext cx="3027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76" extrusionOk="0">
                    <a:moveTo>
                      <a:pt x="606" y="0"/>
                    </a:moveTo>
                    <a:cubicBezTo>
                      <a:pt x="452" y="0"/>
                      <a:pt x="298" y="80"/>
                      <a:pt x="184" y="240"/>
                    </a:cubicBezTo>
                    <a:cubicBezTo>
                      <a:pt x="138" y="308"/>
                      <a:pt x="92" y="399"/>
                      <a:pt x="69" y="491"/>
                    </a:cubicBezTo>
                    <a:cubicBezTo>
                      <a:pt x="1" y="833"/>
                      <a:pt x="252" y="1176"/>
                      <a:pt x="617" y="1176"/>
                    </a:cubicBezTo>
                    <a:cubicBezTo>
                      <a:pt x="960" y="1176"/>
                      <a:pt x="1211" y="833"/>
                      <a:pt x="1142" y="491"/>
                    </a:cubicBezTo>
                    <a:cubicBezTo>
                      <a:pt x="1119" y="399"/>
                      <a:pt x="1074" y="308"/>
                      <a:pt x="1028" y="240"/>
                    </a:cubicBezTo>
                    <a:cubicBezTo>
                      <a:pt x="914" y="80"/>
                      <a:pt x="760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4" name="Google Shape;5944;p69"/>
              <p:cNvSpPr/>
              <p:nvPr/>
            </p:nvSpPr>
            <p:spPr>
              <a:xfrm>
                <a:off x="4635625" y="2572600"/>
                <a:ext cx="306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122" extrusionOk="0">
                    <a:moveTo>
                      <a:pt x="506" y="1"/>
                    </a:moveTo>
                    <a:cubicBezTo>
                      <a:pt x="221" y="1"/>
                      <a:pt x="0" y="268"/>
                      <a:pt x="60" y="588"/>
                    </a:cubicBezTo>
                    <a:cubicBezTo>
                      <a:pt x="106" y="725"/>
                      <a:pt x="174" y="862"/>
                      <a:pt x="289" y="976"/>
                    </a:cubicBezTo>
                    <a:cubicBezTo>
                      <a:pt x="383" y="1070"/>
                      <a:pt x="525" y="1122"/>
                      <a:pt x="666" y="1122"/>
                    </a:cubicBezTo>
                    <a:cubicBezTo>
                      <a:pt x="799" y="1122"/>
                      <a:pt x="930" y="1076"/>
                      <a:pt x="1019" y="976"/>
                    </a:cubicBezTo>
                    <a:cubicBezTo>
                      <a:pt x="1202" y="771"/>
                      <a:pt x="1224" y="428"/>
                      <a:pt x="1019" y="223"/>
                    </a:cubicBezTo>
                    <a:cubicBezTo>
                      <a:pt x="905" y="132"/>
                      <a:pt x="791" y="40"/>
                      <a:pt x="631" y="18"/>
                    </a:cubicBezTo>
                    <a:cubicBezTo>
                      <a:pt x="588" y="6"/>
                      <a:pt x="547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5" name="Google Shape;5945;p69"/>
              <p:cNvSpPr/>
              <p:nvPr/>
            </p:nvSpPr>
            <p:spPr>
              <a:xfrm>
                <a:off x="4694175" y="2406400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63" y="1"/>
                    </a:moveTo>
                    <a:cubicBezTo>
                      <a:pt x="1" y="1"/>
                      <a:pt x="1" y="1005"/>
                      <a:pt x="663" y="1005"/>
                    </a:cubicBezTo>
                    <a:cubicBezTo>
                      <a:pt x="1302" y="1005"/>
                      <a:pt x="1302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6" name="Google Shape;5946;p69"/>
              <p:cNvSpPr/>
              <p:nvPr/>
            </p:nvSpPr>
            <p:spPr>
              <a:xfrm>
                <a:off x="4632550" y="2371600"/>
                <a:ext cx="314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59" extrusionOk="0">
                    <a:moveTo>
                      <a:pt x="640" y="0"/>
                    </a:moveTo>
                    <a:cubicBezTo>
                      <a:pt x="1" y="0"/>
                      <a:pt x="1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7" name="Google Shape;5947;p69"/>
              <p:cNvSpPr/>
              <p:nvPr/>
            </p:nvSpPr>
            <p:spPr>
              <a:xfrm>
                <a:off x="4594900" y="2482300"/>
                <a:ext cx="325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01" y="1028"/>
                      <a:pt x="1301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8" name="Google Shape;5948;p69"/>
              <p:cNvSpPr/>
              <p:nvPr/>
            </p:nvSpPr>
            <p:spPr>
              <a:xfrm>
                <a:off x="4538400" y="2956325"/>
                <a:ext cx="251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95" extrusionOk="0">
                    <a:moveTo>
                      <a:pt x="516" y="1"/>
                    </a:moveTo>
                    <a:cubicBezTo>
                      <a:pt x="413" y="1"/>
                      <a:pt x="315" y="36"/>
                      <a:pt x="252" y="121"/>
                    </a:cubicBezTo>
                    <a:cubicBezTo>
                      <a:pt x="229" y="144"/>
                      <a:pt x="206" y="167"/>
                      <a:pt x="183" y="213"/>
                    </a:cubicBezTo>
                    <a:cubicBezTo>
                      <a:pt x="46" y="372"/>
                      <a:pt x="1" y="623"/>
                      <a:pt x="183" y="783"/>
                    </a:cubicBezTo>
                    <a:cubicBezTo>
                      <a:pt x="260" y="860"/>
                      <a:pt x="358" y="895"/>
                      <a:pt x="457" y="895"/>
                    </a:cubicBezTo>
                    <a:cubicBezTo>
                      <a:pt x="563" y="895"/>
                      <a:pt x="671" y="854"/>
                      <a:pt x="754" y="783"/>
                    </a:cubicBezTo>
                    <a:cubicBezTo>
                      <a:pt x="777" y="760"/>
                      <a:pt x="799" y="738"/>
                      <a:pt x="845" y="715"/>
                    </a:cubicBezTo>
                    <a:cubicBezTo>
                      <a:pt x="1005" y="578"/>
                      <a:pt x="982" y="281"/>
                      <a:pt x="845" y="121"/>
                    </a:cubicBezTo>
                    <a:cubicBezTo>
                      <a:pt x="760" y="48"/>
                      <a:pt x="63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4184" y="180783"/>
            <a:ext cx="6326611" cy="376266"/>
          </a:xfrm>
        </p:spPr>
        <p:txBody>
          <a:bodyPr/>
          <a:lstStyle/>
          <a:p>
            <a:r>
              <a:rPr lang="es-ES" sz="3600" dirty="0"/>
              <a:t>JAWABAN </a:t>
            </a:r>
            <a:r>
              <a:rPr lang="es-ES" sz="3600" dirty="0" err="1"/>
              <a:t>soal</a:t>
            </a:r>
            <a:r>
              <a:rPr lang="es-ES" sz="3600" dirty="0"/>
              <a:t> 1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063" y="815668"/>
            <a:ext cx="4858852" cy="420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22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4" name="Google Shape;5824;p69"/>
          <p:cNvSpPr/>
          <p:nvPr/>
        </p:nvSpPr>
        <p:spPr>
          <a:xfrm rot="-5400000">
            <a:off x="-236802" y="3740259"/>
            <a:ext cx="1593868" cy="1154813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25" name="Google Shape;5825;p69"/>
          <p:cNvGrpSpPr/>
          <p:nvPr/>
        </p:nvGrpSpPr>
        <p:grpSpPr>
          <a:xfrm rot="9900149">
            <a:off x="18949" y="55130"/>
            <a:ext cx="1535022" cy="740665"/>
            <a:chOff x="5867000" y="376300"/>
            <a:chExt cx="1185050" cy="571800"/>
          </a:xfrm>
        </p:grpSpPr>
        <p:sp>
          <p:nvSpPr>
            <p:cNvPr id="5826" name="Google Shape;5826;p69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69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69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69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69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69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69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69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69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69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69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69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69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69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69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69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69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69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69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69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6" name="Google Shape;5846;p69"/>
          <p:cNvGrpSpPr/>
          <p:nvPr/>
        </p:nvGrpSpPr>
        <p:grpSpPr>
          <a:xfrm rot="1001851" flipH="1">
            <a:off x="-499337" y="3920290"/>
            <a:ext cx="1279703" cy="1376568"/>
            <a:chOff x="7605975" y="3020775"/>
            <a:chExt cx="2008100" cy="2160100"/>
          </a:xfrm>
        </p:grpSpPr>
        <p:sp>
          <p:nvSpPr>
            <p:cNvPr id="5847" name="Google Shape;5847;p69"/>
            <p:cNvSpPr/>
            <p:nvPr/>
          </p:nvSpPr>
          <p:spPr>
            <a:xfrm>
              <a:off x="7605975" y="3020775"/>
              <a:ext cx="2008100" cy="2160100"/>
            </a:xfrm>
            <a:custGeom>
              <a:avLst/>
              <a:gdLst/>
              <a:ahLst/>
              <a:cxnLst/>
              <a:rect l="l" t="t" r="r" b="b"/>
              <a:pathLst>
                <a:path w="80324" h="86404" extrusionOk="0">
                  <a:moveTo>
                    <a:pt x="42639" y="1"/>
                  </a:moveTo>
                  <a:lnTo>
                    <a:pt x="42639" y="1"/>
                  </a:lnTo>
                  <a:cubicBezTo>
                    <a:pt x="33166" y="3904"/>
                    <a:pt x="28008" y="13970"/>
                    <a:pt x="23671" y="23260"/>
                  </a:cubicBezTo>
                  <a:cubicBezTo>
                    <a:pt x="22370" y="26067"/>
                    <a:pt x="21046" y="28966"/>
                    <a:pt x="20955" y="32047"/>
                  </a:cubicBezTo>
                  <a:cubicBezTo>
                    <a:pt x="20886" y="34695"/>
                    <a:pt x="21731" y="37274"/>
                    <a:pt x="22552" y="39785"/>
                  </a:cubicBezTo>
                  <a:lnTo>
                    <a:pt x="31500" y="66742"/>
                  </a:lnTo>
                  <a:cubicBezTo>
                    <a:pt x="28738" y="62222"/>
                    <a:pt x="25839" y="57566"/>
                    <a:pt x="21411" y="54713"/>
                  </a:cubicBezTo>
                  <a:cubicBezTo>
                    <a:pt x="19162" y="53260"/>
                    <a:pt x="16401" y="52419"/>
                    <a:pt x="13734" y="52419"/>
                  </a:cubicBezTo>
                  <a:cubicBezTo>
                    <a:pt x="11121" y="52419"/>
                    <a:pt x="8598" y="53226"/>
                    <a:pt x="6734" y="55055"/>
                  </a:cubicBezTo>
                  <a:cubicBezTo>
                    <a:pt x="4840" y="56904"/>
                    <a:pt x="3904" y="59461"/>
                    <a:pt x="3037" y="61949"/>
                  </a:cubicBezTo>
                  <a:cubicBezTo>
                    <a:pt x="1941" y="65167"/>
                    <a:pt x="937" y="68408"/>
                    <a:pt x="1" y="71695"/>
                  </a:cubicBezTo>
                  <a:cubicBezTo>
                    <a:pt x="3653" y="68134"/>
                    <a:pt x="7830" y="64368"/>
                    <a:pt x="12920" y="64254"/>
                  </a:cubicBezTo>
                  <a:cubicBezTo>
                    <a:pt x="13013" y="64252"/>
                    <a:pt x="13104" y="64251"/>
                    <a:pt x="13196" y="64251"/>
                  </a:cubicBezTo>
                  <a:cubicBezTo>
                    <a:pt x="22016" y="64251"/>
                    <a:pt x="26952" y="73976"/>
                    <a:pt x="30792" y="80460"/>
                  </a:cubicBezTo>
                  <a:cubicBezTo>
                    <a:pt x="32093" y="82642"/>
                    <a:pt x="33903" y="86403"/>
                    <a:pt x="36715" y="86403"/>
                  </a:cubicBezTo>
                  <a:cubicBezTo>
                    <a:pt x="37110" y="86403"/>
                    <a:pt x="37524" y="86329"/>
                    <a:pt x="37959" y="86166"/>
                  </a:cubicBezTo>
                  <a:cubicBezTo>
                    <a:pt x="41589" y="84797"/>
                    <a:pt x="42547" y="78246"/>
                    <a:pt x="43689" y="75142"/>
                  </a:cubicBezTo>
                  <a:cubicBezTo>
                    <a:pt x="45766" y="69549"/>
                    <a:pt x="49669" y="64665"/>
                    <a:pt x="54668" y="61401"/>
                  </a:cubicBezTo>
                  <a:cubicBezTo>
                    <a:pt x="56950" y="59917"/>
                    <a:pt x="59529" y="58753"/>
                    <a:pt x="62268" y="58639"/>
                  </a:cubicBezTo>
                  <a:cubicBezTo>
                    <a:pt x="62411" y="58633"/>
                    <a:pt x="62553" y="58631"/>
                    <a:pt x="62695" y="58631"/>
                  </a:cubicBezTo>
                  <a:cubicBezTo>
                    <a:pt x="69026" y="58631"/>
                    <a:pt x="74161" y="64019"/>
                    <a:pt x="80323" y="65783"/>
                  </a:cubicBezTo>
                  <a:cubicBezTo>
                    <a:pt x="77128" y="63432"/>
                    <a:pt x="75119" y="59849"/>
                    <a:pt x="73362" y="56288"/>
                  </a:cubicBezTo>
                  <a:cubicBezTo>
                    <a:pt x="71604" y="52750"/>
                    <a:pt x="69915" y="49052"/>
                    <a:pt x="67130" y="46245"/>
                  </a:cubicBezTo>
                  <a:cubicBezTo>
                    <a:pt x="64965" y="44026"/>
                    <a:pt x="61917" y="42439"/>
                    <a:pt x="58886" y="42439"/>
                  </a:cubicBezTo>
                  <a:cubicBezTo>
                    <a:pt x="58051" y="42439"/>
                    <a:pt x="57216" y="42559"/>
                    <a:pt x="56402" y="42821"/>
                  </a:cubicBezTo>
                  <a:cubicBezTo>
                    <a:pt x="52796" y="43985"/>
                    <a:pt x="50536" y="47477"/>
                    <a:pt x="48687" y="50787"/>
                  </a:cubicBezTo>
                  <a:cubicBezTo>
                    <a:pt x="45560" y="56402"/>
                    <a:pt x="42753" y="62177"/>
                    <a:pt x="40265" y="68089"/>
                  </a:cubicBezTo>
                  <a:cubicBezTo>
                    <a:pt x="39124" y="61515"/>
                    <a:pt x="42091" y="54896"/>
                    <a:pt x="42091" y="48231"/>
                  </a:cubicBezTo>
                  <a:cubicBezTo>
                    <a:pt x="42091" y="39032"/>
                    <a:pt x="36499" y="30336"/>
                    <a:pt x="37457" y="21183"/>
                  </a:cubicBezTo>
                  <a:cubicBezTo>
                    <a:pt x="38233" y="13901"/>
                    <a:pt x="43095" y="7305"/>
                    <a:pt x="4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48" name="Google Shape;5848;p69"/>
            <p:cNvGrpSpPr/>
            <p:nvPr/>
          </p:nvGrpSpPr>
          <p:grpSpPr>
            <a:xfrm>
              <a:off x="7700700" y="3100675"/>
              <a:ext cx="1764425" cy="1795825"/>
              <a:chOff x="3782300" y="2371600"/>
              <a:chExt cx="1764425" cy="1795825"/>
            </a:xfrm>
          </p:grpSpPr>
          <p:sp>
            <p:nvSpPr>
              <p:cNvPr id="5849" name="Google Shape;5849;p69"/>
              <p:cNvSpPr/>
              <p:nvPr/>
            </p:nvSpPr>
            <p:spPr>
              <a:xfrm>
                <a:off x="4386600" y="4059525"/>
                <a:ext cx="3940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73" extrusionOk="0">
                    <a:moveTo>
                      <a:pt x="777" y="0"/>
                    </a:moveTo>
                    <a:cubicBezTo>
                      <a:pt x="526" y="23"/>
                      <a:pt x="298" y="183"/>
                      <a:pt x="206" y="388"/>
                    </a:cubicBezTo>
                    <a:cubicBezTo>
                      <a:pt x="1" y="799"/>
                      <a:pt x="343" y="1256"/>
                      <a:pt x="754" y="1256"/>
                    </a:cubicBezTo>
                    <a:cubicBezTo>
                      <a:pt x="800" y="1267"/>
                      <a:pt x="840" y="1273"/>
                      <a:pt x="880" y="1273"/>
                    </a:cubicBezTo>
                    <a:cubicBezTo>
                      <a:pt x="920" y="1273"/>
                      <a:pt x="960" y="1267"/>
                      <a:pt x="1005" y="1256"/>
                    </a:cubicBezTo>
                    <a:cubicBezTo>
                      <a:pt x="1462" y="1187"/>
                      <a:pt x="1576" y="640"/>
                      <a:pt x="1325" y="297"/>
                    </a:cubicBezTo>
                    <a:cubicBezTo>
                      <a:pt x="1188" y="115"/>
                      <a:pt x="1005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0" name="Google Shape;5850;p69"/>
              <p:cNvSpPr/>
              <p:nvPr/>
            </p:nvSpPr>
            <p:spPr>
              <a:xfrm>
                <a:off x="4293600" y="3998575"/>
                <a:ext cx="222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49" extrusionOk="0">
                    <a:moveTo>
                      <a:pt x="410" y="1"/>
                    </a:moveTo>
                    <a:cubicBezTo>
                      <a:pt x="340" y="1"/>
                      <a:pt x="269" y="20"/>
                      <a:pt x="206" y="65"/>
                    </a:cubicBezTo>
                    <a:cubicBezTo>
                      <a:pt x="69" y="156"/>
                      <a:pt x="0" y="316"/>
                      <a:pt x="46" y="453"/>
                    </a:cubicBezTo>
                    <a:cubicBezTo>
                      <a:pt x="46" y="453"/>
                      <a:pt x="46" y="475"/>
                      <a:pt x="46" y="475"/>
                    </a:cubicBezTo>
                    <a:cubicBezTo>
                      <a:pt x="46" y="698"/>
                      <a:pt x="225" y="848"/>
                      <a:pt x="440" y="848"/>
                    </a:cubicBezTo>
                    <a:cubicBezTo>
                      <a:pt x="468" y="848"/>
                      <a:pt x="497" y="846"/>
                      <a:pt x="525" y="841"/>
                    </a:cubicBezTo>
                    <a:cubicBezTo>
                      <a:pt x="754" y="795"/>
                      <a:pt x="891" y="544"/>
                      <a:pt x="822" y="316"/>
                    </a:cubicBezTo>
                    <a:cubicBezTo>
                      <a:pt x="773" y="134"/>
                      <a:pt x="592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1" name="Google Shape;5851;p69"/>
              <p:cNvSpPr/>
              <p:nvPr/>
            </p:nvSpPr>
            <p:spPr>
              <a:xfrm>
                <a:off x="4366650" y="3987225"/>
                <a:ext cx="3140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148" extrusionOk="0">
                    <a:moveTo>
                      <a:pt x="644" y="1"/>
                    </a:moveTo>
                    <a:cubicBezTo>
                      <a:pt x="453" y="1"/>
                      <a:pt x="269" y="97"/>
                      <a:pt x="228" y="313"/>
                    </a:cubicBezTo>
                    <a:cubicBezTo>
                      <a:pt x="23" y="496"/>
                      <a:pt x="0" y="815"/>
                      <a:pt x="206" y="998"/>
                    </a:cubicBezTo>
                    <a:cubicBezTo>
                      <a:pt x="308" y="1101"/>
                      <a:pt x="444" y="1148"/>
                      <a:pt x="580" y="1148"/>
                    </a:cubicBezTo>
                    <a:cubicBezTo>
                      <a:pt x="746" y="1148"/>
                      <a:pt x="914" y="1078"/>
                      <a:pt x="1027" y="952"/>
                    </a:cubicBezTo>
                    <a:cubicBezTo>
                      <a:pt x="1233" y="724"/>
                      <a:pt x="1255" y="336"/>
                      <a:pt x="1004" y="131"/>
                    </a:cubicBezTo>
                    <a:cubicBezTo>
                      <a:pt x="911" y="47"/>
                      <a:pt x="776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2" name="Google Shape;5852;p69"/>
              <p:cNvSpPr/>
              <p:nvPr/>
            </p:nvSpPr>
            <p:spPr>
              <a:xfrm>
                <a:off x="4475050" y="4051875"/>
                <a:ext cx="28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52" extrusionOk="0">
                    <a:moveTo>
                      <a:pt x="635" y="1"/>
                    </a:moveTo>
                    <a:cubicBezTo>
                      <a:pt x="541" y="1"/>
                      <a:pt x="450" y="30"/>
                      <a:pt x="366" y="78"/>
                    </a:cubicBezTo>
                    <a:cubicBezTo>
                      <a:pt x="343" y="78"/>
                      <a:pt x="320" y="101"/>
                      <a:pt x="298" y="101"/>
                    </a:cubicBezTo>
                    <a:cubicBezTo>
                      <a:pt x="1" y="306"/>
                      <a:pt x="1" y="740"/>
                      <a:pt x="298" y="946"/>
                    </a:cubicBezTo>
                    <a:cubicBezTo>
                      <a:pt x="320" y="968"/>
                      <a:pt x="343" y="968"/>
                      <a:pt x="366" y="991"/>
                    </a:cubicBezTo>
                    <a:cubicBezTo>
                      <a:pt x="452" y="1028"/>
                      <a:pt x="544" y="1051"/>
                      <a:pt x="639" y="1051"/>
                    </a:cubicBezTo>
                    <a:cubicBezTo>
                      <a:pt x="721" y="1051"/>
                      <a:pt x="806" y="1034"/>
                      <a:pt x="891" y="991"/>
                    </a:cubicBezTo>
                    <a:cubicBezTo>
                      <a:pt x="1051" y="877"/>
                      <a:pt x="1142" y="717"/>
                      <a:pt x="1142" y="535"/>
                    </a:cubicBezTo>
                    <a:cubicBezTo>
                      <a:pt x="1142" y="352"/>
                      <a:pt x="1051" y="169"/>
                      <a:pt x="891" y="78"/>
                    </a:cubicBezTo>
                    <a:cubicBezTo>
                      <a:pt x="805" y="24"/>
                      <a:pt x="71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69"/>
              <p:cNvSpPr/>
              <p:nvPr/>
            </p:nvSpPr>
            <p:spPr>
              <a:xfrm>
                <a:off x="4267350" y="3878850"/>
                <a:ext cx="31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86" extrusionOk="0">
                    <a:moveTo>
                      <a:pt x="531" y="0"/>
                    </a:moveTo>
                    <a:cubicBezTo>
                      <a:pt x="457" y="0"/>
                      <a:pt x="384" y="18"/>
                      <a:pt x="320" y="60"/>
                    </a:cubicBezTo>
                    <a:cubicBezTo>
                      <a:pt x="252" y="106"/>
                      <a:pt x="206" y="152"/>
                      <a:pt x="160" y="197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15" y="243"/>
                      <a:pt x="115" y="266"/>
                      <a:pt x="92" y="266"/>
                    </a:cubicBezTo>
                    <a:lnTo>
                      <a:pt x="115" y="266"/>
                    </a:lnTo>
                    <a:cubicBezTo>
                      <a:pt x="46" y="357"/>
                      <a:pt x="0" y="471"/>
                      <a:pt x="0" y="585"/>
                    </a:cubicBezTo>
                    <a:cubicBezTo>
                      <a:pt x="13" y="674"/>
                      <a:pt x="19" y="721"/>
                      <a:pt x="17" y="721"/>
                    </a:cubicBezTo>
                    <a:cubicBezTo>
                      <a:pt x="16" y="721"/>
                      <a:pt x="11" y="692"/>
                      <a:pt x="0" y="631"/>
                    </a:cubicBezTo>
                    <a:lnTo>
                      <a:pt x="0" y="631"/>
                    </a:lnTo>
                    <a:cubicBezTo>
                      <a:pt x="0" y="699"/>
                      <a:pt x="23" y="768"/>
                      <a:pt x="46" y="836"/>
                    </a:cubicBezTo>
                    <a:cubicBezTo>
                      <a:pt x="92" y="950"/>
                      <a:pt x="183" y="1042"/>
                      <a:pt x="274" y="1087"/>
                    </a:cubicBezTo>
                    <a:cubicBezTo>
                      <a:pt x="379" y="1155"/>
                      <a:pt x="492" y="1186"/>
                      <a:pt x="603" y="1186"/>
                    </a:cubicBezTo>
                    <a:cubicBezTo>
                      <a:pt x="829" y="1186"/>
                      <a:pt x="1050" y="1058"/>
                      <a:pt x="1187" y="859"/>
                    </a:cubicBezTo>
                    <a:cubicBezTo>
                      <a:pt x="1279" y="699"/>
                      <a:pt x="1279" y="471"/>
                      <a:pt x="1187" y="334"/>
                    </a:cubicBezTo>
                    <a:cubicBezTo>
                      <a:pt x="1187" y="334"/>
                      <a:pt x="1165" y="311"/>
                      <a:pt x="1165" y="311"/>
                    </a:cubicBezTo>
                    <a:cubicBezTo>
                      <a:pt x="1073" y="174"/>
                      <a:pt x="936" y="83"/>
                      <a:pt x="777" y="60"/>
                    </a:cubicBezTo>
                    <a:cubicBezTo>
                      <a:pt x="703" y="24"/>
                      <a:pt x="617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4" name="Google Shape;5854;p69"/>
              <p:cNvSpPr/>
              <p:nvPr/>
            </p:nvSpPr>
            <p:spPr>
              <a:xfrm>
                <a:off x="4364350" y="3880925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5" name="Google Shape;5855;p69"/>
              <p:cNvSpPr/>
              <p:nvPr/>
            </p:nvSpPr>
            <p:spPr>
              <a:xfrm>
                <a:off x="4324425" y="393170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3" y="1"/>
                    </a:moveTo>
                    <a:cubicBezTo>
                      <a:pt x="0" y="1"/>
                      <a:pt x="0" y="891"/>
                      <a:pt x="593" y="891"/>
                    </a:cubicBezTo>
                    <a:cubicBezTo>
                      <a:pt x="1164" y="891"/>
                      <a:pt x="1164" y="1"/>
                      <a:pt x="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6" name="Google Shape;5856;p69"/>
              <p:cNvSpPr/>
              <p:nvPr/>
            </p:nvSpPr>
            <p:spPr>
              <a:xfrm>
                <a:off x="4164075" y="3873075"/>
                <a:ext cx="257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59" extrusionOk="0">
                    <a:moveTo>
                      <a:pt x="511" y="0"/>
                    </a:moveTo>
                    <a:cubicBezTo>
                      <a:pt x="348" y="0"/>
                      <a:pt x="183" y="74"/>
                      <a:pt x="114" y="223"/>
                    </a:cubicBezTo>
                    <a:cubicBezTo>
                      <a:pt x="91" y="314"/>
                      <a:pt x="46" y="405"/>
                      <a:pt x="23" y="520"/>
                    </a:cubicBezTo>
                    <a:cubicBezTo>
                      <a:pt x="0" y="702"/>
                      <a:pt x="23" y="885"/>
                      <a:pt x="160" y="1022"/>
                    </a:cubicBezTo>
                    <a:cubicBezTo>
                      <a:pt x="251" y="1113"/>
                      <a:pt x="365" y="1159"/>
                      <a:pt x="502" y="1159"/>
                    </a:cubicBezTo>
                    <a:cubicBezTo>
                      <a:pt x="639" y="1159"/>
                      <a:pt x="776" y="1113"/>
                      <a:pt x="867" y="1022"/>
                    </a:cubicBezTo>
                    <a:cubicBezTo>
                      <a:pt x="1004" y="885"/>
                      <a:pt x="1027" y="702"/>
                      <a:pt x="1004" y="520"/>
                    </a:cubicBezTo>
                    <a:cubicBezTo>
                      <a:pt x="982" y="405"/>
                      <a:pt x="936" y="314"/>
                      <a:pt x="890" y="223"/>
                    </a:cubicBezTo>
                    <a:cubicBezTo>
                      <a:pt x="833" y="74"/>
                      <a:pt x="673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7" name="Google Shape;5857;p69"/>
              <p:cNvSpPr/>
              <p:nvPr/>
            </p:nvSpPr>
            <p:spPr>
              <a:xfrm>
                <a:off x="4131550" y="3767500"/>
                <a:ext cx="268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77" extrusionOk="0">
                    <a:moveTo>
                      <a:pt x="536" y="1"/>
                    </a:moveTo>
                    <a:cubicBezTo>
                      <a:pt x="360" y="1"/>
                      <a:pt x="183" y="98"/>
                      <a:pt x="114" y="292"/>
                    </a:cubicBezTo>
                    <a:cubicBezTo>
                      <a:pt x="114" y="337"/>
                      <a:pt x="114" y="360"/>
                      <a:pt x="91" y="406"/>
                    </a:cubicBezTo>
                    <a:cubicBezTo>
                      <a:pt x="0" y="680"/>
                      <a:pt x="251" y="976"/>
                      <a:pt x="548" y="976"/>
                    </a:cubicBezTo>
                    <a:cubicBezTo>
                      <a:pt x="822" y="976"/>
                      <a:pt x="1073" y="680"/>
                      <a:pt x="982" y="406"/>
                    </a:cubicBezTo>
                    <a:cubicBezTo>
                      <a:pt x="959" y="360"/>
                      <a:pt x="959" y="337"/>
                      <a:pt x="959" y="292"/>
                    </a:cubicBezTo>
                    <a:cubicBezTo>
                      <a:pt x="890" y="98"/>
                      <a:pt x="713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8" name="Google Shape;5858;p69"/>
              <p:cNvSpPr/>
              <p:nvPr/>
            </p:nvSpPr>
            <p:spPr>
              <a:xfrm>
                <a:off x="4205725" y="3804450"/>
                <a:ext cx="274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28" extrusionOk="0">
                    <a:moveTo>
                      <a:pt x="548" y="1"/>
                    </a:moveTo>
                    <a:cubicBezTo>
                      <a:pt x="297" y="1"/>
                      <a:pt x="137" y="183"/>
                      <a:pt x="69" y="411"/>
                    </a:cubicBezTo>
                    <a:cubicBezTo>
                      <a:pt x="0" y="708"/>
                      <a:pt x="229" y="1028"/>
                      <a:pt x="548" y="1028"/>
                    </a:cubicBezTo>
                    <a:cubicBezTo>
                      <a:pt x="868" y="1028"/>
                      <a:pt x="1096" y="708"/>
                      <a:pt x="1027" y="411"/>
                    </a:cubicBezTo>
                    <a:cubicBezTo>
                      <a:pt x="959" y="183"/>
                      <a:pt x="79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9" name="Google Shape;5859;p69"/>
              <p:cNvSpPr/>
              <p:nvPr/>
            </p:nvSpPr>
            <p:spPr>
              <a:xfrm>
                <a:off x="4295300" y="3785050"/>
                <a:ext cx="291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914" extrusionOk="0">
                    <a:moveTo>
                      <a:pt x="572" y="0"/>
                    </a:moveTo>
                    <a:cubicBezTo>
                      <a:pt x="1" y="0"/>
                      <a:pt x="1" y="913"/>
                      <a:pt x="572" y="913"/>
                    </a:cubicBezTo>
                    <a:cubicBezTo>
                      <a:pt x="1165" y="913"/>
                      <a:pt x="1165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0" name="Google Shape;5860;p69"/>
              <p:cNvSpPr/>
              <p:nvPr/>
            </p:nvSpPr>
            <p:spPr>
              <a:xfrm>
                <a:off x="4233100" y="3732050"/>
                <a:ext cx="26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28" y="0"/>
                    </a:moveTo>
                    <a:cubicBezTo>
                      <a:pt x="587" y="0"/>
                      <a:pt x="545" y="7"/>
                      <a:pt x="503" y="21"/>
                    </a:cubicBezTo>
                    <a:cubicBezTo>
                      <a:pt x="480" y="21"/>
                      <a:pt x="435" y="43"/>
                      <a:pt x="412" y="43"/>
                    </a:cubicBezTo>
                    <a:cubicBezTo>
                      <a:pt x="1" y="157"/>
                      <a:pt x="1" y="751"/>
                      <a:pt x="412" y="842"/>
                    </a:cubicBezTo>
                    <a:cubicBezTo>
                      <a:pt x="435" y="865"/>
                      <a:pt x="480" y="865"/>
                      <a:pt x="503" y="888"/>
                    </a:cubicBezTo>
                    <a:cubicBezTo>
                      <a:pt x="542" y="901"/>
                      <a:pt x="582" y="907"/>
                      <a:pt x="621" y="907"/>
                    </a:cubicBezTo>
                    <a:cubicBezTo>
                      <a:pt x="856" y="907"/>
                      <a:pt x="1074" y="689"/>
                      <a:pt x="1074" y="454"/>
                    </a:cubicBezTo>
                    <a:cubicBezTo>
                      <a:pt x="1074" y="203"/>
                      <a:pt x="860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1" name="Google Shape;5861;p69"/>
              <p:cNvSpPr/>
              <p:nvPr/>
            </p:nvSpPr>
            <p:spPr>
              <a:xfrm>
                <a:off x="4127550" y="365210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0" y="0"/>
                      <a:pt x="0" y="913"/>
                      <a:pt x="594" y="913"/>
                    </a:cubicBezTo>
                    <a:cubicBezTo>
                      <a:pt x="1164" y="913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2" name="Google Shape;5862;p69"/>
              <p:cNvSpPr/>
              <p:nvPr/>
            </p:nvSpPr>
            <p:spPr>
              <a:xfrm>
                <a:off x="3962625" y="37131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65" y="913"/>
                      <a:pt x="1165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3" name="Google Shape;5863;p69"/>
              <p:cNvSpPr/>
              <p:nvPr/>
            </p:nvSpPr>
            <p:spPr>
              <a:xfrm>
                <a:off x="4045375" y="365722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65" y="914"/>
                      <a:pt x="1165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4" name="Google Shape;5864;p69"/>
              <p:cNvSpPr/>
              <p:nvPr/>
            </p:nvSpPr>
            <p:spPr>
              <a:xfrm>
                <a:off x="4043100" y="3761650"/>
                <a:ext cx="2855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1" y="891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69"/>
              <p:cNvSpPr/>
              <p:nvPr/>
            </p:nvSpPr>
            <p:spPr>
              <a:xfrm>
                <a:off x="4081900" y="3846100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617" y="1"/>
                    </a:moveTo>
                    <a:cubicBezTo>
                      <a:pt x="0" y="1"/>
                      <a:pt x="0" y="937"/>
                      <a:pt x="617" y="937"/>
                    </a:cubicBezTo>
                    <a:cubicBezTo>
                      <a:pt x="1210" y="937"/>
                      <a:pt x="1210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69"/>
              <p:cNvSpPr/>
              <p:nvPr/>
            </p:nvSpPr>
            <p:spPr>
              <a:xfrm>
                <a:off x="3957500" y="38706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4" y="0"/>
                    </a:moveTo>
                    <a:cubicBezTo>
                      <a:pt x="23" y="0"/>
                      <a:pt x="0" y="890"/>
                      <a:pt x="594" y="890"/>
                    </a:cubicBezTo>
                    <a:cubicBezTo>
                      <a:pt x="1164" y="890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69"/>
              <p:cNvSpPr/>
              <p:nvPr/>
            </p:nvSpPr>
            <p:spPr>
              <a:xfrm>
                <a:off x="3974625" y="3776975"/>
                <a:ext cx="251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921" extrusionOk="0">
                    <a:moveTo>
                      <a:pt x="552" y="0"/>
                    </a:moveTo>
                    <a:cubicBezTo>
                      <a:pt x="506" y="0"/>
                      <a:pt x="458" y="8"/>
                      <a:pt x="411" y="27"/>
                    </a:cubicBezTo>
                    <a:cubicBezTo>
                      <a:pt x="388" y="27"/>
                      <a:pt x="342" y="50"/>
                      <a:pt x="320" y="72"/>
                    </a:cubicBezTo>
                    <a:cubicBezTo>
                      <a:pt x="160" y="141"/>
                      <a:pt x="0" y="255"/>
                      <a:pt x="23" y="460"/>
                    </a:cubicBezTo>
                    <a:cubicBezTo>
                      <a:pt x="23" y="666"/>
                      <a:pt x="137" y="780"/>
                      <a:pt x="320" y="871"/>
                    </a:cubicBezTo>
                    <a:cubicBezTo>
                      <a:pt x="342" y="871"/>
                      <a:pt x="388" y="894"/>
                      <a:pt x="411" y="894"/>
                    </a:cubicBezTo>
                    <a:cubicBezTo>
                      <a:pt x="458" y="912"/>
                      <a:pt x="506" y="921"/>
                      <a:pt x="552" y="921"/>
                    </a:cubicBezTo>
                    <a:cubicBezTo>
                      <a:pt x="795" y="921"/>
                      <a:pt x="1004" y="691"/>
                      <a:pt x="1004" y="460"/>
                    </a:cubicBezTo>
                    <a:cubicBezTo>
                      <a:pt x="1004" y="230"/>
                      <a:pt x="795" y="0"/>
                      <a:pt x="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69"/>
              <p:cNvSpPr/>
              <p:nvPr/>
            </p:nvSpPr>
            <p:spPr>
              <a:xfrm>
                <a:off x="3873550" y="3804075"/>
                <a:ext cx="292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68" extrusionOk="0">
                    <a:moveTo>
                      <a:pt x="650" y="0"/>
                    </a:moveTo>
                    <a:cubicBezTo>
                      <a:pt x="498" y="0"/>
                      <a:pt x="346" y="77"/>
                      <a:pt x="254" y="221"/>
                    </a:cubicBezTo>
                    <a:cubicBezTo>
                      <a:pt x="231" y="244"/>
                      <a:pt x="208" y="289"/>
                      <a:pt x="186" y="335"/>
                    </a:cubicBezTo>
                    <a:cubicBezTo>
                      <a:pt x="0" y="613"/>
                      <a:pt x="267" y="967"/>
                      <a:pt x="557" y="967"/>
                    </a:cubicBezTo>
                    <a:cubicBezTo>
                      <a:pt x="624" y="967"/>
                      <a:pt x="692" y="948"/>
                      <a:pt x="756" y="906"/>
                    </a:cubicBezTo>
                    <a:lnTo>
                      <a:pt x="870" y="837"/>
                    </a:lnTo>
                    <a:cubicBezTo>
                      <a:pt x="1121" y="677"/>
                      <a:pt x="1167" y="335"/>
                      <a:pt x="962" y="130"/>
                    </a:cubicBezTo>
                    <a:cubicBezTo>
                      <a:pt x="874" y="42"/>
                      <a:pt x="762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69"/>
              <p:cNvSpPr/>
              <p:nvPr/>
            </p:nvSpPr>
            <p:spPr>
              <a:xfrm>
                <a:off x="3859350" y="389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2" y="891"/>
                      <a:pt x="1164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69"/>
              <p:cNvSpPr/>
              <p:nvPr/>
            </p:nvSpPr>
            <p:spPr>
              <a:xfrm>
                <a:off x="3782300" y="391572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2" y="0"/>
                    </a:moveTo>
                    <a:cubicBezTo>
                      <a:pt x="1" y="0"/>
                      <a:pt x="1" y="891"/>
                      <a:pt x="572" y="891"/>
                    </a:cubicBezTo>
                    <a:cubicBezTo>
                      <a:pt x="1142" y="891"/>
                      <a:pt x="1142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69"/>
              <p:cNvSpPr/>
              <p:nvPr/>
            </p:nvSpPr>
            <p:spPr>
              <a:xfrm>
                <a:off x="3782875" y="3833550"/>
                <a:ext cx="28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868" extrusionOk="0">
                    <a:moveTo>
                      <a:pt x="549" y="1"/>
                    </a:moveTo>
                    <a:cubicBezTo>
                      <a:pt x="1" y="1"/>
                      <a:pt x="1" y="868"/>
                      <a:pt x="549" y="868"/>
                    </a:cubicBezTo>
                    <a:cubicBezTo>
                      <a:pt x="1119" y="868"/>
                      <a:pt x="111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69"/>
              <p:cNvSpPr/>
              <p:nvPr/>
            </p:nvSpPr>
            <p:spPr>
              <a:xfrm>
                <a:off x="3827400" y="3742250"/>
                <a:ext cx="23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1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36" y="731"/>
                      <a:pt x="936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69"/>
              <p:cNvSpPr/>
              <p:nvPr/>
            </p:nvSpPr>
            <p:spPr>
              <a:xfrm>
                <a:off x="3889025" y="366065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1"/>
                    </a:moveTo>
                    <a:cubicBezTo>
                      <a:pt x="0" y="1"/>
                      <a:pt x="0" y="868"/>
                      <a:pt x="548" y="868"/>
                    </a:cubicBezTo>
                    <a:cubicBezTo>
                      <a:pt x="1119" y="868"/>
                      <a:pt x="111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69"/>
              <p:cNvSpPr/>
              <p:nvPr/>
            </p:nvSpPr>
            <p:spPr>
              <a:xfrm>
                <a:off x="3905000" y="372970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0"/>
                    </a:moveTo>
                    <a:cubicBezTo>
                      <a:pt x="0" y="0"/>
                      <a:pt x="0" y="868"/>
                      <a:pt x="548" y="868"/>
                    </a:cubicBezTo>
                    <a:cubicBezTo>
                      <a:pt x="1119" y="868"/>
                      <a:pt x="1119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69"/>
              <p:cNvSpPr/>
              <p:nvPr/>
            </p:nvSpPr>
            <p:spPr>
              <a:xfrm>
                <a:off x="4445375" y="4128225"/>
                <a:ext cx="304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33" extrusionOk="0">
                    <a:moveTo>
                      <a:pt x="624" y="1"/>
                    </a:moveTo>
                    <a:cubicBezTo>
                      <a:pt x="554" y="1"/>
                      <a:pt x="482" y="19"/>
                      <a:pt x="412" y="60"/>
                    </a:cubicBezTo>
                    <a:cubicBezTo>
                      <a:pt x="343" y="106"/>
                      <a:pt x="275" y="151"/>
                      <a:pt x="206" y="220"/>
                    </a:cubicBezTo>
                    <a:cubicBezTo>
                      <a:pt x="24" y="402"/>
                      <a:pt x="1" y="722"/>
                      <a:pt x="206" y="904"/>
                    </a:cubicBezTo>
                    <a:cubicBezTo>
                      <a:pt x="301" y="987"/>
                      <a:pt x="426" y="1033"/>
                      <a:pt x="549" y="1033"/>
                    </a:cubicBezTo>
                    <a:cubicBezTo>
                      <a:pt x="665" y="1033"/>
                      <a:pt x="780" y="993"/>
                      <a:pt x="868" y="904"/>
                    </a:cubicBezTo>
                    <a:cubicBezTo>
                      <a:pt x="937" y="836"/>
                      <a:pt x="982" y="745"/>
                      <a:pt x="1028" y="676"/>
                    </a:cubicBezTo>
                    <a:cubicBezTo>
                      <a:pt x="1215" y="377"/>
                      <a:pt x="942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69"/>
              <p:cNvSpPr/>
              <p:nvPr/>
            </p:nvSpPr>
            <p:spPr>
              <a:xfrm>
                <a:off x="4337550" y="4068150"/>
                <a:ext cx="26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0" extrusionOk="0">
                    <a:moveTo>
                      <a:pt x="605" y="0"/>
                    </a:moveTo>
                    <a:cubicBezTo>
                      <a:pt x="499" y="0"/>
                      <a:pt x="392" y="41"/>
                      <a:pt x="297" y="112"/>
                    </a:cubicBezTo>
                    <a:cubicBezTo>
                      <a:pt x="274" y="158"/>
                      <a:pt x="228" y="180"/>
                      <a:pt x="183" y="203"/>
                    </a:cubicBezTo>
                    <a:cubicBezTo>
                      <a:pt x="0" y="340"/>
                      <a:pt x="23" y="683"/>
                      <a:pt x="183" y="820"/>
                    </a:cubicBezTo>
                    <a:cubicBezTo>
                      <a:pt x="268" y="893"/>
                      <a:pt x="393" y="940"/>
                      <a:pt x="515" y="940"/>
                    </a:cubicBezTo>
                    <a:cubicBezTo>
                      <a:pt x="621" y="940"/>
                      <a:pt x="725" y="904"/>
                      <a:pt x="799" y="820"/>
                    </a:cubicBezTo>
                    <a:cubicBezTo>
                      <a:pt x="822" y="774"/>
                      <a:pt x="845" y="728"/>
                      <a:pt x="890" y="705"/>
                    </a:cubicBezTo>
                    <a:cubicBezTo>
                      <a:pt x="1004" y="523"/>
                      <a:pt x="1050" y="272"/>
                      <a:pt x="890" y="112"/>
                    </a:cubicBezTo>
                    <a:cubicBezTo>
                      <a:pt x="802" y="35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69"/>
              <p:cNvSpPr/>
              <p:nvPr/>
            </p:nvSpPr>
            <p:spPr>
              <a:xfrm>
                <a:off x="4577200" y="40378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1" y="0"/>
                      <a:pt x="1" y="913"/>
                      <a:pt x="571" y="913"/>
                    </a:cubicBezTo>
                    <a:cubicBezTo>
                      <a:pt x="1165" y="913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69"/>
              <p:cNvSpPr/>
              <p:nvPr/>
            </p:nvSpPr>
            <p:spPr>
              <a:xfrm>
                <a:off x="4537250" y="410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0"/>
                    </a:moveTo>
                    <a:cubicBezTo>
                      <a:pt x="1" y="0"/>
                      <a:pt x="1" y="891"/>
                      <a:pt x="571" y="891"/>
                    </a:cubicBezTo>
                    <a:cubicBezTo>
                      <a:pt x="1165" y="891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69"/>
              <p:cNvSpPr/>
              <p:nvPr/>
            </p:nvSpPr>
            <p:spPr>
              <a:xfrm>
                <a:off x="4643975" y="4143400"/>
                <a:ext cx="291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1" extrusionOk="0">
                    <a:moveTo>
                      <a:pt x="685" y="1"/>
                    </a:moveTo>
                    <a:cubicBezTo>
                      <a:pt x="571" y="1"/>
                      <a:pt x="457" y="24"/>
                      <a:pt x="343" y="46"/>
                    </a:cubicBezTo>
                    <a:cubicBezTo>
                      <a:pt x="160" y="115"/>
                      <a:pt x="0" y="275"/>
                      <a:pt x="23" y="480"/>
                    </a:cubicBezTo>
                    <a:cubicBezTo>
                      <a:pt x="23" y="685"/>
                      <a:pt x="160" y="845"/>
                      <a:pt x="343" y="914"/>
                    </a:cubicBezTo>
                    <a:cubicBezTo>
                      <a:pt x="457" y="959"/>
                      <a:pt x="571" y="959"/>
                      <a:pt x="685" y="959"/>
                    </a:cubicBezTo>
                    <a:cubicBezTo>
                      <a:pt x="696" y="960"/>
                      <a:pt x="706" y="961"/>
                      <a:pt x="717" y="961"/>
                    </a:cubicBezTo>
                    <a:cubicBezTo>
                      <a:pt x="955" y="961"/>
                      <a:pt x="1164" y="720"/>
                      <a:pt x="1164" y="480"/>
                    </a:cubicBezTo>
                    <a:cubicBezTo>
                      <a:pt x="1141" y="229"/>
                      <a:pt x="93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69"/>
              <p:cNvSpPr/>
              <p:nvPr/>
            </p:nvSpPr>
            <p:spPr>
              <a:xfrm>
                <a:off x="4669650" y="4068575"/>
                <a:ext cx="30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27" extrusionOk="0">
                    <a:moveTo>
                      <a:pt x="688" y="1"/>
                    </a:moveTo>
                    <a:cubicBezTo>
                      <a:pt x="560" y="1"/>
                      <a:pt x="436" y="47"/>
                      <a:pt x="343" y="141"/>
                    </a:cubicBezTo>
                    <a:cubicBezTo>
                      <a:pt x="274" y="232"/>
                      <a:pt x="183" y="323"/>
                      <a:pt x="137" y="437"/>
                    </a:cubicBezTo>
                    <a:cubicBezTo>
                      <a:pt x="0" y="688"/>
                      <a:pt x="69" y="1031"/>
                      <a:pt x="320" y="1168"/>
                    </a:cubicBezTo>
                    <a:cubicBezTo>
                      <a:pt x="404" y="1206"/>
                      <a:pt x="497" y="1226"/>
                      <a:pt x="590" y="1226"/>
                    </a:cubicBezTo>
                    <a:cubicBezTo>
                      <a:pt x="776" y="1226"/>
                      <a:pt x="959" y="1145"/>
                      <a:pt x="1050" y="962"/>
                    </a:cubicBezTo>
                    <a:cubicBezTo>
                      <a:pt x="1073" y="939"/>
                      <a:pt x="1073" y="894"/>
                      <a:pt x="1096" y="871"/>
                    </a:cubicBezTo>
                    <a:cubicBezTo>
                      <a:pt x="1120" y="822"/>
                      <a:pt x="1132" y="799"/>
                      <a:pt x="1130" y="799"/>
                    </a:cubicBezTo>
                    <a:lnTo>
                      <a:pt x="1130" y="799"/>
                    </a:lnTo>
                    <a:cubicBezTo>
                      <a:pt x="1128" y="799"/>
                      <a:pt x="1117" y="816"/>
                      <a:pt x="1096" y="848"/>
                    </a:cubicBezTo>
                    <a:cubicBezTo>
                      <a:pt x="1142" y="757"/>
                      <a:pt x="1164" y="711"/>
                      <a:pt x="1187" y="620"/>
                    </a:cubicBezTo>
                    <a:cubicBezTo>
                      <a:pt x="1210" y="414"/>
                      <a:pt x="1164" y="163"/>
                      <a:pt x="959" y="72"/>
                    </a:cubicBezTo>
                    <a:cubicBezTo>
                      <a:pt x="873" y="25"/>
                      <a:pt x="780" y="1"/>
                      <a:pt x="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1" name="Google Shape;5881;p69"/>
              <p:cNvSpPr/>
              <p:nvPr/>
            </p:nvSpPr>
            <p:spPr>
              <a:xfrm>
                <a:off x="4514300" y="3964000"/>
                <a:ext cx="326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99" extrusionOk="0">
                    <a:moveTo>
                      <a:pt x="686" y="1"/>
                    </a:moveTo>
                    <a:cubicBezTo>
                      <a:pt x="594" y="1"/>
                      <a:pt x="503" y="24"/>
                      <a:pt x="417" y="78"/>
                    </a:cubicBezTo>
                    <a:cubicBezTo>
                      <a:pt x="211" y="192"/>
                      <a:pt x="143" y="375"/>
                      <a:pt x="120" y="580"/>
                    </a:cubicBezTo>
                    <a:lnTo>
                      <a:pt x="120" y="489"/>
                    </a:lnTo>
                    <a:lnTo>
                      <a:pt x="120" y="489"/>
                    </a:lnTo>
                    <a:cubicBezTo>
                      <a:pt x="0" y="809"/>
                      <a:pt x="335" y="1199"/>
                      <a:pt x="666" y="1199"/>
                    </a:cubicBezTo>
                    <a:cubicBezTo>
                      <a:pt x="713" y="1199"/>
                      <a:pt x="759" y="1191"/>
                      <a:pt x="805" y="1174"/>
                    </a:cubicBezTo>
                    <a:lnTo>
                      <a:pt x="713" y="1174"/>
                    </a:lnTo>
                    <a:cubicBezTo>
                      <a:pt x="919" y="1151"/>
                      <a:pt x="1101" y="1060"/>
                      <a:pt x="1216" y="877"/>
                    </a:cubicBezTo>
                    <a:cubicBezTo>
                      <a:pt x="1307" y="694"/>
                      <a:pt x="1307" y="489"/>
                      <a:pt x="1216" y="284"/>
                    </a:cubicBezTo>
                    <a:cubicBezTo>
                      <a:pt x="1170" y="215"/>
                      <a:pt x="1079" y="124"/>
                      <a:pt x="987" y="78"/>
                    </a:cubicBezTo>
                    <a:cubicBezTo>
                      <a:pt x="891" y="30"/>
                      <a:pt x="788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2" name="Google Shape;5882;p69"/>
              <p:cNvSpPr/>
              <p:nvPr/>
            </p:nvSpPr>
            <p:spPr>
              <a:xfrm>
                <a:off x="4758100" y="4100600"/>
                <a:ext cx="285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42" y="914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3" name="Google Shape;5883;p69"/>
              <p:cNvSpPr/>
              <p:nvPr/>
            </p:nvSpPr>
            <p:spPr>
              <a:xfrm>
                <a:off x="4743250" y="3986975"/>
                <a:ext cx="302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23" extrusionOk="0">
                    <a:moveTo>
                      <a:pt x="583" y="0"/>
                    </a:moveTo>
                    <a:cubicBezTo>
                      <a:pt x="563" y="0"/>
                      <a:pt x="544" y="1"/>
                      <a:pt x="526" y="4"/>
                    </a:cubicBezTo>
                    <a:cubicBezTo>
                      <a:pt x="320" y="26"/>
                      <a:pt x="115" y="186"/>
                      <a:pt x="69" y="392"/>
                    </a:cubicBezTo>
                    <a:cubicBezTo>
                      <a:pt x="69" y="414"/>
                      <a:pt x="69" y="414"/>
                      <a:pt x="69" y="414"/>
                    </a:cubicBezTo>
                    <a:cubicBezTo>
                      <a:pt x="1" y="734"/>
                      <a:pt x="161" y="985"/>
                      <a:pt x="457" y="1099"/>
                    </a:cubicBezTo>
                    <a:cubicBezTo>
                      <a:pt x="498" y="1115"/>
                      <a:pt x="547" y="1123"/>
                      <a:pt x="598" y="1123"/>
                    </a:cubicBezTo>
                    <a:cubicBezTo>
                      <a:pt x="692" y="1123"/>
                      <a:pt x="794" y="1098"/>
                      <a:pt x="868" y="1054"/>
                    </a:cubicBezTo>
                    <a:cubicBezTo>
                      <a:pt x="1142" y="871"/>
                      <a:pt x="1211" y="574"/>
                      <a:pt x="1074" y="300"/>
                    </a:cubicBezTo>
                    <a:lnTo>
                      <a:pt x="1051" y="255"/>
                    </a:lnTo>
                    <a:cubicBezTo>
                      <a:pt x="969" y="91"/>
                      <a:pt x="757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4" name="Google Shape;5884;p69"/>
              <p:cNvSpPr/>
              <p:nvPr/>
            </p:nvSpPr>
            <p:spPr>
              <a:xfrm>
                <a:off x="4847125" y="3943250"/>
                <a:ext cx="285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77" extrusionOk="0">
                    <a:moveTo>
                      <a:pt x="559" y="1"/>
                    </a:moveTo>
                    <a:cubicBezTo>
                      <a:pt x="411" y="1"/>
                      <a:pt x="262" y="75"/>
                      <a:pt x="183" y="223"/>
                    </a:cubicBezTo>
                    <a:cubicBezTo>
                      <a:pt x="160" y="269"/>
                      <a:pt x="137" y="337"/>
                      <a:pt x="114" y="383"/>
                    </a:cubicBezTo>
                    <a:cubicBezTo>
                      <a:pt x="0" y="680"/>
                      <a:pt x="274" y="977"/>
                      <a:pt x="571" y="977"/>
                    </a:cubicBezTo>
                    <a:cubicBezTo>
                      <a:pt x="845" y="977"/>
                      <a:pt x="1141" y="680"/>
                      <a:pt x="1004" y="383"/>
                    </a:cubicBezTo>
                    <a:cubicBezTo>
                      <a:pt x="981" y="337"/>
                      <a:pt x="959" y="269"/>
                      <a:pt x="936" y="223"/>
                    </a:cubicBezTo>
                    <a:cubicBezTo>
                      <a:pt x="856" y="75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69"/>
              <p:cNvSpPr/>
              <p:nvPr/>
            </p:nvSpPr>
            <p:spPr>
              <a:xfrm>
                <a:off x="4773500" y="38592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1"/>
                    </a:moveTo>
                    <a:cubicBezTo>
                      <a:pt x="1" y="1"/>
                      <a:pt x="1" y="937"/>
                      <a:pt x="594" y="937"/>
                    </a:cubicBezTo>
                    <a:cubicBezTo>
                      <a:pt x="1187" y="937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69"/>
              <p:cNvSpPr/>
              <p:nvPr/>
            </p:nvSpPr>
            <p:spPr>
              <a:xfrm>
                <a:off x="4879075" y="3845100"/>
                <a:ext cx="262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40" extrusionOk="0">
                    <a:moveTo>
                      <a:pt x="543" y="1"/>
                    </a:moveTo>
                    <a:cubicBezTo>
                      <a:pt x="448" y="1"/>
                      <a:pt x="357" y="31"/>
                      <a:pt x="274" y="86"/>
                    </a:cubicBezTo>
                    <a:cubicBezTo>
                      <a:pt x="274" y="86"/>
                      <a:pt x="274" y="86"/>
                      <a:pt x="274" y="109"/>
                    </a:cubicBezTo>
                    <a:cubicBezTo>
                      <a:pt x="0" y="269"/>
                      <a:pt x="0" y="680"/>
                      <a:pt x="274" y="840"/>
                    </a:cubicBezTo>
                    <a:cubicBezTo>
                      <a:pt x="361" y="909"/>
                      <a:pt x="462" y="939"/>
                      <a:pt x="576" y="939"/>
                    </a:cubicBezTo>
                    <a:cubicBezTo>
                      <a:pt x="611" y="939"/>
                      <a:pt x="647" y="936"/>
                      <a:pt x="685" y="931"/>
                    </a:cubicBezTo>
                    <a:cubicBezTo>
                      <a:pt x="868" y="862"/>
                      <a:pt x="1050" y="680"/>
                      <a:pt x="1027" y="474"/>
                    </a:cubicBezTo>
                    <a:cubicBezTo>
                      <a:pt x="1027" y="269"/>
                      <a:pt x="913" y="109"/>
                      <a:pt x="731" y="41"/>
                    </a:cubicBezTo>
                    <a:cubicBezTo>
                      <a:pt x="668" y="14"/>
                      <a:pt x="605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69"/>
              <p:cNvSpPr/>
              <p:nvPr/>
            </p:nvSpPr>
            <p:spPr>
              <a:xfrm>
                <a:off x="4836850" y="3746400"/>
                <a:ext cx="27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76" extrusionOk="0">
                    <a:moveTo>
                      <a:pt x="548" y="0"/>
                    </a:moveTo>
                    <a:cubicBezTo>
                      <a:pt x="394" y="0"/>
                      <a:pt x="240" y="74"/>
                      <a:pt x="160" y="223"/>
                    </a:cubicBezTo>
                    <a:cubicBezTo>
                      <a:pt x="137" y="268"/>
                      <a:pt x="114" y="337"/>
                      <a:pt x="91" y="382"/>
                    </a:cubicBezTo>
                    <a:cubicBezTo>
                      <a:pt x="0" y="679"/>
                      <a:pt x="251" y="976"/>
                      <a:pt x="548" y="976"/>
                    </a:cubicBezTo>
                    <a:cubicBezTo>
                      <a:pt x="822" y="976"/>
                      <a:pt x="1096" y="679"/>
                      <a:pt x="1004" y="382"/>
                    </a:cubicBezTo>
                    <a:cubicBezTo>
                      <a:pt x="982" y="337"/>
                      <a:pt x="959" y="268"/>
                      <a:pt x="936" y="223"/>
                    </a:cubicBezTo>
                    <a:cubicBezTo>
                      <a:pt x="856" y="74"/>
                      <a:pt x="70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69"/>
              <p:cNvSpPr/>
              <p:nvPr/>
            </p:nvSpPr>
            <p:spPr>
              <a:xfrm>
                <a:off x="4904750" y="3627325"/>
                <a:ext cx="245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10" extrusionOk="0">
                    <a:moveTo>
                      <a:pt x="514" y="1"/>
                    </a:moveTo>
                    <a:cubicBezTo>
                      <a:pt x="441" y="1"/>
                      <a:pt x="367" y="18"/>
                      <a:pt x="297" y="55"/>
                    </a:cubicBezTo>
                    <a:cubicBezTo>
                      <a:pt x="251" y="78"/>
                      <a:pt x="206" y="124"/>
                      <a:pt x="160" y="147"/>
                    </a:cubicBezTo>
                    <a:cubicBezTo>
                      <a:pt x="0" y="306"/>
                      <a:pt x="0" y="603"/>
                      <a:pt x="160" y="763"/>
                    </a:cubicBezTo>
                    <a:cubicBezTo>
                      <a:pt x="206" y="786"/>
                      <a:pt x="251" y="831"/>
                      <a:pt x="297" y="854"/>
                    </a:cubicBezTo>
                    <a:cubicBezTo>
                      <a:pt x="367" y="892"/>
                      <a:pt x="442" y="909"/>
                      <a:pt x="516" y="909"/>
                    </a:cubicBezTo>
                    <a:cubicBezTo>
                      <a:pt x="755" y="909"/>
                      <a:pt x="982" y="728"/>
                      <a:pt x="982" y="466"/>
                    </a:cubicBezTo>
                    <a:cubicBezTo>
                      <a:pt x="982" y="187"/>
                      <a:pt x="754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69"/>
              <p:cNvSpPr/>
              <p:nvPr/>
            </p:nvSpPr>
            <p:spPr>
              <a:xfrm>
                <a:off x="4923575" y="372455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69"/>
              <p:cNvSpPr/>
              <p:nvPr/>
            </p:nvSpPr>
            <p:spPr>
              <a:xfrm>
                <a:off x="5054825" y="3633125"/>
                <a:ext cx="308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8" extrusionOk="0">
                    <a:moveTo>
                      <a:pt x="620" y="0"/>
                    </a:moveTo>
                    <a:cubicBezTo>
                      <a:pt x="508" y="0"/>
                      <a:pt x="400" y="40"/>
                      <a:pt x="320" y="120"/>
                    </a:cubicBezTo>
                    <a:cubicBezTo>
                      <a:pt x="274" y="166"/>
                      <a:pt x="229" y="211"/>
                      <a:pt x="206" y="257"/>
                    </a:cubicBezTo>
                    <a:cubicBezTo>
                      <a:pt x="0" y="577"/>
                      <a:pt x="274" y="987"/>
                      <a:pt x="617" y="987"/>
                    </a:cubicBezTo>
                    <a:cubicBezTo>
                      <a:pt x="982" y="987"/>
                      <a:pt x="1233" y="577"/>
                      <a:pt x="1050" y="257"/>
                    </a:cubicBezTo>
                    <a:cubicBezTo>
                      <a:pt x="1005" y="211"/>
                      <a:pt x="982" y="166"/>
                      <a:pt x="936" y="120"/>
                    </a:cubicBezTo>
                    <a:cubicBezTo>
                      <a:pt x="845" y="40"/>
                      <a:pt x="731" y="0"/>
                      <a:pt x="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69"/>
              <p:cNvSpPr/>
              <p:nvPr/>
            </p:nvSpPr>
            <p:spPr>
              <a:xfrm>
                <a:off x="5024575" y="3734825"/>
                <a:ext cx="308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60" extrusionOk="0">
                    <a:moveTo>
                      <a:pt x="617" y="1"/>
                    </a:moveTo>
                    <a:cubicBezTo>
                      <a:pt x="1" y="1"/>
                      <a:pt x="1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69"/>
              <p:cNvSpPr/>
              <p:nvPr/>
            </p:nvSpPr>
            <p:spPr>
              <a:xfrm>
                <a:off x="5152975" y="3716600"/>
                <a:ext cx="308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3" extrusionOk="0">
                    <a:moveTo>
                      <a:pt x="758" y="1"/>
                    </a:moveTo>
                    <a:cubicBezTo>
                      <a:pt x="704" y="1"/>
                      <a:pt x="649" y="8"/>
                      <a:pt x="594" y="22"/>
                    </a:cubicBezTo>
                    <a:cubicBezTo>
                      <a:pt x="503" y="22"/>
                      <a:pt x="411" y="45"/>
                      <a:pt x="343" y="68"/>
                    </a:cubicBezTo>
                    <a:cubicBezTo>
                      <a:pt x="137" y="91"/>
                      <a:pt x="0" y="319"/>
                      <a:pt x="0" y="502"/>
                    </a:cubicBezTo>
                    <a:cubicBezTo>
                      <a:pt x="0" y="684"/>
                      <a:pt x="137" y="912"/>
                      <a:pt x="343" y="935"/>
                    </a:cubicBezTo>
                    <a:cubicBezTo>
                      <a:pt x="411" y="958"/>
                      <a:pt x="503" y="981"/>
                      <a:pt x="594" y="981"/>
                    </a:cubicBezTo>
                    <a:cubicBezTo>
                      <a:pt x="649" y="995"/>
                      <a:pt x="704" y="1002"/>
                      <a:pt x="758" y="1002"/>
                    </a:cubicBezTo>
                    <a:cubicBezTo>
                      <a:pt x="883" y="1002"/>
                      <a:pt x="1000" y="962"/>
                      <a:pt x="1096" y="867"/>
                    </a:cubicBezTo>
                    <a:cubicBezTo>
                      <a:pt x="1187" y="753"/>
                      <a:pt x="1233" y="639"/>
                      <a:pt x="1233" y="502"/>
                    </a:cubicBezTo>
                    <a:cubicBezTo>
                      <a:pt x="1233" y="365"/>
                      <a:pt x="1187" y="228"/>
                      <a:pt x="1096" y="136"/>
                    </a:cubicBezTo>
                    <a:cubicBezTo>
                      <a:pt x="1000" y="41"/>
                      <a:pt x="883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3" name="Google Shape;5893;p69"/>
              <p:cNvSpPr/>
              <p:nvPr/>
            </p:nvSpPr>
            <p:spPr>
              <a:xfrm>
                <a:off x="4969225" y="3822950"/>
                <a:ext cx="302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3" extrusionOk="0">
                    <a:moveTo>
                      <a:pt x="695" y="1"/>
                    </a:moveTo>
                    <a:cubicBezTo>
                      <a:pt x="627" y="1"/>
                      <a:pt x="561" y="18"/>
                      <a:pt x="503" y="59"/>
                    </a:cubicBezTo>
                    <a:lnTo>
                      <a:pt x="252" y="219"/>
                    </a:lnTo>
                    <a:cubicBezTo>
                      <a:pt x="115" y="333"/>
                      <a:pt x="1" y="470"/>
                      <a:pt x="23" y="653"/>
                    </a:cubicBezTo>
                    <a:cubicBezTo>
                      <a:pt x="23" y="790"/>
                      <a:pt x="69" y="904"/>
                      <a:pt x="160" y="995"/>
                    </a:cubicBezTo>
                    <a:cubicBezTo>
                      <a:pt x="252" y="1087"/>
                      <a:pt x="389" y="1132"/>
                      <a:pt x="503" y="1132"/>
                    </a:cubicBezTo>
                    <a:cubicBezTo>
                      <a:pt x="685" y="1132"/>
                      <a:pt x="822" y="1041"/>
                      <a:pt x="936" y="904"/>
                    </a:cubicBezTo>
                    <a:lnTo>
                      <a:pt x="1096" y="653"/>
                    </a:lnTo>
                    <a:cubicBezTo>
                      <a:pt x="1210" y="516"/>
                      <a:pt x="1165" y="242"/>
                      <a:pt x="1028" y="128"/>
                    </a:cubicBezTo>
                    <a:cubicBezTo>
                      <a:pt x="940" y="55"/>
                      <a:pt x="81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4" name="Google Shape;5894;p69"/>
              <p:cNvSpPr/>
              <p:nvPr/>
            </p:nvSpPr>
            <p:spPr>
              <a:xfrm>
                <a:off x="4989200" y="3549950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59" y="731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69"/>
              <p:cNvSpPr/>
              <p:nvPr/>
            </p:nvSpPr>
            <p:spPr>
              <a:xfrm>
                <a:off x="5046275" y="3410725"/>
                <a:ext cx="30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59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69"/>
              <p:cNvSpPr/>
              <p:nvPr/>
            </p:nvSpPr>
            <p:spPr>
              <a:xfrm>
                <a:off x="5191950" y="3402725"/>
                <a:ext cx="27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39" extrusionOk="0">
                    <a:moveTo>
                      <a:pt x="587" y="1"/>
                    </a:moveTo>
                    <a:cubicBezTo>
                      <a:pt x="404" y="1"/>
                      <a:pt x="267" y="92"/>
                      <a:pt x="153" y="252"/>
                    </a:cubicBezTo>
                    <a:cubicBezTo>
                      <a:pt x="108" y="297"/>
                      <a:pt x="85" y="366"/>
                      <a:pt x="62" y="457"/>
                    </a:cubicBezTo>
                    <a:cubicBezTo>
                      <a:pt x="1" y="784"/>
                      <a:pt x="214" y="1038"/>
                      <a:pt x="538" y="1038"/>
                    </a:cubicBezTo>
                    <a:cubicBezTo>
                      <a:pt x="576" y="1038"/>
                      <a:pt x="615" y="1035"/>
                      <a:pt x="655" y="1028"/>
                    </a:cubicBezTo>
                    <a:cubicBezTo>
                      <a:pt x="724" y="1028"/>
                      <a:pt x="792" y="982"/>
                      <a:pt x="861" y="936"/>
                    </a:cubicBezTo>
                    <a:cubicBezTo>
                      <a:pt x="998" y="845"/>
                      <a:pt x="1112" y="685"/>
                      <a:pt x="1112" y="503"/>
                    </a:cubicBezTo>
                    <a:cubicBezTo>
                      <a:pt x="1089" y="366"/>
                      <a:pt x="1043" y="252"/>
                      <a:pt x="952" y="137"/>
                    </a:cubicBezTo>
                    <a:cubicBezTo>
                      <a:pt x="861" y="46"/>
                      <a:pt x="72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69"/>
              <p:cNvSpPr/>
              <p:nvPr/>
            </p:nvSpPr>
            <p:spPr>
              <a:xfrm>
                <a:off x="5106175" y="3495175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17" y="0"/>
                    </a:moveTo>
                    <a:cubicBezTo>
                      <a:pt x="1" y="0"/>
                      <a:pt x="1" y="982"/>
                      <a:pt x="617" y="982"/>
                    </a:cubicBezTo>
                    <a:cubicBezTo>
                      <a:pt x="1256" y="982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69"/>
              <p:cNvSpPr/>
              <p:nvPr/>
            </p:nvSpPr>
            <p:spPr>
              <a:xfrm>
                <a:off x="5146700" y="3584175"/>
                <a:ext cx="314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0" extrusionOk="0">
                    <a:moveTo>
                      <a:pt x="639" y="1"/>
                    </a:moveTo>
                    <a:cubicBezTo>
                      <a:pt x="0" y="1"/>
                      <a:pt x="0" y="960"/>
                      <a:pt x="639" y="960"/>
                    </a:cubicBezTo>
                    <a:cubicBezTo>
                      <a:pt x="1256" y="960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9" name="Google Shape;5899;p69"/>
              <p:cNvSpPr/>
              <p:nvPr/>
            </p:nvSpPr>
            <p:spPr>
              <a:xfrm>
                <a:off x="5250550" y="3494600"/>
                <a:ext cx="331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24" y="1028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0" name="Google Shape;5900;p69"/>
              <p:cNvSpPr/>
              <p:nvPr/>
            </p:nvSpPr>
            <p:spPr>
              <a:xfrm>
                <a:off x="5289350" y="3639550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1" name="Google Shape;5901;p69"/>
              <p:cNvSpPr/>
              <p:nvPr/>
            </p:nvSpPr>
            <p:spPr>
              <a:xfrm>
                <a:off x="5265950" y="3704600"/>
                <a:ext cx="3085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33" y="959"/>
                      <a:pt x="1233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2" name="Google Shape;5902;p69"/>
              <p:cNvSpPr/>
              <p:nvPr/>
            </p:nvSpPr>
            <p:spPr>
              <a:xfrm>
                <a:off x="5410900" y="3747400"/>
                <a:ext cx="314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59" extrusionOk="0">
                    <a:moveTo>
                      <a:pt x="640" y="0"/>
                    </a:moveTo>
                    <a:cubicBezTo>
                      <a:pt x="23" y="0"/>
                      <a:pt x="0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3" name="Google Shape;5903;p69"/>
              <p:cNvSpPr/>
              <p:nvPr/>
            </p:nvSpPr>
            <p:spPr>
              <a:xfrm>
                <a:off x="5416025" y="363097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1" y="1"/>
                    </a:moveTo>
                    <a:cubicBezTo>
                      <a:pt x="1" y="1"/>
                      <a:pt x="1" y="891"/>
                      <a:pt x="571" y="891"/>
                    </a:cubicBezTo>
                    <a:cubicBezTo>
                      <a:pt x="1142" y="891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4" name="Google Shape;5904;p69"/>
              <p:cNvSpPr/>
              <p:nvPr/>
            </p:nvSpPr>
            <p:spPr>
              <a:xfrm>
                <a:off x="5366950" y="3519700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60" y="731"/>
                      <a:pt x="960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5" name="Google Shape;5905;p69"/>
              <p:cNvSpPr/>
              <p:nvPr/>
            </p:nvSpPr>
            <p:spPr>
              <a:xfrm>
                <a:off x="5228300" y="3620700"/>
                <a:ext cx="245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32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82" y="731"/>
                      <a:pt x="982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6" name="Google Shape;5906;p69"/>
              <p:cNvSpPr/>
              <p:nvPr/>
            </p:nvSpPr>
            <p:spPr>
              <a:xfrm>
                <a:off x="5477100" y="3738825"/>
                <a:ext cx="1942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46" extrusionOk="0">
                    <a:moveTo>
                      <a:pt x="388" y="1"/>
                    </a:moveTo>
                    <a:cubicBezTo>
                      <a:pt x="183" y="23"/>
                      <a:pt x="0" y="183"/>
                      <a:pt x="0" y="389"/>
                    </a:cubicBezTo>
                    <a:cubicBezTo>
                      <a:pt x="23" y="411"/>
                      <a:pt x="23" y="434"/>
                      <a:pt x="23" y="457"/>
                    </a:cubicBezTo>
                    <a:cubicBezTo>
                      <a:pt x="23" y="663"/>
                      <a:pt x="183" y="845"/>
                      <a:pt x="388" y="845"/>
                    </a:cubicBezTo>
                    <a:cubicBezTo>
                      <a:pt x="594" y="822"/>
                      <a:pt x="776" y="685"/>
                      <a:pt x="776" y="457"/>
                    </a:cubicBezTo>
                    <a:cubicBezTo>
                      <a:pt x="776" y="434"/>
                      <a:pt x="776" y="411"/>
                      <a:pt x="776" y="389"/>
                    </a:cubicBezTo>
                    <a:cubicBezTo>
                      <a:pt x="776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7" name="Google Shape;5907;p69"/>
              <p:cNvSpPr/>
              <p:nvPr/>
            </p:nvSpPr>
            <p:spPr>
              <a:xfrm>
                <a:off x="5522750" y="3813575"/>
                <a:ext cx="239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754" extrusionOk="0">
                    <a:moveTo>
                      <a:pt x="479" y="1"/>
                    </a:moveTo>
                    <a:cubicBezTo>
                      <a:pt x="0" y="1"/>
                      <a:pt x="0" y="754"/>
                      <a:pt x="479" y="754"/>
                    </a:cubicBezTo>
                    <a:cubicBezTo>
                      <a:pt x="959" y="754"/>
                      <a:pt x="95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8" name="Google Shape;5908;p69"/>
              <p:cNvSpPr/>
              <p:nvPr/>
            </p:nvSpPr>
            <p:spPr>
              <a:xfrm>
                <a:off x="4614875" y="39419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8" y="982"/>
                      <a:pt x="1278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69"/>
              <p:cNvSpPr/>
              <p:nvPr/>
            </p:nvSpPr>
            <p:spPr>
              <a:xfrm>
                <a:off x="4641675" y="3753525"/>
                <a:ext cx="320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47" extrusionOk="0">
                    <a:moveTo>
                      <a:pt x="619" y="0"/>
                    </a:moveTo>
                    <a:cubicBezTo>
                      <a:pt x="516" y="0"/>
                      <a:pt x="418" y="27"/>
                      <a:pt x="320" y="97"/>
                    </a:cubicBezTo>
                    <a:cubicBezTo>
                      <a:pt x="115" y="189"/>
                      <a:pt x="47" y="371"/>
                      <a:pt x="24" y="577"/>
                    </a:cubicBezTo>
                    <a:cubicBezTo>
                      <a:pt x="1" y="736"/>
                      <a:pt x="115" y="896"/>
                      <a:pt x="252" y="988"/>
                    </a:cubicBezTo>
                    <a:cubicBezTo>
                      <a:pt x="324" y="1031"/>
                      <a:pt x="397" y="1047"/>
                      <a:pt x="469" y="1047"/>
                    </a:cubicBezTo>
                    <a:cubicBezTo>
                      <a:pt x="511" y="1047"/>
                      <a:pt x="553" y="1042"/>
                      <a:pt x="594" y="1033"/>
                    </a:cubicBezTo>
                    <a:cubicBezTo>
                      <a:pt x="617" y="1035"/>
                      <a:pt x="639" y="1037"/>
                      <a:pt x="662" y="1037"/>
                    </a:cubicBezTo>
                    <a:cubicBezTo>
                      <a:pt x="870" y="1037"/>
                      <a:pt x="1083" y="940"/>
                      <a:pt x="1165" y="714"/>
                    </a:cubicBezTo>
                    <a:cubicBezTo>
                      <a:pt x="1279" y="440"/>
                      <a:pt x="1142" y="97"/>
                      <a:pt x="823" y="29"/>
                    </a:cubicBezTo>
                    <a:cubicBezTo>
                      <a:pt x="752" y="11"/>
                      <a:pt x="685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69"/>
              <p:cNvSpPr/>
              <p:nvPr/>
            </p:nvSpPr>
            <p:spPr>
              <a:xfrm>
                <a:off x="4559525" y="3847825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5"/>
                      <a:pt x="639" y="1005"/>
                    </a:cubicBezTo>
                    <a:cubicBezTo>
                      <a:pt x="1278" y="1005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1" name="Google Shape;5911;p69"/>
              <p:cNvSpPr/>
              <p:nvPr/>
            </p:nvSpPr>
            <p:spPr>
              <a:xfrm>
                <a:off x="4471625" y="3862075"/>
                <a:ext cx="308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83" extrusionOk="0">
                    <a:moveTo>
                      <a:pt x="617" y="1"/>
                    </a:moveTo>
                    <a:cubicBezTo>
                      <a:pt x="1" y="1"/>
                      <a:pt x="1" y="982"/>
                      <a:pt x="617" y="982"/>
                    </a:cubicBezTo>
                    <a:cubicBezTo>
                      <a:pt x="1234" y="982"/>
                      <a:pt x="1234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2" name="Google Shape;5912;p69"/>
              <p:cNvSpPr/>
              <p:nvPr/>
            </p:nvSpPr>
            <p:spPr>
              <a:xfrm>
                <a:off x="4424275" y="36943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0"/>
                    </a:moveTo>
                    <a:cubicBezTo>
                      <a:pt x="0" y="0"/>
                      <a:pt x="0" y="936"/>
                      <a:pt x="594" y="936"/>
                    </a:cubicBezTo>
                    <a:cubicBezTo>
                      <a:pt x="1187" y="936"/>
                      <a:pt x="1187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3" name="Google Shape;5913;p69"/>
              <p:cNvSpPr/>
              <p:nvPr/>
            </p:nvSpPr>
            <p:spPr>
              <a:xfrm>
                <a:off x="4492750" y="377420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23" y="1"/>
                      <a:pt x="0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4" name="Google Shape;5914;p69"/>
              <p:cNvSpPr/>
              <p:nvPr/>
            </p:nvSpPr>
            <p:spPr>
              <a:xfrm>
                <a:off x="4563500" y="3656700"/>
                <a:ext cx="266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66" extrusionOk="0">
                    <a:moveTo>
                      <a:pt x="542" y="1"/>
                    </a:moveTo>
                    <a:cubicBezTo>
                      <a:pt x="426" y="1"/>
                      <a:pt x="307" y="42"/>
                      <a:pt x="206" y="136"/>
                    </a:cubicBezTo>
                    <a:cubicBezTo>
                      <a:pt x="206" y="159"/>
                      <a:pt x="183" y="159"/>
                      <a:pt x="183" y="181"/>
                    </a:cubicBezTo>
                    <a:cubicBezTo>
                      <a:pt x="1" y="341"/>
                      <a:pt x="1" y="638"/>
                      <a:pt x="183" y="798"/>
                    </a:cubicBezTo>
                    <a:cubicBezTo>
                      <a:pt x="183" y="798"/>
                      <a:pt x="206" y="820"/>
                      <a:pt x="206" y="820"/>
                    </a:cubicBezTo>
                    <a:cubicBezTo>
                      <a:pt x="305" y="919"/>
                      <a:pt x="435" y="965"/>
                      <a:pt x="562" y="965"/>
                    </a:cubicBezTo>
                    <a:cubicBezTo>
                      <a:pt x="817" y="965"/>
                      <a:pt x="1066" y="782"/>
                      <a:pt x="1051" y="478"/>
                    </a:cubicBezTo>
                    <a:cubicBezTo>
                      <a:pt x="1035" y="197"/>
                      <a:pt x="795" y="1"/>
                      <a:pt x="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5" name="Google Shape;5915;p69"/>
              <p:cNvSpPr/>
              <p:nvPr/>
            </p:nvSpPr>
            <p:spPr>
              <a:xfrm>
                <a:off x="4666225" y="3573350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56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6" name="Google Shape;5916;p69"/>
              <p:cNvSpPr/>
              <p:nvPr/>
            </p:nvSpPr>
            <p:spPr>
              <a:xfrm>
                <a:off x="4578925" y="350487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0" y="0"/>
                      <a:pt x="0" y="913"/>
                      <a:pt x="571" y="913"/>
                    </a:cubicBezTo>
                    <a:cubicBezTo>
                      <a:pt x="1164" y="913"/>
                      <a:pt x="1164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69"/>
              <p:cNvSpPr/>
              <p:nvPr/>
            </p:nvSpPr>
            <p:spPr>
              <a:xfrm>
                <a:off x="4471075" y="3573925"/>
                <a:ext cx="25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1004" y="776"/>
                      <a:pt x="1004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69"/>
              <p:cNvSpPr/>
              <p:nvPr/>
            </p:nvSpPr>
            <p:spPr>
              <a:xfrm>
                <a:off x="4360375" y="3524275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593" y="0"/>
                    </a:moveTo>
                    <a:cubicBezTo>
                      <a:pt x="0" y="0"/>
                      <a:pt x="0" y="936"/>
                      <a:pt x="593" y="936"/>
                    </a:cubicBezTo>
                    <a:cubicBezTo>
                      <a:pt x="1210" y="936"/>
                      <a:pt x="1210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9" name="Google Shape;5919;p69"/>
              <p:cNvSpPr/>
              <p:nvPr/>
            </p:nvSpPr>
            <p:spPr>
              <a:xfrm>
                <a:off x="4425425" y="3422700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0" name="Google Shape;5920;p69"/>
              <p:cNvSpPr/>
              <p:nvPr/>
            </p:nvSpPr>
            <p:spPr>
              <a:xfrm>
                <a:off x="4497875" y="3470050"/>
                <a:ext cx="320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279" y="1005"/>
                      <a:pt x="1279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69"/>
              <p:cNvSpPr/>
              <p:nvPr/>
            </p:nvSpPr>
            <p:spPr>
              <a:xfrm>
                <a:off x="4611450" y="3358775"/>
                <a:ext cx="314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83" extrusionOk="0">
                    <a:moveTo>
                      <a:pt x="639" y="1"/>
                    </a:moveTo>
                    <a:cubicBezTo>
                      <a:pt x="0" y="1"/>
                      <a:pt x="0" y="982"/>
                      <a:pt x="639" y="982"/>
                    </a:cubicBezTo>
                    <a:cubicBezTo>
                      <a:pt x="1256" y="982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69"/>
              <p:cNvSpPr/>
              <p:nvPr/>
            </p:nvSpPr>
            <p:spPr>
              <a:xfrm>
                <a:off x="4666800" y="3325125"/>
                <a:ext cx="308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2" extrusionOk="0">
                    <a:moveTo>
                      <a:pt x="616" y="0"/>
                    </a:moveTo>
                    <a:cubicBezTo>
                      <a:pt x="0" y="0"/>
                      <a:pt x="0" y="982"/>
                      <a:pt x="616" y="982"/>
                    </a:cubicBezTo>
                    <a:cubicBezTo>
                      <a:pt x="1233" y="982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69"/>
              <p:cNvSpPr/>
              <p:nvPr/>
            </p:nvSpPr>
            <p:spPr>
              <a:xfrm>
                <a:off x="4665075" y="3463225"/>
                <a:ext cx="274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45" extrusionOk="0">
                    <a:moveTo>
                      <a:pt x="549" y="0"/>
                    </a:moveTo>
                    <a:cubicBezTo>
                      <a:pt x="1" y="0"/>
                      <a:pt x="1" y="845"/>
                      <a:pt x="549" y="845"/>
                    </a:cubicBezTo>
                    <a:cubicBezTo>
                      <a:pt x="1096" y="845"/>
                      <a:pt x="1096" y="0"/>
                      <a:pt x="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69"/>
              <p:cNvSpPr/>
              <p:nvPr/>
            </p:nvSpPr>
            <p:spPr>
              <a:xfrm>
                <a:off x="4500175" y="33199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60"/>
                      <a:pt x="616" y="960"/>
                    </a:cubicBezTo>
                    <a:cubicBezTo>
                      <a:pt x="1233" y="960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69"/>
              <p:cNvSpPr/>
              <p:nvPr/>
            </p:nvSpPr>
            <p:spPr>
              <a:xfrm>
                <a:off x="4576050" y="3155075"/>
                <a:ext cx="314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60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56" y="959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6" name="Google Shape;5926;p69"/>
              <p:cNvSpPr/>
              <p:nvPr/>
            </p:nvSpPr>
            <p:spPr>
              <a:xfrm>
                <a:off x="4605725" y="3258425"/>
                <a:ext cx="234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4" extrusionOk="0">
                    <a:moveTo>
                      <a:pt x="415" y="0"/>
                    </a:moveTo>
                    <a:cubicBezTo>
                      <a:pt x="319" y="0"/>
                      <a:pt x="227" y="35"/>
                      <a:pt x="161" y="112"/>
                    </a:cubicBezTo>
                    <a:cubicBezTo>
                      <a:pt x="1" y="272"/>
                      <a:pt x="1" y="500"/>
                      <a:pt x="161" y="660"/>
                    </a:cubicBezTo>
                    <a:cubicBezTo>
                      <a:pt x="183" y="683"/>
                      <a:pt x="206" y="705"/>
                      <a:pt x="229" y="751"/>
                    </a:cubicBezTo>
                    <a:cubicBezTo>
                      <a:pt x="298" y="819"/>
                      <a:pt x="400" y="854"/>
                      <a:pt x="503" y="854"/>
                    </a:cubicBezTo>
                    <a:cubicBezTo>
                      <a:pt x="606" y="854"/>
                      <a:pt x="708" y="819"/>
                      <a:pt x="777" y="751"/>
                    </a:cubicBezTo>
                    <a:cubicBezTo>
                      <a:pt x="914" y="591"/>
                      <a:pt x="937" y="340"/>
                      <a:pt x="777" y="180"/>
                    </a:cubicBezTo>
                    <a:cubicBezTo>
                      <a:pt x="754" y="158"/>
                      <a:pt x="731" y="135"/>
                      <a:pt x="708" y="112"/>
                    </a:cubicBezTo>
                    <a:cubicBezTo>
                      <a:pt x="626" y="41"/>
                      <a:pt x="518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7" name="Google Shape;5927;p69"/>
              <p:cNvSpPr/>
              <p:nvPr/>
            </p:nvSpPr>
            <p:spPr>
              <a:xfrm>
                <a:off x="4450525" y="31567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7" y="1"/>
                    </a:moveTo>
                    <a:cubicBezTo>
                      <a:pt x="0" y="1"/>
                      <a:pt x="0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69"/>
              <p:cNvSpPr/>
              <p:nvPr/>
            </p:nvSpPr>
            <p:spPr>
              <a:xfrm>
                <a:off x="4387750" y="32931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79" y="982"/>
                      <a:pt x="1279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69"/>
              <p:cNvSpPr/>
              <p:nvPr/>
            </p:nvSpPr>
            <p:spPr>
              <a:xfrm>
                <a:off x="4282750" y="3203475"/>
                <a:ext cx="234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22" extrusionOk="0">
                    <a:moveTo>
                      <a:pt x="440" y="1"/>
                    </a:moveTo>
                    <a:cubicBezTo>
                      <a:pt x="210" y="1"/>
                      <a:pt x="1" y="231"/>
                      <a:pt x="1" y="461"/>
                    </a:cubicBezTo>
                    <a:cubicBezTo>
                      <a:pt x="1" y="691"/>
                      <a:pt x="210" y="921"/>
                      <a:pt x="440" y="921"/>
                    </a:cubicBezTo>
                    <a:cubicBezTo>
                      <a:pt x="483" y="921"/>
                      <a:pt x="528" y="913"/>
                      <a:pt x="571" y="895"/>
                    </a:cubicBezTo>
                    <a:cubicBezTo>
                      <a:pt x="594" y="872"/>
                      <a:pt x="617" y="872"/>
                      <a:pt x="617" y="872"/>
                    </a:cubicBezTo>
                    <a:cubicBezTo>
                      <a:pt x="800" y="803"/>
                      <a:pt x="937" y="666"/>
                      <a:pt x="937" y="461"/>
                    </a:cubicBezTo>
                    <a:cubicBezTo>
                      <a:pt x="937" y="256"/>
                      <a:pt x="800" y="141"/>
                      <a:pt x="617" y="50"/>
                    </a:cubicBezTo>
                    <a:cubicBezTo>
                      <a:pt x="617" y="50"/>
                      <a:pt x="594" y="50"/>
                      <a:pt x="571" y="27"/>
                    </a:cubicBezTo>
                    <a:cubicBezTo>
                      <a:pt x="528" y="9"/>
                      <a:pt x="483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69"/>
              <p:cNvSpPr/>
              <p:nvPr/>
            </p:nvSpPr>
            <p:spPr>
              <a:xfrm>
                <a:off x="4338675" y="33656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69"/>
              <p:cNvSpPr/>
              <p:nvPr/>
            </p:nvSpPr>
            <p:spPr>
              <a:xfrm>
                <a:off x="4358075" y="31402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69"/>
              <p:cNvSpPr/>
              <p:nvPr/>
            </p:nvSpPr>
            <p:spPr>
              <a:xfrm>
                <a:off x="4445950" y="3002150"/>
                <a:ext cx="29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8" extrusionOk="0">
                    <a:moveTo>
                      <a:pt x="663" y="0"/>
                    </a:moveTo>
                    <a:cubicBezTo>
                      <a:pt x="206" y="23"/>
                      <a:pt x="1" y="525"/>
                      <a:pt x="298" y="868"/>
                    </a:cubicBezTo>
                    <a:lnTo>
                      <a:pt x="343" y="890"/>
                    </a:lnTo>
                    <a:cubicBezTo>
                      <a:pt x="412" y="982"/>
                      <a:pt x="531" y="1027"/>
                      <a:pt x="654" y="1027"/>
                    </a:cubicBezTo>
                    <a:cubicBezTo>
                      <a:pt x="777" y="1027"/>
                      <a:pt x="902" y="982"/>
                      <a:pt x="982" y="890"/>
                    </a:cubicBezTo>
                    <a:lnTo>
                      <a:pt x="1005" y="868"/>
                    </a:lnTo>
                    <a:cubicBezTo>
                      <a:pt x="1142" y="708"/>
                      <a:pt x="1188" y="502"/>
                      <a:pt x="1119" y="320"/>
                    </a:cubicBezTo>
                    <a:cubicBezTo>
                      <a:pt x="1028" y="137"/>
                      <a:pt x="845" y="0"/>
                      <a:pt x="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69"/>
              <p:cNvSpPr/>
              <p:nvPr/>
            </p:nvSpPr>
            <p:spPr>
              <a:xfrm>
                <a:off x="4501875" y="3050850"/>
                <a:ext cx="30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43" extrusionOk="0">
                    <a:moveTo>
                      <a:pt x="602" y="1"/>
                    </a:moveTo>
                    <a:cubicBezTo>
                      <a:pt x="483" y="1"/>
                      <a:pt x="363" y="41"/>
                      <a:pt x="275" y="129"/>
                    </a:cubicBezTo>
                    <a:cubicBezTo>
                      <a:pt x="252" y="175"/>
                      <a:pt x="206" y="221"/>
                      <a:pt x="183" y="289"/>
                    </a:cubicBezTo>
                    <a:cubicBezTo>
                      <a:pt x="1" y="631"/>
                      <a:pt x="206" y="1042"/>
                      <a:pt x="617" y="1042"/>
                    </a:cubicBezTo>
                    <a:cubicBezTo>
                      <a:pt x="1028" y="1042"/>
                      <a:pt x="1233" y="631"/>
                      <a:pt x="1051" y="289"/>
                    </a:cubicBezTo>
                    <a:cubicBezTo>
                      <a:pt x="1028" y="221"/>
                      <a:pt x="982" y="175"/>
                      <a:pt x="937" y="129"/>
                    </a:cubicBezTo>
                    <a:cubicBezTo>
                      <a:pt x="854" y="47"/>
                      <a:pt x="729" y="1"/>
                      <a:pt x="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4" name="Google Shape;5934;p69"/>
              <p:cNvSpPr/>
              <p:nvPr/>
            </p:nvSpPr>
            <p:spPr>
              <a:xfrm>
                <a:off x="4584625" y="3036375"/>
                <a:ext cx="297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88" extrusionOk="0">
                    <a:moveTo>
                      <a:pt x="580" y="1"/>
                    </a:moveTo>
                    <a:cubicBezTo>
                      <a:pt x="508" y="1"/>
                      <a:pt x="434" y="12"/>
                      <a:pt x="366" y="24"/>
                    </a:cubicBezTo>
                    <a:cubicBezTo>
                      <a:pt x="229" y="69"/>
                      <a:pt x="137" y="183"/>
                      <a:pt x="69" y="297"/>
                    </a:cubicBezTo>
                    <a:cubicBezTo>
                      <a:pt x="0" y="457"/>
                      <a:pt x="46" y="571"/>
                      <a:pt x="92" y="708"/>
                    </a:cubicBezTo>
                    <a:cubicBezTo>
                      <a:pt x="160" y="845"/>
                      <a:pt x="251" y="937"/>
                      <a:pt x="366" y="1005"/>
                    </a:cubicBezTo>
                    <a:cubicBezTo>
                      <a:pt x="450" y="1062"/>
                      <a:pt x="544" y="1087"/>
                      <a:pt x="636" y="1087"/>
                    </a:cubicBezTo>
                    <a:cubicBezTo>
                      <a:pt x="842" y="1087"/>
                      <a:pt x="1040" y="959"/>
                      <a:pt x="1119" y="754"/>
                    </a:cubicBezTo>
                    <a:cubicBezTo>
                      <a:pt x="1187" y="617"/>
                      <a:pt x="1187" y="480"/>
                      <a:pt x="1119" y="343"/>
                    </a:cubicBezTo>
                    <a:cubicBezTo>
                      <a:pt x="1050" y="183"/>
                      <a:pt x="936" y="92"/>
                      <a:pt x="776" y="46"/>
                    </a:cubicBezTo>
                    <a:cubicBezTo>
                      <a:pt x="719" y="12"/>
                      <a:pt x="651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5" name="Google Shape;5935;p69"/>
              <p:cNvSpPr/>
              <p:nvPr/>
            </p:nvSpPr>
            <p:spPr>
              <a:xfrm>
                <a:off x="4538975" y="2845750"/>
                <a:ext cx="291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154" extrusionOk="0">
                    <a:moveTo>
                      <a:pt x="646" y="1"/>
                    </a:moveTo>
                    <a:cubicBezTo>
                      <a:pt x="636" y="1"/>
                      <a:pt x="626" y="1"/>
                      <a:pt x="617" y="2"/>
                    </a:cubicBezTo>
                    <a:cubicBezTo>
                      <a:pt x="411" y="2"/>
                      <a:pt x="206" y="139"/>
                      <a:pt x="137" y="322"/>
                    </a:cubicBezTo>
                    <a:cubicBezTo>
                      <a:pt x="23" y="436"/>
                      <a:pt x="0" y="596"/>
                      <a:pt x="0" y="732"/>
                    </a:cubicBezTo>
                    <a:cubicBezTo>
                      <a:pt x="46" y="938"/>
                      <a:pt x="160" y="1052"/>
                      <a:pt x="343" y="1121"/>
                    </a:cubicBezTo>
                    <a:cubicBezTo>
                      <a:pt x="404" y="1143"/>
                      <a:pt x="464" y="1153"/>
                      <a:pt x="524" y="1153"/>
                    </a:cubicBezTo>
                    <a:cubicBezTo>
                      <a:pt x="642" y="1153"/>
                      <a:pt x="754" y="1113"/>
                      <a:pt x="845" y="1052"/>
                    </a:cubicBezTo>
                    <a:cubicBezTo>
                      <a:pt x="1050" y="938"/>
                      <a:pt x="1119" y="732"/>
                      <a:pt x="1142" y="527"/>
                    </a:cubicBezTo>
                    <a:cubicBezTo>
                      <a:pt x="1164" y="264"/>
                      <a:pt x="890" y="1"/>
                      <a:pt x="6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69"/>
              <p:cNvSpPr/>
              <p:nvPr/>
            </p:nvSpPr>
            <p:spPr>
              <a:xfrm>
                <a:off x="4277625" y="3048375"/>
                <a:ext cx="25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0" extrusionOk="0">
                    <a:moveTo>
                      <a:pt x="503" y="0"/>
                    </a:moveTo>
                    <a:cubicBezTo>
                      <a:pt x="388" y="0"/>
                      <a:pt x="251" y="46"/>
                      <a:pt x="160" y="137"/>
                    </a:cubicBezTo>
                    <a:cubicBezTo>
                      <a:pt x="23" y="274"/>
                      <a:pt x="0" y="457"/>
                      <a:pt x="23" y="639"/>
                    </a:cubicBezTo>
                    <a:cubicBezTo>
                      <a:pt x="23" y="639"/>
                      <a:pt x="23" y="662"/>
                      <a:pt x="23" y="662"/>
                    </a:cubicBezTo>
                    <a:cubicBezTo>
                      <a:pt x="66" y="856"/>
                      <a:pt x="272" y="1029"/>
                      <a:pt x="467" y="1029"/>
                    </a:cubicBezTo>
                    <a:cubicBezTo>
                      <a:pt x="479" y="1029"/>
                      <a:pt x="491" y="1028"/>
                      <a:pt x="503" y="1027"/>
                    </a:cubicBezTo>
                    <a:cubicBezTo>
                      <a:pt x="708" y="1027"/>
                      <a:pt x="959" y="890"/>
                      <a:pt x="982" y="662"/>
                    </a:cubicBezTo>
                    <a:cubicBezTo>
                      <a:pt x="982" y="662"/>
                      <a:pt x="982" y="639"/>
                      <a:pt x="1005" y="639"/>
                    </a:cubicBezTo>
                    <a:cubicBezTo>
                      <a:pt x="1027" y="457"/>
                      <a:pt x="1005" y="274"/>
                      <a:pt x="868" y="137"/>
                    </a:cubicBezTo>
                    <a:cubicBezTo>
                      <a:pt x="776" y="46"/>
                      <a:pt x="63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7" name="Google Shape;5937;p69"/>
              <p:cNvSpPr/>
              <p:nvPr/>
            </p:nvSpPr>
            <p:spPr>
              <a:xfrm>
                <a:off x="4353525" y="3035050"/>
                <a:ext cx="33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83" extrusionOk="0">
                    <a:moveTo>
                      <a:pt x="744" y="1"/>
                    </a:moveTo>
                    <a:cubicBezTo>
                      <a:pt x="694" y="1"/>
                      <a:pt x="643" y="10"/>
                      <a:pt x="594" y="31"/>
                    </a:cubicBezTo>
                    <a:cubicBezTo>
                      <a:pt x="457" y="77"/>
                      <a:pt x="274" y="145"/>
                      <a:pt x="183" y="259"/>
                    </a:cubicBezTo>
                    <a:cubicBezTo>
                      <a:pt x="69" y="396"/>
                      <a:pt x="0" y="556"/>
                      <a:pt x="69" y="738"/>
                    </a:cubicBezTo>
                    <a:cubicBezTo>
                      <a:pt x="114" y="898"/>
                      <a:pt x="228" y="1035"/>
                      <a:pt x="388" y="1058"/>
                    </a:cubicBezTo>
                    <a:cubicBezTo>
                      <a:pt x="449" y="1075"/>
                      <a:pt x="510" y="1083"/>
                      <a:pt x="571" y="1083"/>
                    </a:cubicBezTo>
                    <a:cubicBezTo>
                      <a:pt x="670" y="1083"/>
                      <a:pt x="769" y="1063"/>
                      <a:pt x="867" y="1035"/>
                    </a:cubicBezTo>
                    <a:cubicBezTo>
                      <a:pt x="1141" y="967"/>
                      <a:pt x="1324" y="670"/>
                      <a:pt x="1233" y="396"/>
                    </a:cubicBezTo>
                    <a:cubicBezTo>
                      <a:pt x="1177" y="191"/>
                      <a:pt x="968" y="1"/>
                      <a:pt x="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8" name="Google Shape;5938;p69"/>
              <p:cNvSpPr/>
              <p:nvPr/>
            </p:nvSpPr>
            <p:spPr>
              <a:xfrm>
                <a:off x="4335825" y="2880725"/>
                <a:ext cx="302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8" extrusionOk="0">
                    <a:moveTo>
                      <a:pt x="515" y="1"/>
                    </a:moveTo>
                    <a:cubicBezTo>
                      <a:pt x="429" y="1"/>
                      <a:pt x="343" y="21"/>
                      <a:pt x="274" y="64"/>
                    </a:cubicBezTo>
                    <a:cubicBezTo>
                      <a:pt x="92" y="201"/>
                      <a:pt x="1" y="406"/>
                      <a:pt x="46" y="635"/>
                    </a:cubicBezTo>
                    <a:cubicBezTo>
                      <a:pt x="46" y="680"/>
                      <a:pt x="69" y="703"/>
                      <a:pt x="92" y="749"/>
                    </a:cubicBezTo>
                    <a:cubicBezTo>
                      <a:pt x="162" y="977"/>
                      <a:pt x="353" y="1137"/>
                      <a:pt x="573" y="1137"/>
                    </a:cubicBezTo>
                    <a:cubicBezTo>
                      <a:pt x="639" y="1137"/>
                      <a:pt x="708" y="1123"/>
                      <a:pt x="777" y="1091"/>
                    </a:cubicBezTo>
                    <a:cubicBezTo>
                      <a:pt x="1050" y="977"/>
                      <a:pt x="1210" y="612"/>
                      <a:pt x="1028" y="361"/>
                    </a:cubicBezTo>
                    <a:cubicBezTo>
                      <a:pt x="982" y="269"/>
                      <a:pt x="936" y="224"/>
                      <a:pt x="891" y="155"/>
                    </a:cubicBezTo>
                    <a:cubicBezTo>
                      <a:pt x="805" y="56"/>
                      <a:pt x="658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69"/>
              <p:cNvSpPr/>
              <p:nvPr/>
            </p:nvSpPr>
            <p:spPr>
              <a:xfrm>
                <a:off x="4412850" y="2887450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56" y="982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0" name="Google Shape;5940;p69"/>
              <p:cNvSpPr/>
              <p:nvPr/>
            </p:nvSpPr>
            <p:spPr>
              <a:xfrm>
                <a:off x="4421425" y="26888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9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1" name="Google Shape;5941;p69"/>
              <p:cNvSpPr/>
              <p:nvPr/>
            </p:nvSpPr>
            <p:spPr>
              <a:xfrm>
                <a:off x="4471625" y="2773325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60" y="731"/>
                      <a:pt x="960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2" name="Google Shape;5942;p69"/>
              <p:cNvSpPr/>
              <p:nvPr/>
            </p:nvSpPr>
            <p:spPr>
              <a:xfrm>
                <a:off x="4554375" y="2651775"/>
                <a:ext cx="285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1" extrusionOk="0">
                    <a:moveTo>
                      <a:pt x="571" y="0"/>
                    </a:moveTo>
                    <a:cubicBezTo>
                      <a:pt x="446" y="0"/>
                      <a:pt x="320" y="46"/>
                      <a:pt x="252" y="137"/>
                    </a:cubicBezTo>
                    <a:cubicBezTo>
                      <a:pt x="160" y="229"/>
                      <a:pt x="115" y="297"/>
                      <a:pt x="92" y="411"/>
                    </a:cubicBezTo>
                    <a:cubicBezTo>
                      <a:pt x="1" y="731"/>
                      <a:pt x="252" y="1050"/>
                      <a:pt x="571" y="1050"/>
                    </a:cubicBezTo>
                    <a:cubicBezTo>
                      <a:pt x="891" y="1050"/>
                      <a:pt x="1142" y="731"/>
                      <a:pt x="1051" y="411"/>
                    </a:cubicBezTo>
                    <a:cubicBezTo>
                      <a:pt x="1028" y="297"/>
                      <a:pt x="982" y="229"/>
                      <a:pt x="891" y="137"/>
                    </a:cubicBezTo>
                    <a:cubicBezTo>
                      <a:pt x="822" y="46"/>
                      <a:pt x="697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3" name="Google Shape;5943;p69"/>
              <p:cNvSpPr/>
              <p:nvPr/>
            </p:nvSpPr>
            <p:spPr>
              <a:xfrm>
                <a:off x="4530400" y="2550500"/>
                <a:ext cx="3027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76" extrusionOk="0">
                    <a:moveTo>
                      <a:pt x="606" y="0"/>
                    </a:moveTo>
                    <a:cubicBezTo>
                      <a:pt x="452" y="0"/>
                      <a:pt x="298" y="80"/>
                      <a:pt x="184" y="240"/>
                    </a:cubicBezTo>
                    <a:cubicBezTo>
                      <a:pt x="138" y="308"/>
                      <a:pt x="92" y="399"/>
                      <a:pt x="69" y="491"/>
                    </a:cubicBezTo>
                    <a:cubicBezTo>
                      <a:pt x="1" y="833"/>
                      <a:pt x="252" y="1176"/>
                      <a:pt x="617" y="1176"/>
                    </a:cubicBezTo>
                    <a:cubicBezTo>
                      <a:pt x="960" y="1176"/>
                      <a:pt x="1211" y="833"/>
                      <a:pt x="1142" y="491"/>
                    </a:cubicBezTo>
                    <a:cubicBezTo>
                      <a:pt x="1119" y="399"/>
                      <a:pt x="1074" y="308"/>
                      <a:pt x="1028" y="240"/>
                    </a:cubicBezTo>
                    <a:cubicBezTo>
                      <a:pt x="914" y="80"/>
                      <a:pt x="760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4" name="Google Shape;5944;p69"/>
              <p:cNvSpPr/>
              <p:nvPr/>
            </p:nvSpPr>
            <p:spPr>
              <a:xfrm>
                <a:off x="4635625" y="2572600"/>
                <a:ext cx="306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122" extrusionOk="0">
                    <a:moveTo>
                      <a:pt x="506" y="1"/>
                    </a:moveTo>
                    <a:cubicBezTo>
                      <a:pt x="221" y="1"/>
                      <a:pt x="0" y="268"/>
                      <a:pt x="60" y="588"/>
                    </a:cubicBezTo>
                    <a:cubicBezTo>
                      <a:pt x="106" y="725"/>
                      <a:pt x="174" y="862"/>
                      <a:pt x="289" y="976"/>
                    </a:cubicBezTo>
                    <a:cubicBezTo>
                      <a:pt x="383" y="1070"/>
                      <a:pt x="525" y="1122"/>
                      <a:pt x="666" y="1122"/>
                    </a:cubicBezTo>
                    <a:cubicBezTo>
                      <a:pt x="799" y="1122"/>
                      <a:pt x="930" y="1076"/>
                      <a:pt x="1019" y="976"/>
                    </a:cubicBezTo>
                    <a:cubicBezTo>
                      <a:pt x="1202" y="771"/>
                      <a:pt x="1224" y="428"/>
                      <a:pt x="1019" y="223"/>
                    </a:cubicBezTo>
                    <a:cubicBezTo>
                      <a:pt x="905" y="132"/>
                      <a:pt x="791" y="40"/>
                      <a:pt x="631" y="18"/>
                    </a:cubicBezTo>
                    <a:cubicBezTo>
                      <a:pt x="588" y="6"/>
                      <a:pt x="547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5" name="Google Shape;5945;p69"/>
              <p:cNvSpPr/>
              <p:nvPr/>
            </p:nvSpPr>
            <p:spPr>
              <a:xfrm>
                <a:off x="4694175" y="2406400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63" y="1"/>
                    </a:moveTo>
                    <a:cubicBezTo>
                      <a:pt x="1" y="1"/>
                      <a:pt x="1" y="1005"/>
                      <a:pt x="663" y="1005"/>
                    </a:cubicBezTo>
                    <a:cubicBezTo>
                      <a:pt x="1302" y="1005"/>
                      <a:pt x="1302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6" name="Google Shape;5946;p69"/>
              <p:cNvSpPr/>
              <p:nvPr/>
            </p:nvSpPr>
            <p:spPr>
              <a:xfrm>
                <a:off x="4632550" y="2371600"/>
                <a:ext cx="314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59" extrusionOk="0">
                    <a:moveTo>
                      <a:pt x="640" y="0"/>
                    </a:moveTo>
                    <a:cubicBezTo>
                      <a:pt x="1" y="0"/>
                      <a:pt x="1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7" name="Google Shape;5947;p69"/>
              <p:cNvSpPr/>
              <p:nvPr/>
            </p:nvSpPr>
            <p:spPr>
              <a:xfrm>
                <a:off x="4594900" y="2482300"/>
                <a:ext cx="325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01" y="1028"/>
                      <a:pt x="1301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8" name="Google Shape;5948;p69"/>
              <p:cNvSpPr/>
              <p:nvPr/>
            </p:nvSpPr>
            <p:spPr>
              <a:xfrm>
                <a:off x="4538400" y="2956325"/>
                <a:ext cx="251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95" extrusionOk="0">
                    <a:moveTo>
                      <a:pt x="516" y="1"/>
                    </a:moveTo>
                    <a:cubicBezTo>
                      <a:pt x="413" y="1"/>
                      <a:pt x="315" y="36"/>
                      <a:pt x="252" y="121"/>
                    </a:cubicBezTo>
                    <a:cubicBezTo>
                      <a:pt x="229" y="144"/>
                      <a:pt x="206" y="167"/>
                      <a:pt x="183" y="213"/>
                    </a:cubicBezTo>
                    <a:cubicBezTo>
                      <a:pt x="46" y="372"/>
                      <a:pt x="1" y="623"/>
                      <a:pt x="183" y="783"/>
                    </a:cubicBezTo>
                    <a:cubicBezTo>
                      <a:pt x="260" y="860"/>
                      <a:pt x="358" y="895"/>
                      <a:pt x="457" y="895"/>
                    </a:cubicBezTo>
                    <a:cubicBezTo>
                      <a:pt x="563" y="895"/>
                      <a:pt x="671" y="854"/>
                      <a:pt x="754" y="783"/>
                    </a:cubicBezTo>
                    <a:cubicBezTo>
                      <a:pt x="777" y="760"/>
                      <a:pt x="799" y="738"/>
                      <a:pt x="845" y="715"/>
                    </a:cubicBezTo>
                    <a:cubicBezTo>
                      <a:pt x="1005" y="578"/>
                      <a:pt x="982" y="281"/>
                      <a:pt x="845" y="121"/>
                    </a:cubicBezTo>
                    <a:cubicBezTo>
                      <a:pt x="760" y="48"/>
                      <a:pt x="63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1579" y="123080"/>
            <a:ext cx="6326611" cy="684180"/>
          </a:xfrm>
        </p:spPr>
        <p:txBody>
          <a:bodyPr/>
          <a:lstStyle/>
          <a:p>
            <a:r>
              <a:rPr lang="es-ES" sz="3600" dirty="0" err="1"/>
              <a:t>soal</a:t>
            </a:r>
            <a:r>
              <a:rPr lang="es-ES" sz="3600" dirty="0"/>
              <a:t> 2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31389" y="834049"/>
            <a:ext cx="7063494" cy="4032683"/>
          </a:xfrm>
        </p:spPr>
        <p:txBody>
          <a:bodyPr/>
          <a:lstStyle/>
          <a:p>
            <a:pPr marL="180975" indent="0" algn="just">
              <a:lnSpc>
                <a:spcPct val="150000"/>
              </a:lnSpc>
            </a:pPr>
            <a:r>
              <a:rPr lang="en-US" sz="1400" dirty="0" err="1"/>
              <a:t>Informasi</a:t>
            </a:r>
            <a:r>
              <a:rPr lang="en-US" sz="1400" dirty="0"/>
              <a:t> yang </a:t>
            </a:r>
            <a:r>
              <a:rPr lang="en-US" sz="1400" dirty="0" err="1"/>
              <a:t>didapat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Closehead</a:t>
            </a:r>
            <a:r>
              <a:rPr lang="en-US" sz="1400" dirty="0"/>
              <a:t> Manufacturing Company </a:t>
            </a:r>
            <a:r>
              <a:rPr lang="en-US" sz="1400" dirty="0" err="1"/>
              <a:t>mengenaioperasinya</a:t>
            </a:r>
            <a:r>
              <a:rPr lang="en-US" sz="1400" dirty="0"/>
              <a:t> </a:t>
            </a:r>
            <a:r>
              <a:rPr lang="en-US" sz="1400" dirty="0" err="1"/>
              <a:t>selama</a:t>
            </a:r>
            <a:r>
              <a:rPr lang="en-US" sz="1400" dirty="0"/>
              <a:t> </a:t>
            </a:r>
            <a:r>
              <a:rPr lang="en-US" sz="1400" dirty="0" err="1"/>
              <a:t>periode</a:t>
            </a:r>
            <a:r>
              <a:rPr lang="en-US" sz="1400" dirty="0"/>
              <a:t> </a:t>
            </a:r>
            <a:r>
              <a:rPr lang="en-US" sz="1400" dirty="0" err="1"/>
              <a:t>berjalan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berikut</a:t>
            </a:r>
            <a:r>
              <a:rPr lang="en-US" sz="1400" dirty="0"/>
              <a:t>:</a:t>
            </a:r>
          </a:p>
          <a:p>
            <a:pPr marL="180975" indent="0" algn="just">
              <a:lnSpc>
                <a:spcPct val="150000"/>
              </a:lnSpc>
            </a:pPr>
            <a:endParaRPr lang="en-US" sz="1400" dirty="0"/>
          </a:p>
          <a:p>
            <a:pPr marL="180975" indent="0" algn="just">
              <a:lnSpc>
                <a:spcPct val="150000"/>
              </a:lnSpc>
            </a:pPr>
            <a:r>
              <a:rPr lang="en-US" sz="1400" dirty="0" err="1"/>
              <a:t>Barang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proses 				300.000</a:t>
            </a:r>
          </a:p>
          <a:p>
            <a:pPr marL="180975" indent="0" algn="just">
              <a:lnSpc>
                <a:spcPct val="150000"/>
              </a:lnSpc>
            </a:pP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baku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yang </a:t>
            </a:r>
            <a:r>
              <a:rPr lang="en-US" sz="1400" dirty="0" err="1"/>
              <a:t>digunakan</a:t>
            </a:r>
            <a:r>
              <a:rPr lang="en-US" sz="1400" dirty="0"/>
              <a:t> 		75.000</a:t>
            </a:r>
          </a:p>
          <a:p>
            <a:pPr marL="180975" indent="0" algn="just">
              <a:lnSpc>
                <a:spcPct val="150000"/>
              </a:lnSpc>
            </a:pPr>
            <a:r>
              <a:rPr lang="en-US" sz="1400" dirty="0" err="1"/>
              <a:t>Barang</a:t>
            </a:r>
            <a:r>
              <a:rPr lang="en-US" sz="1400" dirty="0"/>
              <a:t> </a:t>
            </a:r>
            <a:r>
              <a:rPr lang="en-US" sz="1400" dirty="0" err="1"/>
              <a:t>jadi</a:t>
            </a:r>
            <a:r>
              <a:rPr lang="en-US" sz="1400" dirty="0"/>
              <a:t> </a:t>
            </a:r>
            <a:r>
              <a:rPr lang="en-US" sz="1400" dirty="0" err="1"/>
              <a:t>akhir</a:t>
            </a:r>
            <a:r>
              <a:rPr lang="en-US" sz="1400" dirty="0"/>
              <a:t> 				225.000</a:t>
            </a:r>
          </a:p>
          <a:p>
            <a:pPr marL="180975" indent="0" algn="just">
              <a:lnSpc>
                <a:spcPct val="150000"/>
              </a:lnSpc>
            </a:pPr>
            <a:r>
              <a:rPr lang="en-US" sz="1400" dirty="0"/>
              <a:t>Tenaga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			49.000</a:t>
            </a:r>
          </a:p>
          <a:p>
            <a:pPr marL="180975" indent="0" algn="just">
              <a:lnSpc>
                <a:spcPct val="150000"/>
              </a:lnSpc>
            </a:pPr>
            <a:r>
              <a:rPr lang="en-US" sz="1400" dirty="0" err="1"/>
              <a:t>Barang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proses </a:t>
            </a:r>
            <a:r>
              <a:rPr lang="en-US" sz="1400" dirty="0" err="1"/>
              <a:t>akhir</a:t>
            </a:r>
            <a:r>
              <a:rPr lang="en-US" sz="1400" dirty="0"/>
              <a:t> 			190.000</a:t>
            </a:r>
          </a:p>
          <a:p>
            <a:pPr marL="180975" indent="0" algn="just">
              <a:lnSpc>
                <a:spcPct val="150000"/>
              </a:lnSpc>
            </a:pPr>
            <a:r>
              <a:rPr lang="en-US" sz="1400" dirty="0"/>
              <a:t>Overhead </a:t>
            </a:r>
            <a:r>
              <a:rPr lang="en-US" sz="1400" dirty="0" err="1"/>
              <a:t>pabrik</a:t>
            </a:r>
            <a:r>
              <a:rPr lang="en-US" sz="1400" dirty="0"/>
              <a:t> 				68.000</a:t>
            </a:r>
          </a:p>
          <a:p>
            <a:pPr marL="180975" indent="0" algn="just">
              <a:lnSpc>
                <a:spcPct val="150000"/>
              </a:lnSpc>
            </a:pPr>
            <a:r>
              <a:rPr lang="en-US" sz="1400" dirty="0" err="1"/>
              <a:t>Barang</a:t>
            </a:r>
            <a:r>
              <a:rPr lang="en-US" sz="1400" dirty="0"/>
              <a:t> </a:t>
            </a:r>
            <a:r>
              <a:rPr lang="en-US" sz="1400" dirty="0" err="1"/>
              <a:t>jadi</a:t>
            </a:r>
            <a:r>
              <a:rPr lang="en-US" sz="1400" dirty="0"/>
              <a:t> </a:t>
            </a:r>
            <a:r>
              <a:rPr lang="en-US" sz="1400" dirty="0" err="1"/>
              <a:t>awal</a:t>
            </a:r>
            <a:r>
              <a:rPr lang="en-US" sz="1400" dirty="0"/>
              <a:t> 				338.000</a:t>
            </a:r>
          </a:p>
          <a:p>
            <a:pPr marL="180975" indent="0" algn="just">
              <a:lnSpc>
                <a:spcPct val="150000"/>
              </a:lnSpc>
            </a:pPr>
            <a:endParaRPr lang="en-US" sz="1400" dirty="0"/>
          </a:p>
          <a:p>
            <a:pPr marL="180975" indent="0" algn="just">
              <a:lnSpc>
                <a:spcPct val="150000"/>
              </a:lnSpc>
            </a:pPr>
            <a:r>
              <a:rPr lang="en-US" sz="1400" dirty="0" err="1"/>
              <a:t>Hitung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pokok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bulan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39328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4" name="Google Shape;5824;p69"/>
          <p:cNvSpPr/>
          <p:nvPr/>
        </p:nvSpPr>
        <p:spPr>
          <a:xfrm rot="-5400000">
            <a:off x="-236802" y="3740259"/>
            <a:ext cx="1593868" cy="1154813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25" name="Google Shape;5825;p69"/>
          <p:cNvGrpSpPr/>
          <p:nvPr/>
        </p:nvGrpSpPr>
        <p:grpSpPr>
          <a:xfrm rot="9900149">
            <a:off x="18949" y="55130"/>
            <a:ext cx="1535022" cy="740665"/>
            <a:chOff x="5867000" y="376300"/>
            <a:chExt cx="1185050" cy="571800"/>
          </a:xfrm>
        </p:grpSpPr>
        <p:sp>
          <p:nvSpPr>
            <p:cNvPr id="5826" name="Google Shape;5826;p69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69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69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69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69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69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69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69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69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69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69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69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69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69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69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69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69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69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69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69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6" name="Google Shape;5846;p69"/>
          <p:cNvGrpSpPr/>
          <p:nvPr/>
        </p:nvGrpSpPr>
        <p:grpSpPr>
          <a:xfrm rot="1001851" flipH="1">
            <a:off x="-499337" y="3920290"/>
            <a:ext cx="1279703" cy="1376568"/>
            <a:chOff x="7605975" y="3020775"/>
            <a:chExt cx="2008100" cy="2160100"/>
          </a:xfrm>
        </p:grpSpPr>
        <p:sp>
          <p:nvSpPr>
            <p:cNvPr id="5847" name="Google Shape;5847;p69"/>
            <p:cNvSpPr/>
            <p:nvPr/>
          </p:nvSpPr>
          <p:spPr>
            <a:xfrm>
              <a:off x="7605975" y="3020775"/>
              <a:ext cx="2008100" cy="2160100"/>
            </a:xfrm>
            <a:custGeom>
              <a:avLst/>
              <a:gdLst/>
              <a:ahLst/>
              <a:cxnLst/>
              <a:rect l="l" t="t" r="r" b="b"/>
              <a:pathLst>
                <a:path w="80324" h="86404" extrusionOk="0">
                  <a:moveTo>
                    <a:pt x="42639" y="1"/>
                  </a:moveTo>
                  <a:lnTo>
                    <a:pt x="42639" y="1"/>
                  </a:lnTo>
                  <a:cubicBezTo>
                    <a:pt x="33166" y="3904"/>
                    <a:pt x="28008" y="13970"/>
                    <a:pt x="23671" y="23260"/>
                  </a:cubicBezTo>
                  <a:cubicBezTo>
                    <a:pt x="22370" y="26067"/>
                    <a:pt x="21046" y="28966"/>
                    <a:pt x="20955" y="32047"/>
                  </a:cubicBezTo>
                  <a:cubicBezTo>
                    <a:pt x="20886" y="34695"/>
                    <a:pt x="21731" y="37274"/>
                    <a:pt x="22552" y="39785"/>
                  </a:cubicBezTo>
                  <a:lnTo>
                    <a:pt x="31500" y="66742"/>
                  </a:lnTo>
                  <a:cubicBezTo>
                    <a:pt x="28738" y="62222"/>
                    <a:pt x="25839" y="57566"/>
                    <a:pt x="21411" y="54713"/>
                  </a:cubicBezTo>
                  <a:cubicBezTo>
                    <a:pt x="19162" y="53260"/>
                    <a:pt x="16401" y="52419"/>
                    <a:pt x="13734" y="52419"/>
                  </a:cubicBezTo>
                  <a:cubicBezTo>
                    <a:pt x="11121" y="52419"/>
                    <a:pt x="8598" y="53226"/>
                    <a:pt x="6734" y="55055"/>
                  </a:cubicBezTo>
                  <a:cubicBezTo>
                    <a:pt x="4840" y="56904"/>
                    <a:pt x="3904" y="59461"/>
                    <a:pt x="3037" y="61949"/>
                  </a:cubicBezTo>
                  <a:cubicBezTo>
                    <a:pt x="1941" y="65167"/>
                    <a:pt x="937" y="68408"/>
                    <a:pt x="1" y="71695"/>
                  </a:cubicBezTo>
                  <a:cubicBezTo>
                    <a:pt x="3653" y="68134"/>
                    <a:pt x="7830" y="64368"/>
                    <a:pt x="12920" y="64254"/>
                  </a:cubicBezTo>
                  <a:cubicBezTo>
                    <a:pt x="13013" y="64252"/>
                    <a:pt x="13104" y="64251"/>
                    <a:pt x="13196" y="64251"/>
                  </a:cubicBezTo>
                  <a:cubicBezTo>
                    <a:pt x="22016" y="64251"/>
                    <a:pt x="26952" y="73976"/>
                    <a:pt x="30792" y="80460"/>
                  </a:cubicBezTo>
                  <a:cubicBezTo>
                    <a:pt x="32093" y="82642"/>
                    <a:pt x="33903" y="86403"/>
                    <a:pt x="36715" y="86403"/>
                  </a:cubicBezTo>
                  <a:cubicBezTo>
                    <a:pt x="37110" y="86403"/>
                    <a:pt x="37524" y="86329"/>
                    <a:pt x="37959" y="86166"/>
                  </a:cubicBezTo>
                  <a:cubicBezTo>
                    <a:pt x="41589" y="84797"/>
                    <a:pt x="42547" y="78246"/>
                    <a:pt x="43689" y="75142"/>
                  </a:cubicBezTo>
                  <a:cubicBezTo>
                    <a:pt x="45766" y="69549"/>
                    <a:pt x="49669" y="64665"/>
                    <a:pt x="54668" y="61401"/>
                  </a:cubicBezTo>
                  <a:cubicBezTo>
                    <a:pt x="56950" y="59917"/>
                    <a:pt x="59529" y="58753"/>
                    <a:pt x="62268" y="58639"/>
                  </a:cubicBezTo>
                  <a:cubicBezTo>
                    <a:pt x="62411" y="58633"/>
                    <a:pt x="62553" y="58631"/>
                    <a:pt x="62695" y="58631"/>
                  </a:cubicBezTo>
                  <a:cubicBezTo>
                    <a:pt x="69026" y="58631"/>
                    <a:pt x="74161" y="64019"/>
                    <a:pt x="80323" y="65783"/>
                  </a:cubicBezTo>
                  <a:cubicBezTo>
                    <a:pt x="77128" y="63432"/>
                    <a:pt x="75119" y="59849"/>
                    <a:pt x="73362" y="56288"/>
                  </a:cubicBezTo>
                  <a:cubicBezTo>
                    <a:pt x="71604" y="52750"/>
                    <a:pt x="69915" y="49052"/>
                    <a:pt x="67130" y="46245"/>
                  </a:cubicBezTo>
                  <a:cubicBezTo>
                    <a:pt x="64965" y="44026"/>
                    <a:pt x="61917" y="42439"/>
                    <a:pt x="58886" y="42439"/>
                  </a:cubicBezTo>
                  <a:cubicBezTo>
                    <a:pt x="58051" y="42439"/>
                    <a:pt x="57216" y="42559"/>
                    <a:pt x="56402" y="42821"/>
                  </a:cubicBezTo>
                  <a:cubicBezTo>
                    <a:pt x="52796" y="43985"/>
                    <a:pt x="50536" y="47477"/>
                    <a:pt x="48687" y="50787"/>
                  </a:cubicBezTo>
                  <a:cubicBezTo>
                    <a:pt x="45560" y="56402"/>
                    <a:pt x="42753" y="62177"/>
                    <a:pt x="40265" y="68089"/>
                  </a:cubicBezTo>
                  <a:cubicBezTo>
                    <a:pt x="39124" y="61515"/>
                    <a:pt x="42091" y="54896"/>
                    <a:pt x="42091" y="48231"/>
                  </a:cubicBezTo>
                  <a:cubicBezTo>
                    <a:pt x="42091" y="39032"/>
                    <a:pt x="36499" y="30336"/>
                    <a:pt x="37457" y="21183"/>
                  </a:cubicBezTo>
                  <a:cubicBezTo>
                    <a:pt x="38233" y="13901"/>
                    <a:pt x="43095" y="7305"/>
                    <a:pt x="4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48" name="Google Shape;5848;p69"/>
            <p:cNvGrpSpPr/>
            <p:nvPr/>
          </p:nvGrpSpPr>
          <p:grpSpPr>
            <a:xfrm>
              <a:off x="7700700" y="3100675"/>
              <a:ext cx="1764425" cy="1795825"/>
              <a:chOff x="3782300" y="2371600"/>
              <a:chExt cx="1764425" cy="1795825"/>
            </a:xfrm>
          </p:grpSpPr>
          <p:sp>
            <p:nvSpPr>
              <p:cNvPr id="5849" name="Google Shape;5849;p69"/>
              <p:cNvSpPr/>
              <p:nvPr/>
            </p:nvSpPr>
            <p:spPr>
              <a:xfrm>
                <a:off x="4386600" y="4059525"/>
                <a:ext cx="3940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73" extrusionOk="0">
                    <a:moveTo>
                      <a:pt x="777" y="0"/>
                    </a:moveTo>
                    <a:cubicBezTo>
                      <a:pt x="526" y="23"/>
                      <a:pt x="298" y="183"/>
                      <a:pt x="206" y="388"/>
                    </a:cubicBezTo>
                    <a:cubicBezTo>
                      <a:pt x="1" y="799"/>
                      <a:pt x="343" y="1256"/>
                      <a:pt x="754" y="1256"/>
                    </a:cubicBezTo>
                    <a:cubicBezTo>
                      <a:pt x="800" y="1267"/>
                      <a:pt x="840" y="1273"/>
                      <a:pt x="880" y="1273"/>
                    </a:cubicBezTo>
                    <a:cubicBezTo>
                      <a:pt x="920" y="1273"/>
                      <a:pt x="960" y="1267"/>
                      <a:pt x="1005" y="1256"/>
                    </a:cubicBezTo>
                    <a:cubicBezTo>
                      <a:pt x="1462" y="1187"/>
                      <a:pt x="1576" y="640"/>
                      <a:pt x="1325" y="297"/>
                    </a:cubicBezTo>
                    <a:cubicBezTo>
                      <a:pt x="1188" y="115"/>
                      <a:pt x="1005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0" name="Google Shape;5850;p69"/>
              <p:cNvSpPr/>
              <p:nvPr/>
            </p:nvSpPr>
            <p:spPr>
              <a:xfrm>
                <a:off x="4293600" y="3998575"/>
                <a:ext cx="222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49" extrusionOk="0">
                    <a:moveTo>
                      <a:pt x="410" y="1"/>
                    </a:moveTo>
                    <a:cubicBezTo>
                      <a:pt x="340" y="1"/>
                      <a:pt x="269" y="20"/>
                      <a:pt x="206" y="65"/>
                    </a:cubicBezTo>
                    <a:cubicBezTo>
                      <a:pt x="69" y="156"/>
                      <a:pt x="0" y="316"/>
                      <a:pt x="46" y="453"/>
                    </a:cubicBezTo>
                    <a:cubicBezTo>
                      <a:pt x="46" y="453"/>
                      <a:pt x="46" y="475"/>
                      <a:pt x="46" y="475"/>
                    </a:cubicBezTo>
                    <a:cubicBezTo>
                      <a:pt x="46" y="698"/>
                      <a:pt x="225" y="848"/>
                      <a:pt x="440" y="848"/>
                    </a:cubicBezTo>
                    <a:cubicBezTo>
                      <a:pt x="468" y="848"/>
                      <a:pt x="497" y="846"/>
                      <a:pt x="525" y="841"/>
                    </a:cubicBezTo>
                    <a:cubicBezTo>
                      <a:pt x="754" y="795"/>
                      <a:pt x="891" y="544"/>
                      <a:pt x="822" y="316"/>
                    </a:cubicBezTo>
                    <a:cubicBezTo>
                      <a:pt x="773" y="134"/>
                      <a:pt x="592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1" name="Google Shape;5851;p69"/>
              <p:cNvSpPr/>
              <p:nvPr/>
            </p:nvSpPr>
            <p:spPr>
              <a:xfrm>
                <a:off x="4366650" y="3987225"/>
                <a:ext cx="3140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148" extrusionOk="0">
                    <a:moveTo>
                      <a:pt x="644" y="1"/>
                    </a:moveTo>
                    <a:cubicBezTo>
                      <a:pt x="453" y="1"/>
                      <a:pt x="269" y="97"/>
                      <a:pt x="228" y="313"/>
                    </a:cubicBezTo>
                    <a:cubicBezTo>
                      <a:pt x="23" y="496"/>
                      <a:pt x="0" y="815"/>
                      <a:pt x="206" y="998"/>
                    </a:cubicBezTo>
                    <a:cubicBezTo>
                      <a:pt x="308" y="1101"/>
                      <a:pt x="444" y="1148"/>
                      <a:pt x="580" y="1148"/>
                    </a:cubicBezTo>
                    <a:cubicBezTo>
                      <a:pt x="746" y="1148"/>
                      <a:pt x="914" y="1078"/>
                      <a:pt x="1027" y="952"/>
                    </a:cubicBezTo>
                    <a:cubicBezTo>
                      <a:pt x="1233" y="724"/>
                      <a:pt x="1255" y="336"/>
                      <a:pt x="1004" y="131"/>
                    </a:cubicBezTo>
                    <a:cubicBezTo>
                      <a:pt x="911" y="47"/>
                      <a:pt x="776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2" name="Google Shape;5852;p69"/>
              <p:cNvSpPr/>
              <p:nvPr/>
            </p:nvSpPr>
            <p:spPr>
              <a:xfrm>
                <a:off x="4475050" y="4051875"/>
                <a:ext cx="28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52" extrusionOk="0">
                    <a:moveTo>
                      <a:pt x="635" y="1"/>
                    </a:moveTo>
                    <a:cubicBezTo>
                      <a:pt x="541" y="1"/>
                      <a:pt x="450" y="30"/>
                      <a:pt x="366" y="78"/>
                    </a:cubicBezTo>
                    <a:cubicBezTo>
                      <a:pt x="343" y="78"/>
                      <a:pt x="320" y="101"/>
                      <a:pt x="298" y="101"/>
                    </a:cubicBezTo>
                    <a:cubicBezTo>
                      <a:pt x="1" y="306"/>
                      <a:pt x="1" y="740"/>
                      <a:pt x="298" y="946"/>
                    </a:cubicBezTo>
                    <a:cubicBezTo>
                      <a:pt x="320" y="968"/>
                      <a:pt x="343" y="968"/>
                      <a:pt x="366" y="991"/>
                    </a:cubicBezTo>
                    <a:cubicBezTo>
                      <a:pt x="452" y="1028"/>
                      <a:pt x="544" y="1051"/>
                      <a:pt x="639" y="1051"/>
                    </a:cubicBezTo>
                    <a:cubicBezTo>
                      <a:pt x="721" y="1051"/>
                      <a:pt x="806" y="1034"/>
                      <a:pt x="891" y="991"/>
                    </a:cubicBezTo>
                    <a:cubicBezTo>
                      <a:pt x="1051" y="877"/>
                      <a:pt x="1142" y="717"/>
                      <a:pt x="1142" y="535"/>
                    </a:cubicBezTo>
                    <a:cubicBezTo>
                      <a:pt x="1142" y="352"/>
                      <a:pt x="1051" y="169"/>
                      <a:pt x="891" y="78"/>
                    </a:cubicBezTo>
                    <a:cubicBezTo>
                      <a:pt x="805" y="24"/>
                      <a:pt x="71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69"/>
              <p:cNvSpPr/>
              <p:nvPr/>
            </p:nvSpPr>
            <p:spPr>
              <a:xfrm>
                <a:off x="4267350" y="3878850"/>
                <a:ext cx="31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86" extrusionOk="0">
                    <a:moveTo>
                      <a:pt x="531" y="0"/>
                    </a:moveTo>
                    <a:cubicBezTo>
                      <a:pt x="457" y="0"/>
                      <a:pt x="384" y="18"/>
                      <a:pt x="320" y="60"/>
                    </a:cubicBezTo>
                    <a:cubicBezTo>
                      <a:pt x="252" y="106"/>
                      <a:pt x="206" y="152"/>
                      <a:pt x="160" y="197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15" y="243"/>
                      <a:pt x="115" y="266"/>
                      <a:pt x="92" y="266"/>
                    </a:cubicBezTo>
                    <a:lnTo>
                      <a:pt x="115" y="266"/>
                    </a:lnTo>
                    <a:cubicBezTo>
                      <a:pt x="46" y="357"/>
                      <a:pt x="0" y="471"/>
                      <a:pt x="0" y="585"/>
                    </a:cubicBezTo>
                    <a:cubicBezTo>
                      <a:pt x="13" y="674"/>
                      <a:pt x="19" y="721"/>
                      <a:pt x="17" y="721"/>
                    </a:cubicBezTo>
                    <a:cubicBezTo>
                      <a:pt x="16" y="721"/>
                      <a:pt x="11" y="692"/>
                      <a:pt x="0" y="631"/>
                    </a:cubicBezTo>
                    <a:lnTo>
                      <a:pt x="0" y="631"/>
                    </a:lnTo>
                    <a:cubicBezTo>
                      <a:pt x="0" y="699"/>
                      <a:pt x="23" y="768"/>
                      <a:pt x="46" y="836"/>
                    </a:cubicBezTo>
                    <a:cubicBezTo>
                      <a:pt x="92" y="950"/>
                      <a:pt x="183" y="1042"/>
                      <a:pt x="274" y="1087"/>
                    </a:cubicBezTo>
                    <a:cubicBezTo>
                      <a:pt x="379" y="1155"/>
                      <a:pt x="492" y="1186"/>
                      <a:pt x="603" y="1186"/>
                    </a:cubicBezTo>
                    <a:cubicBezTo>
                      <a:pt x="829" y="1186"/>
                      <a:pt x="1050" y="1058"/>
                      <a:pt x="1187" y="859"/>
                    </a:cubicBezTo>
                    <a:cubicBezTo>
                      <a:pt x="1279" y="699"/>
                      <a:pt x="1279" y="471"/>
                      <a:pt x="1187" y="334"/>
                    </a:cubicBezTo>
                    <a:cubicBezTo>
                      <a:pt x="1187" y="334"/>
                      <a:pt x="1165" y="311"/>
                      <a:pt x="1165" y="311"/>
                    </a:cubicBezTo>
                    <a:cubicBezTo>
                      <a:pt x="1073" y="174"/>
                      <a:pt x="936" y="83"/>
                      <a:pt x="777" y="60"/>
                    </a:cubicBezTo>
                    <a:cubicBezTo>
                      <a:pt x="703" y="24"/>
                      <a:pt x="617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4" name="Google Shape;5854;p69"/>
              <p:cNvSpPr/>
              <p:nvPr/>
            </p:nvSpPr>
            <p:spPr>
              <a:xfrm>
                <a:off x="4364350" y="3880925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5" name="Google Shape;5855;p69"/>
              <p:cNvSpPr/>
              <p:nvPr/>
            </p:nvSpPr>
            <p:spPr>
              <a:xfrm>
                <a:off x="4324425" y="393170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3" y="1"/>
                    </a:moveTo>
                    <a:cubicBezTo>
                      <a:pt x="0" y="1"/>
                      <a:pt x="0" y="891"/>
                      <a:pt x="593" y="891"/>
                    </a:cubicBezTo>
                    <a:cubicBezTo>
                      <a:pt x="1164" y="891"/>
                      <a:pt x="1164" y="1"/>
                      <a:pt x="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6" name="Google Shape;5856;p69"/>
              <p:cNvSpPr/>
              <p:nvPr/>
            </p:nvSpPr>
            <p:spPr>
              <a:xfrm>
                <a:off x="4164075" y="3873075"/>
                <a:ext cx="257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59" extrusionOk="0">
                    <a:moveTo>
                      <a:pt x="511" y="0"/>
                    </a:moveTo>
                    <a:cubicBezTo>
                      <a:pt x="348" y="0"/>
                      <a:pt x="183" y="74"/>
                      <a:pt x="114" y="223"/>
                    </a:cubicBezTo>
                    <a:cubicBezTo>
                      <a:pt x="91" y="314"/>
                      <a:pt x="46" y="405"/>
                      <a:pt x="23" y="520"/>
                    </a:cubicBezTo>
                    <a:cubicBezTo>
                      <a:pt x="0" y="702"/>
                      <a:pt x="23" y="885"/>
                      <a:pt x="160" y="1022"/>
                    </a:cubicBezTo>
                    <a:cubicBezTo>
                      <a:pt x="251" y="1113"/>
                      <a:pt x="365" y="1159"/>
                      <a:pt x="502" y="1159"/>
                    </a:cubicBezTo>
                    <a:cubicBezTo>
                      <a:pt x="639" y="1159"/>
                      <a:pt x="776" y="1113"/>
                      <a:pt x="867" y="1022"/>
                    </a:cubicBezTo>
                    <a:cubicBezTo>
                      <a:pt x="1004" y="885"/>
                      <a:pt x="1027" y="702"/>
                      <a:pt x="1004" y="520"/>
                    </a:cubicBezTo>
                    <a:cubicBezTo>
                      <a:pt x="982" y="405"/>
                      <a:pt x="936" y="314"/>
                      <a:pt x="890" y="223"/>
                    </a:cubicBezTo>
                    <a:cubicBezTo>
                      <a:pt x="833" y="74"/>
                      <a:pt x="673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7" name="Google Shape;5857;p69"/>
              <p:cNvSpPr/>
              <p:nvPr/>
            </p:nvSpPr>
            <p:spPr>
              <a:xfrm>
                <a:off x="4131550" y="3767500"/>
                <a:ext cx="268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77" extrusionOk="0">
                    <a:moveTo>
                      <a:pt x="536" y="1"/>
                    </a:moveTo>
                    <a:cubicBezTo>
                      <a:pt x="360" y="1"/>
                      <a:pt x="183" y="98"/>
                      <a:pt x="114" y="292"/>
                    </a:cubicBezTo>
                    <a:cubicBezTo>
                      <a:pt x="114" y="337"/>
                      <a:pt x="114" y="360"/>
                      <a:pt x="91" y="406"/>
                    </a:cubicBezTo>
                    <a:cubicBezTo>
                      <a:pt x="0" y="680"/>
                      <a:pt x="251" y="976"/>
                      <a:pt x="548" y="976"/>
                    </a:cubicBezTo>
                    <a:cubicBezTo>
                      <a:pt x="822" y="976"/>
                      <a:pt x="1073" y="680"/>
                      <a:pt x="982" y="406"/>
                    </a:cubicBezTo>
                    <a:cubicBezTo>
                      <a:pt x="959" y="360"/>
                      <a:pt x="959" y="337"/>
                      <a:pt x="959" y="292"/>
                    </a:cubicBezTo>
                    <a:cubicBezTo>
                      <a:pt x="890" y="98"/>
                      <a:pt x="713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8" name="Google Shape;5858;p69"/>
              <p:cNvSpPr/>
              <p:nvPr/>
            </p:nvSpPr>
            <p:spPr>
              <a:xfrm>
                <a:off x="4205725" y="3804450"/>
                <a:ext cx="274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28" extrusionOk="0">
                    <a:moveTo>
                      <a:pt x="548" y="1"/>
                    </a:moveTo>
                    <a:cubicBezTo>
                      <a:pt x="297" y="1"/>
                      <a:pt x="137" y="183"/>
                      <a:pt x="69" y="411"/>
                    </a:cubicBezTo>
                    <a:cubicBezTo>
                      <a:pt x="0" y="708"/>
                      <a:pt x="229" y="1028"/>
                      <a:pt x="548" y="1028"/>
                    </a:cubicBezTo>
                    <a:cubicBezTo>
                      <a:pt x="868" y="1028"/>
                      <a:pt x="1096" y="708"/>
                      <a:pt x="1027" y="411"/>
                    </a:cubicBezTo>
                    <a:cubicBezTo>
                      <a:pt x="959" y="183"/>
                      <a:pt x="79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9" name="Google Shape;5859;p69"/>
              <p:cNvSpPr/>
              <p:nvPr/>
            </p:nvSpPr>
            <p:spPr>
              <a:xfrm>
                <a:off x="4295300" y="3785050"/>
                <a:ext cx="291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914" extrusionOk="0">
                    <a:moveTo>
                      <a:pt x="572" y="0"/>
                    </a:moveTo>
                    <a:cubicBezTo>
                      <a:pt x="1" y="0"/>
                      <a:pt x="1" y="913"/>
                      <a:pt x="572" y="913"/>
                    </a:cubicBezTo>
                    <a:cubicBezTo>
                      <a:pt x="1165" y="913"/>
                      <a:pt x="1165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0" name="Google Shape;5860;p69"/>
              <p:cNvSpPr/>
              <p:nvPr/>
            </p:nvSpPr>
            <p:spPr>
              <a:xfrm>
                <a:off x="4233100" y="3732050"/>
                <a:ext cx="26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28" y="0"/>
                    </a:moveTo>
                    <a:cubicBezTo>
                      <a:pt x="587" y="0"/>
                      <a:pt x="545" y="7"/>
                      <a:pt x="503" y="21"/>
                    </a:cubicBezTo>
                    <a:cubicBezTo>
                      <a:pt x="480" y="21"/>
                      <a:pt x="435" y="43"/>
                      <a:pt x="412" y="43"/>
                    </a:cubicBezTo>
                    <a:cubicBezTo>
                      <a:pt x="1" y="157"/>
                      <a:pt x="1" y="751"/>
                      <a:pt x="412" y="842"/>
                    </a:cubicBezTo>
                    <a:cubicBezTo>
                      <a:pt x="435" y="865"/>
                      <a:pt x="480" y="865"/>
                      <a:pt x="503" y="888"/>
                    </a:cubicBezTo>
                    <a:cubicBezTo>
                      <a:pt x="542" y="901"/>
                      <a:pt x="582" y="907"/>
                      <a:pt x="621" y="907"/>
                    </a:cubicBezTo>
                    <a:cubicBezTo>
                      <a:pt x="856" y="907"/>
                      <a:pt x="1074" y="689"/>
                      <a:pt x="1074" y="454"/>
                    </a:cubicBezTo>
                    <a:cubicBezTo>
                      <a:pt x="1074" y="203"/>
                      <a:pt x="860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1" name="Google Shape;5861;p69"/>
              <p:cNvSpPr/>
              <p:nvPr/>
            </p:nvSpPr>
            <p:spPr>
              <a:xfrm>
                <a:off x="4127550" y="365210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0" y="0"/>
                      <a:pt x="0" y="913"/>
                      <a:pt x="594" y="913"/>
                    </a:cubicBezTo>
                    <a:cubicBezTo>
                      <a:pt x="1164" y="913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2" name="Google Shape;5862;p69"/>
              <p:cNvSpPr/>
              <p:nvPr/>
            </p:nvSpPr>
            <p:spPr>
              <a:xfrm>
                <a:off x="3962625" y="37131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65" y="913"/>
                      <a:pt x="1165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3" name="Google Shape;5863;p69"/>
              <p:cNvSpPr/>
              <p:nvPr/>
            </p:nvSpPr>
            <p:spPr>
              <a:xfrm>
                <a:off x="4045375" y="365722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65" y="914"/>
                      <a:pt x="1165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4" name="Google Shape;5864;p69"/>
              <p:cNvSpPr/>
              <p:nvPr/>
            </p:nvSpPr>
            <p:spPr>
              <a:xfrm>
                <a:off x="4043100" y="3761650"/>
                <a:ext cx="2855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1" y="891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69"/>
              <p:cNvSpPr/>
              <p:nvPr/>
            </p:nvSpPr>
            <p:spPr>
              <a:xfrm>
                <a:off x="4081900" y="3846100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617" y="1"/>
                    </a:moveTo>
                    <a:cubicBezTo>
                      <a:pt x="0" y="1"/>
                      <a:pt x="0" y="937"/>
                      <a:pt x="617" y="937"/>
                    </a:cubicBezTo>
                    <a:cubicBezTo>
                      <a:pt x="1210" y="937"/>
                      <a:pt x="1210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69"/>
              <p:cNvSpPr/>
              <p:nvPr/>
            </p:nvSpPr>
            <p:spPr>
              <a:xfrm>
                <a:off x="3957500" y="38706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4" y="0"/>
                    </a:moveTo>
                    <a:cubicBezTo>
                      <a:pt x="23" y="0"/>
                      <a:pt x="0" y="890"/>
                      <a:pt x="594" y="890"/>
                    </a:cubicBezTo>
                    <a:cubicBezTo>
                      <a:pt x="1164" y="890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69"/>
              <p:cNvSpPr/>
              <p:nvPr/>
            </p:nvSpPr>
            <p:spPr>
              <a:xfrm>
                <a:off x="3974625" y="3776975"/>
                <a:ext cx="251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921" extrusionOk="0">
                    <a:moveTo>
                      <a:pt x="552" y="0"/>
                    </a:moveTo>
                    <a:cubicBezTo>
                      <a:pt x="506" y="0"/>
                      <a:pt x="458" y="8"/>
                      <a:pt x="411" y="27"/>
                    </a:cubicBezTo>
                    <a:cubicBezTo>
                      <a:pt x="388" y="27"/>
                      <a:pt x="342" y="50"/>
                      <a:pt x="320" y="72"/>
                    </a:cubicBezTo>
                    <a:cubicBezTo>
                      <a:pt x="160" y="141"/>
                      <a:pt x="0" y="255"/>
                      <a:pt x="23" y="460"/>
                    </a:cubicBezTo>
                    <a:cubicBezTo>
                      <a:pt x="23" y="666"/>
                      <a:pt x="137" y="780"/>
                      <a:pt x="320" y="871"/>
                    </a:cubicBezTo>
                    <a:cubicBezTo>
                      <a:pt x="342" y="871"/>
                      <a:pt x="388" y="894"/>
                      <a:pt x="411" y="894"/>
                    </a:cubicBezTo>
                    <a:cubicBezTo>
                      <a:pt x="458" y="912"/>
                      <a:pt x="506" y="921"/>
                      <a:pt x="552" y="921"/>
                    </a:cubicBezTo>
                    <a:cubicBezTo>
                      <a:pt x="795" y="921"/>
                      <a:pt x="1004" y="691"/>
                      <a:pt x="1004" y="460"/>
                    </a:cubicBezTo>
                    <a:cubicBezTo>
                      <a:pt x="1004" y="230"/>
                      <a:pt x="795" y="0"/>
                      <a:pt x="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69"/>
              <p:cNvSpPr/>
              <p:nvPr/>
            </p:nvSpPr>
            <p:spPr>
              <a:xfrm>
                <a:off x="3873550" y="3804075"/>
                <a:ext cx="292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68" extrusionOk="0">
                    <a:moveTo>
                      <a:pt x="650" y="0"/>
                    </a:moveTo>
                    <a:cubicBezTo>
                      <a:pt x="498" y="0"/>
                      <a:pt x="346" y="77"/>
                      <a:pt x="254" y="221"/>
                    </a:cubicBezTo>
                    <a:cubicBezTo>
                      <a:pt x="231" y="244"/>
                      <a:pt x="208" y="289"/>
                      <a:pt x="186" y="335"/>
                    </a:cubicBezTo>
                    <a:cubicBezTo>
                      <a:pt x="0" y="613"/>
                      <a:pt x="267" y="967"/>
                      <a:pt x="557" y="967"/>
                    </a:cubicBezTo>
                    <a:cubicBezTo>
                      <a:pt x="624" y="967"/>
                      <a:pt x="692" y="948"/>
                      <a:pt x="756" y="906"/>
                    </a:cubicBezTo>
                    <a:lnTo>
                      <a:pt x="870" y="837"/>
                    </a:lnTo>
                    <a:cubicBezTo>
                      <a:pt x="1121" y="677"/>
                      <a:pt x="1167" y="335"/>
                      <a:pt x="962" y="130"/>
                    </a:cubicBezTo>
                    <a:cubicBezTo>
                      <a:pt x="874" y="42"/>
                      <a:pt x="762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69"/>
              <p:cNvSpPr/>
              <p:nvPr/>
            </p:nvSpPr>
            <p:spPr>
              <a:xfrm>
                <a:off x="3859350" y="389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2" y="891"/>
                      <a:pt x="1164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69"/>
              <p:cNvSpPr/>
              <p:nvPr/>
            </p:nvSpPr>
            <p:spPr>
              <a:xfrm>
                <a:off x="3782300" y="391572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2" y="0"/>
                    </a:moveTo>
                    <a:cubicBezTo>
                      <a:pt x="1" y="0"/>
                      <a:pt x="1" y="891"/>
                      <a:pt x="572" y="891"/>
                    </a:cubicBezTo>
                    <a:cubicBezTo>
                      <a:pt x="1142" y="891"/>
                      <a:pt x="1142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69"/>
              <p:cNvSpPr/>
              <p:nvPr/>
            </p:nvSpPr>
            <p:spPr>
              <a:xfrm>
                <a:off x="3782875" y="3833550"/>
                <a:ext cx="28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868" extrusionOk="0">
                    <a:moveTo>
                      <a:pt x="549" y="1"/>
                    </a:moveTo>
                    <a:cubicBezTo>
                      <a:pt x="1" y="1"/>
                      <a:pt x="1" y="868"/>
                      <a:pt x="549" y="868"/>
                    </a:cubicBezTo>
                    <a:cubicBezTo>
                      <a:pt x="1119" y="868"/>
                      <a:pt x="111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69"/>
              <p:cNvSpPr/>
              <p:nvPr/>
            </p:nvSpPr>
            <p:spPr>
              <a:xfrm>
                <a:off x="3827400" y="3742250"/>
                <a:ext cx="23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1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36" y="731"/>
                      <a:pt x="936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69"/>
              <p:cNvSpPr/>
              <p:nvPr/>
            </p:nvSpPr>
            <p:spPr>
              <a:xfrm>
                <a:off x="3889025" y="366065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1"/>
                    </a:moveTo>
                    <a:cubicBezTo>
                      <a:pt x="0" y="1"/>
                      <a:pt x="0" y="868"/>
                      <a:pt x="548" y="868"/>
                    </a:cubicBezTo>
                    <a:cubicBezTo>
                      <a:pt x="1119" y="868"/>
                      <a:pt x="111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69"/>
              <p:cNvSpPr/>
              <p:nvPr/>
            </p:nvSpPr>
            <p:spPr>
              <a:xfrm>
                <a:off x="3905000" y="372970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0"/>
                    </a:moveTo>
                    <a:cubicBezTo>
                      <a:pt x="0" y="0"/>
                      <a:pt x="0" y="868"/>
                      <a:pt x="548" y="868"/>
                    </a:cubicBezTo>
                    <a:cubicBezTo>
                      <a:pt x="1119" y="868"/>
                      <a:pt x="1119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69"/>
              <p:cNvSpPr/>
              <p:nvPr/>
            </p:nvSpPr>
            <p:spPr>
              <a:xfrm>
                <a:off x="4445375" y="4128225"/>
                <a:ext cx="304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33" extrusionOk="0">
                    <a:moveTo>
                      <a:pt x="624" y="1"/>
                    </a:moveTo>
                    <a:cubicBezTo>
                      <a:pt x="554" y="1"/>
                      <a:pt x="482" y="19"/>
                      <a:pt x="412" y="60"/>
                    </a:cubicBezTo>
                    <a:cubicBezTo>
                      <a:pt x="343" y="106"/>
                      <a:pt x="275" y="151"/>
                      <a:pt x="206" y="220"/>
                    </a:cubicBezTo>
                    <a:cubicBezTo>
                      <a:pt x="24" y="402"/>
                      <a:pt x="1" y="722"/>
                      <a:pt x="206" y="904"/>
                    </a:cubicBezTo>
                    <a:cubicBezTo>
                      <a:pt x="301" y="987"/>
                      <a:pt x="426" y="1033"/>
                      <a:pt x="549" y="1033"/>
                    </a:cubicBezTo>
                    <a:cubicBezTo>
                      <a:pt x="665" y="1033"/>
                      <a:pt x="780" y="993"/>
                      <a:pt x="868" y="904"/>
                    </a:cubicBezTo>
                    <a:cubicBezTo>
                      <a:pt x="937" y="836"/>
                      <a:pt x="982" y="745"/>
                      <a:pt x="1028" y="676"/>
                    </a:cubicBezTo>
                    <a:cubicBezTo>
                      <a:pt x="1215" y="377"/>
                      <a:pt x="942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69"/>
              <p:cNvSpPr/>
              <p:nvPr/>
            </p:nvSpPr>
            <p:spPr>
              <a:xfrm>
                <a:off x="4337550" y="4068150"/>
                <a:ext cx="26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0" extrusionOk="0">
                    <a:moveTo>
                      <a:pt x="605" y="0"/>
                    </a:moveTo>
                    <a:cubicBezTo>
                      <a:pt x="499" y="0"/>
                      <a:pt x="392" y="41"/>
                      <a:pt x="297" y="112"/>
                    </a:cubicBezTo>
                    <a:cubicBezTo>
                      <a:pt x="274" y="158"/>
                      <a:pt x="228" y="180"/>
                      <a:pt x="183" y="203"/>
                    </a:cubicBezTo>
                    <a:cubicBezTo>
                      <a:pt x="0" y="340"/>
                      <a:pt x="23" y="683"/>
                      <a:pt x="183" y="820"/>
                    </a:cubicBezTo>
                    <a:cubicBezTo>
                      <a:pt x="268" y="893"/>
                      <a:pt x="393" y="940"/>
                      <a:pt x="515" y="940"/>
                    </a:cubicBezTo>
                    <a:cubicBezTo>
                      <a:pt x="621" y="940"/>
                      <a:pt x="725" y="904"/>
                      <a:pt x="799" y="820"/>
                    </a:cubicBezTo>
                    <a:cubicBezTo>
                      <a:pt x="822" y="774"/>
                      <a:pt x="845" y="728"/>
                      <a:pt x="890" y="705"/>
                    </a:cubicBezTo>
                    <a:cubicBezTo>
                      <a:pt x="1004" y="523"/>
                      <a:pt x="1050" y="272"/>
                      <a:pt x="890" y="112"/>
                    </a:cubicBezTo>
                    <a:cubicBezTo>
                      <a:pt x="802" y="35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69"/>
              <p:cNvSpPr/>
              <p:nvPr/>
            </p:nvSpPr>
            <p:spPr>
              <a:xfrm>
                <a:off x="4577200" y="40378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1" y="0"/>
                      <a:pt x="1" y="913"/>
                      <a:pt x="571" y="913"/>
                    </a:cubicBezTo>
                    <a:cubicBezTo>
                      <a:pt x="1165" y="913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69"/>
              <p:cNvSpPr/>
              <p:nvPr/>
            </p:nvSpPr>
            <p:spPr>
              <a:xfrm>
                <a:off x="4537250" y="410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0"/>
                    </a:moveTo>
                    <a:cubicBezTo>
                      <a:pt x="1" y="0"/>
                      <a:pt x="1" y="891"/>
                      <a:pt x="571" y="891"/>
                    </a:cubicBezTo>
                    <a:cubicBezTo>
                      <a:pt x="1165" y="891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69"/>
              <p:cNvSpPr/>
              <p:nvPr/>
            </p:nvSpPr>
            <p:spPr>
              <a:xfrm>
                <a:off x="4643975" y="4143400"/>
                <a:ext cx="291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1" extrusionOk="0">
                    <a:moveTo>
                      <a:pt x="685" y="1"/>
                    </a:moveTo>
                    <a:cubicBezTo>
                      <a:pt x="571" y="1"/>
                      <a:pt x="457" y="24"/>
                      <a:pt x="343" y="46"/>
                    </a:cubicBezTo>
                    <a:cubicBezTo>
                      <a:pt x="160" y="115"/>
                      <a:pt x="0" y="275"/>
                      <a:pt x="23" y="480"/>
                    </a:cubicBezTo>
                    <a:cubicBezTo>
                      <a:pt x="23" y="685"/>
                      <a:pt x="160" y="845"/>
                      <a:pt x="343" y="914"/>
                    </a:cubicBezTo>
                    <a:cubicBezTo>
                      <a:pt x="457" y="959"/>
                      <a:pt x="571" y="959"/>
                      <a:pt x="685" y="959"/>
                    </a:cubicBezTo>
                    <a:cubicBezTo>
                      <a:pt x="696" y="960"/>
                      <a:pt x="706" y="961"/>
                      <a:pt x="717" y="961"/>
                    </a:cubicBezTo>
                    <a:cubicBezTo>
                      <a:pt x="955" y="961"/>
                      <a:pt x="1164" y="720"/>
                      <a:pt x="1164" y="480"/>
                    </a:cubicBezTo>
                    <a:cubicBezTo>
                      <a:pt x="1141" y="229"/>
                      <a:pt x="93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69"/>
              <p:cNvSpPr/>
              <p:nvPr/>
            </p:nvSpPr>
            <p:spPr>
              <a:xfrm>
                <a:off x="4669650" y="4068575"/>
                <a:ext cx="30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27" extrusionOk="0">
                    <a:moveTo>
                      <a:pt x="688" y="1"/>
                    </a:moveTo>
                    <a:cubicBezTo>
                      <a:pt x="560" y="1"/>
                      <a:pt x="436" y="47"/>
                      <a:pt x="343" y="141"/>
                    </a:cubicBezTo>
                    <a:cubicBezTo>
                      <a:pt x="274" y="232"/>
                      <a:pt x="183" y="323"/>
                      <a:pt x="137" y="437"/>
                    </a:cubicBezTo>
                    <a:cubicBezTo>
                      <a:pt x="0" y="688"/>
                      <a:pt x="69" y="1031"/>
                      <a:pt x="320" y="1168"/>
                    </a:cubicBezTo>
                    <a:cubicBezTo>
                      <a:pt x="404" y="1206"/>
                      <a:pt x="497" y="1226"/>
                      <a:pt x="590" y="1226"/>
                    </a:cubicBezTo>
                    <a:cubicBezTo>
                      <a:pt x="776" y="1226"/>
                      <a:pt x="959" y="1145"/>
                      <a:pt x="1050" y="962"/>
                    </a:cubicBezTo>
                    <a:cubicBezTo>
                      <a:pt x="1073" y="939"/>
                      <a:pt x="1073" y="894"/>
                      <a:pt x="1096" y="871"/>
                    </a:cubicBezTo>
                    <a:cubicBezTo>
                      <a:pt x="1120" y="822"/>
                      <a:pt x="1132" y="799"/>
                      <a:pt x="1130" y="799"/>
                    </a:cubicBezTo>
                    <a:lnTo>
                      <a:pt x="1130" y="799"/>
                    </a:lnTo>
                    <a:cubicBezTo>
                      <a:pt x="1128" y="799"/>
                      <a:pt x="1117" y="816"/>
                      <a:pt x="1096" y="848"/>
                    </a:cubicBezTo>
                    <a:cubicBezTo>
                      <a:pt x="1142" y="757"/>
                      <a:pt x="1164" y="711"/>
                      <a:pt x="1187" y="620"/>
                    </a:cubicBezTo>
                    <a:cubicBezTo>
                      <a:pt x="1210" y="414"/>
                      <a:pt x="1164" y="163"/>
                      <a:pt x="959" y="72"/>
                    </a:cubicBezTo>
                    <a:cubicBezTo>
                      <a:pt x="873" y="25"/>
                      <a:pt x="780" y="1"/>
                      <a:pt x="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1" name="Google Shape;5881;p69"/>
              <p:cNvSpPr/>
              <p:nvPr/>
            </p:nvSpPr>
            <p:spPr>
              <a:xfrm>
                <a:off x="4514300" y="3964000"/>
                <a:ext cx="326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99" extrusionOk="0">
                    <a:moveTo>
                      <a:pt x="686" y="1"/>
                    </a:moveTo>
                    <a:cubicBezTo>
                      <a:pt x="594" y="1"/>
                      <a:pt x="503" y="24"/>
                      <a:pt x="417" y="78"/>
                    </a:cubicBezTo>
                    <a:cubicBezTo>
                      <a:pt x="211" y="192"/>
                      <a:pt x="143" y="375"/>
                      <a:pt x="120" y="580"/>
                    </a:cubicBezTo>
                    <a:lnTo>
                      <a:pt x="120" y="489"/>
                    </a:lnTo>
                    <a:lnTo>
                      <a:pt x="120" y="489"/>
                    </a:lnTo>
                    <a:cubicBezTo>
                      <a:pt x="0" y="809"/>
                      <a:pt x="335" y="1199"/>
                      <a:pt x="666" y="1199"/>
                    </a:cubicBezTo>
                    <a:cubicBezTo>
                      <a:pt x="713" y="1199"/>
                      <a:pt x="759" y="1191"/>
                      <a:pt x="805" y="1174"/>
                    </a:cubicBezTo>
                    <a:lnTo>
                      <a:pt x="713" y="1174"/>
                    </a:lnTo>
                    <a:cubicBezTo>
                      <a:pt x="919" y="1151"/>
                      <a:pt x="1101" y="1060"/>
                      <a:pt x="1216" y="877"/>
                    </a:cubicBezTo>
                    <a:cubicBezTo>
                      <a:pt x="1307" y="694"/>
                      <a:pt x="1307" y="489"/>
                      <a:pt x="1216" y="284"/>
                    </a:cubicBezTo>
                    <a:cubicBezTo>
                      <a:pt x="1170" y="215"/>
                      <a:pt x="1079" y="124"/>
                      <a:pt x="987" y="78"/>
                    </a:cubicBezTo>
                    <a:cubicBezTo>
                      <a:pt x="891" y="30"/>
                      <a:pt x="788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2" name="Google Shape;5882;p69"/>
              <p:cNvSpPr/>
              <p:nvPr/>
            </p:nvSpPr>
            <p:spPr>
              <a:xfrm>
                <a:off x="4758100" y="4100600"/>
                <a:ext cx="285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42" y="914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3" name="Google Shape;5883;p69"/>
              <p:cNvSpPr/>
              <p:nvPr/>
            </p:nvSpPr>
            <p:spPr>
              <a:xfrm>
                <a:off x="4743250" y="3986975"/>
                <a:ext cx="302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23" extrusionOk="0">
                    <a:moveTo>
                      <a:pt x="583" y="0"/>
                    </a:moveTo>
                    <a:cubicBezTo>
                      <a:pt x="563" y="0"/>
                      <a:pt x="544" y="1"/>
                      <a:pt x="526" y="4"/>
                    </a:cubicBezTo>
                    <a:cubicBezTo>
                      <a:pt x="320" y="26"/>
                      <a:pt x="115" y="186"/>
                      <a:pt x="69" y="392"/>
                    </a:cubicBezTo>
                    <a:cubicBezTo>
                      <a:pt x="69" y="414"/>
                      <a:pt x="69" y="414"/>
                      <a:pt x="69" y="414"/>
                    </a:cubicBezTo>
                    <a:cubicBezTo>
                      <a:pt x="1" y="734"/>
                      <a:pt x="161" y="985"/>
                      <a:pt x="457" y="1099"/>
                    </a:cubicBezTo>
                    <a:cubicBezTo>
                      <a:pt x="498" y="1115"/>
                      <a:pt x="547" y="1123"/>
                      <a:pt x="598" y="1123"/>
                    </a:cubicBezTo>
                    <a:cubicBezTo>
                      <a:pt x="692" y="1123"/>
                      <a:pt x="794" y="1098"/>
                      <a:pt x="868" y="1054"/>
                    </a:cubicBezTo>
                    <a:cubicBezTo>
                      <a:pt x="1142" y="871"/>
                      <a:pt x="1211" y="574"/>
                      <a:pt x="1074" y="300"/>
                    </a:cubicBezTo>
                    <a:lnTo>
                      <a:pt x="1051" y="255"/>
                    </a:lnTo>
                    <a:cubicBezTo>
                      <a:pt x="969" y="91"/>
                      <a:pt x="757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4" name="Google Shape;5884;p69"/>
              <p:cNvSpPr/>
              <p:nvPr/>
            </p:nvSpPr>
            <p:spPr>
              <a:xfrm>
                <a:off x="4847125" y="3943250"/>
                <a:ext cx="285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77" extrusionOk="0">
                    <a:moveTo>
                      <a:pt x="559" y="1"/>
                    </a:moveTo>
                    <a:cubicBezTo>
                      <a:pt x="411" y="1"/>
                      <a:pt x="262" y="75"/>
                      <a:pt x="183" y="223"/>
                    </a:cubicBezTo>
                    <a:cubicBezTo>
                      <a:pt x="160" y="269"/>
                      <a:pt x="137" y="337"/>
                      <a:pt x="114" y="383"/>
                    </a:cubicBezTo>
                    <a:cubicBezTo>
                      <a:pt x="0" y="680"/>
                      <a:pt x="274" y="977"/>
                      <a:pt x="571" y="977"/>
                    </a:cubicBezTo>
                    <a:cubicBezTo>
                      <a:pt x="845" y="977"/>
                      <a:pt x="1141" y="680"/>
                      <a:pt x="1004" y="383"/>
                    </a:cubicBezTo>
                    <a:cubicBezTo>
                      <a:pt x="981" y="337"/>
                      <a:pt x="959" y="269"/>
                      <a:pt x="936" y="223"/>
                    </a:cubicBezTo>
                    <a:cubicBezTo>
                      <a:pt x="856" y="75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69"/>
              <p:cNvSpPr/>
              <p:nvPr/>
            </p:nvSpPr>
            <p:spPr>
              <a:xfrm>
                <a:off x="4773500" y="38592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1"/>
                    </a:moveTo>
                    <a:cubicBezTo>
                      <a:pt x="1" y="1"/>
                      <a:pt x="1" y="937"/>
                      <a:pt x="594" y="937"/>
                    </a:cubicBezTo>
                    <a:cubicBezTo>
                      <a:pt x="1187" y="937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69"/>
              <p:cNvSpPr/>
              <p:nvPr/>
            </p:nvSpPr>
            <p:spPr>
              <a:xfrm>
                <a:off x="4879075" y="3845100"/>
                <a:ext cx="262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40" extrusionOk="0">
                    <a:moveTo>
                      <a:pt x="543" y="1"/>
                    </a:moveTo>
                    <a:cubicBezTo>
                      <a:pt x="448" y="1"/>
                      <a:pt x="357" y="31"/>
                      <a:pt x="274" y="86"/>
                    </a:cubicBezTo>
                    <a:cubicBezTo>
                      <a:pt x="274" y="86"/>
                      <a:pt x="274" y="86"/>
                      <a:pt x="274" y="109"/>
                    </a:cubicBezTo>
                    <a:cubicBezTo>
                      <a:pt x="0" y="269"/>
                      <a:pt x="0" y="680"/>
                      <a:pt x="274" y="840"/>
                    </a:cubicBezTo>
                    <a:cubicBezTo>
                      <a:pt x="361" y="909"/>
                      <a:pt x="462" y="939"/>
                      <a:pt x="576" y="939"/>
                    </a:cubicBezTo>
                    <a:cubicBezTo>
                      <a:pt x="611" y="939"/>
                      <a:pt x="647" y="936"/>
                      <a:pt x="685" y="931"/>
                    </a:cubicBezTo>
                    <a:cubicBezTo>
                      <a:pt x="868" y="862"/>
                      <a:pt x="1050" y="680"/>
                      <a:pt x="1027" y="474"/>
                    </a:cubicBezTo>
                    <a:cubicBezTo>
                      <a:pt x="1027" y="269"/>
                      <a:pt x="913" y="109"/>
                      <a:pt x="731" y="41"/>
                    </a:cubicBezTo>
                    <a:cubicBezTo>
                      <a:pt x="668" y="14"/>
                      <a:pt x="605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69"/>
              <p:cNvSpPr/>
              <p:nvPr/>
            </p:nvSpPr>
            <p:spPr>
              <a:xfrm>
                <a:off x="4836850" y="3746400"/>
                <a:ext cx="27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76" extrusionOk="0">
                    <a:moveTo>
                      <a:pt x="548" y="0"/>
                    </a:moveTo>
                    <a:cubicBezTo>
                      <a:pt x="394" y="0"/>
                      <a:pt x="240" y="74"/>
                      <a:pt x="160" y="223"/>
                    </a:cubicBezTo>
                    <a:cubicBezTo>
                      <a:pt x="137" y="268"/>
                      <a:pt x="114" y="337"/>
                      <a:pt x="91" y="382"/>
                    </a:cubicBezTo>
                    <a:cubicBezTo>
                      <a:pt x="0" y="679"/>
                      <a:pt x="251" y="976"/>
                      <a:pt x="548" y="976"/>
                    </a:cubicBezTo>
                    <a:cubicBezTo>
                      <a:pt x="822" y="976"/>
                      <a:pt x="1096" y="679"/>
                      <a:pt x="1004" y="382"/>
                    </a:cubicBezTo>
                    <a:cubicBezTo>
                      <a:pt x="982" y="337"/>
                      <a:pt x="959" y="268"/>
                      <a:pt x="936" y="223"/>
                    </a:cubicBezTo>
                    <a:cubicBezTo>
                      <a:pt x="856" y="74"/>
                      <a:pt x="70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69"/>
              <p:cNvSpPr/>
              <p:nvPr/>
            </p:nvSpPr>
            <p:spPr>
              <a:xfrm>
                <a:off x="4904750" y="3627325"/>
                <a:ext cx="245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10" extrusionOk="0">
                    <a:moveTo>
                      <a:pt x="514" y="1"/>
                    </a:moveTo>
                    <a:cubicBezTo>
                      <a:pt x="441" y="1"/>
                      <a:pt x="367" y="18"/>
                      <a:pt x="297" y="55"/>
                    </a:cubicBezTo>
                    <a:cubicBezTo>
                      <a:pt x="251" y="78"/>
                      <a:pt x="206" y="124"/>
                      <a:pt x="160" y="147"/>
                    </a:cubicBezTo>
                    <a:cubicBezTo>
                      <a:pt x="0" y="306"/>
                      <a:pt x="0" y="603"/>
                      <a:pt x="160" y="763"/>
                    </a:cubicBezTo>
                    <a:cubicBezTo>
                      <a:pt x="206" y="786"/>
                      <a:pt x="251" y="831"/>
                      <a:pt x="297" y="854"/>
                    </a:cubicBezTo>
                    <a:cubicBezTo>
                      <a:pt x="367" y="892"/>
                      <a:pt x="442" y="909"/>
                      <a:pt x="516" y="909"/>
                    </a:cubicBezTo>
                    <a:cubicBezTo>
                      <a:pt x="755" y="909"/>
                      <a:pt x="982" y="728"/>
                      <a:pt x="982" y="466"/>
                    </a:cubicBezTo>
                    <a:cubicBezTo>
                      <a:pt x="982" y="187"/>
                      <a:pt x="754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69"/>
              <p:cNvSpPr/>
              <p:nvPr/>
            </p:nvSpPr>
            <p:spPr>
              <a:xfrm>
                <a:off x="4923575" y="372455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69"/>
              <p:cNvSpPr/>
              <p:nvPr/>
            </p:nvSpPr>
            <p:spPr>
              <a:xfrm>
                <a:off x="5054825" y="3633125"/>
                <a:ext cx="308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8" extrusionOk="0">
                    <a:moveTo>
                      <a:pt x="620" y="0"/>
                    </a:moveTo>
                    <a:cubicBezTo>
                      <a:pt x="508" y="0"/>
                      <a:pt x="400" y="40"/>
                      <a:pt x="320" y="120"/>
                    </a:cubicBezTo>
                    <a:cubicBezTo>
                      <a:pt x="274" y="166"/>
                      <a:pt x="229" y="211"/>
                      <a:pt x="206" y="257"/>
                    </a:cubicBezTo>
                    <a:cubicBezTo>
                      <a:pt x="0" y="577"/>
                      <a:pt x="274" y="987"/>
                      <a:pt x="617" y="987"/>
                    </a:cubicBezTo>
                    <a:cubicBezTo>
                      <a:pt x="982" y="987"/>
                      <a:pt x="1233" y="577"/>
                      <a:pt x="1050" y="257"/>
                    </a:cubicBezTo>
                    <a:cubicBezTo>
                      <a:pt x="1005" y="211"/>
                      <a:pt x="982" y="166"/>
                      <a:pt x="936" y="120"/>
                    </a:cubicBezTo>
                    <a:cubicBezTo>
                      <a:pt x="845" y="40"/>
                      <a:pt x="731" y="0"/>
                      <a:pt x="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69"/>
              <p:cNvSpPr/>
              <p:nvPr/>
            </p:nvSpPr>
            <p:spPr>
              <a:xfrm>
                <a:off x="5024575" y="3734825"/>
                <a:ext cx="308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60" extrusionOk="0">
                    <a:moveTo>
                      <a:pt x="617" y="1"/>
                    </a:moveTo>
                    <a:cubicBezTo>
                      <a:pt x="1" y="1"/>
                      <a:pt x="1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69"/>
              <p:cNvSpPr/>
              <p:nvPr/>
            </p:nvSpPr>
            <p:spPr>
              <a:xfrm>
                <a:off x="5152975" y="3716600"/>
                <a:ext cx="308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3" extrusionOk="0">
                    <a:moveTo>
                      <a:pt x="758" y="1"/>
                    </a:moveTo>
                    <a:cubicBezTo>
                      <a:pt x="704" y="1"/>
                      <a:pt x="649" y="8"/>
                      <a:pt x="594" y="22"/>
                    </a:cubicBezTo>
                    <a:cubicBezTo>
                      <a:pt x="503" y="22"/>
                      <a:pt x="411" y="45"/>
                      <a:pt x="343" y="68"/>
                    </a:cubicBezTo>
                    <a:cubicBezTo>
                      <a:pt x="137" y="91"/>
                      <a:pt x="0" y="319"/>
                      <a:pt x="0" y="502"/>
                    </a:cubicBezTo>
                    <a:cubicBezTo>
                      <a:pt x="0" y="684"/>
                      <a:pt x="137" y="912"/>
                      <a:pt x="343" y="935"/>
                    </a:cubicBezTo>
                    <a:cubicBezTo>
                      <a:pt x="411" y="958"/>
                      <a:pt x="503" y="981"/>
                      <a:pt x="594" y="981"/>
                    </a:cubicBezTo>
                    <a:cubicBezTo>
                      <a:pt x="649" y="995"/>
                      <a:pt x="704" y="1002"/>
                      <a:pt x="758" y="1002"/>
                    </a:cubicBezTo>
                    <a:cubicBezTo>
                      <a:pt x="883" y="1002"/>
                      <a:pt x="1000" y="962"/>
                      <a:pt x="1096" y="867"/>
                    </a:cubicBezTo>
                    <a:cubicBezTo>
                      <a:pt x="1187" y="753"/>
                      <a:pt x="1233" y="639"/>
                      <a:pt x="1233" y="502"/>
                    </a:cubicBezTo>
                    <a:cubicBezTo>
                      <a:pt x="1233" y="365"/>
                      <a:pt x="1187" y="228"/>
                      <a:pt x="1096" y="136"/>
                    </a:cubicBezTo>
                    <a:cubicBezTo>
                      <a:pt x="1000" y="41"/>
                      <a:pt x="883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3" name="Google Shape;5893;p69"/>
              <p:cNvSpPr/>
              <p:nvPr/>
            </p:nvSpPr>
            <p:spPr>
              <a:xfrm>
                <a:off x="4969225" y="3822950"/>
                <a:ext cx="302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3" extrusionOk="0">
                    <a:moveTo>
                      <a:pt x="695" y="1"/>
                    </a:moveTo>
                    <a:cubicBezTo>
                      <a:pt x="627" y="1"/>
                      <a:pt x="561" y="18"/>
                      <a:pt x="503" y="59"/>
                    </a:cubicBezTo>
                    <a:lnTo>
                      <a:pt x="252" y="219"/>
                    </a:lnTo>
                    <a:cubicBezTo>
                      <a:pt x="115" y="333"/>
                      <a:pt x="1" y="470"/>
                      <a:pt x="23" y="653"/>
                    </a:cubicBezTo>
                    <a:cubicBezTo>
                      <a:pt x="23" y="790"/>
                      <a:pt x="69" y="904"/>
                      <a:pt x="160" y="995"/>
                    </a:cubicBezTo>
                    <a:cubicBezTo>
                      <a:pt x="252" y="1087"/>
                      <a:pt x="389" y="1132"/>
                      <a:pt x="503" y="1132"/>
                    </a:cubicBezTo>
                    <a:cubicBezTo>
                      <a:pt x="685" y="1132"/>
                      <a:pt x="822" y="1041"/>
                      <a:pt x="936" y="904"/>
                    </a:cubicBezTo>
                    <a:lnTo>
                      <a:pt x="1096" y="653"/>
                    </a:lnTo>
                    <a:cubicBezTo>
                      <a:pt x="1210" y="516"/>
                      <a:pt x="1165" y="242"/>
                      <a:pt x="1028" y="128"/>
                    </a:cubicBezTo>
                    <a:cubicBezTo>
                      <a:pt x="940" y="55"/>
                      <a:pt x="81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4" name="Google Shape;5894;p69"/>
              <p:cNvSpPr/>
              <p:nvPr/>
            </p:nvSpPr>
            <p:spPr>
              <a:xfrm>
                <a:off x="4989200" y="3549950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59" y="731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69"/>
              <p:cNvSpPr/>
              <p:nvPr/>
            </p:nvSpPr>
            <p:spPr>
              <a:xfrm>
                <a:off x="5046275" y="3410725"/>
                <a:ext cx="30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59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69"/>
              <p:cNvSpPr/>
              <p:nvPr/>
            </p:nvSpPr>
            <p:spPr>
              <a:xfrm>
                <a:off x="5191950" y="3402725"/>
                <a:ext cx="27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39" extrusionOk="0">
                    <a:moveTo>
                      <a:pt x="587" y="1"/>
                    </a:moveTo>
                    <a:cubicBezTo>
                      <a:pt x="404" y="1"/>
                      <a:pt x="267" y="92"/>
                      <a:pt x="153" y="252"/>
                    </a:cubicBezTo>
                    <a:cubicBezTo>
                      <a:pt x="108" y="297"/>
                      <a:pt x="85" y="366"/>
                      <a:pt x="62" y="457"/>
                    </a:cubicBezTo>
                    <a:cubicBezTo>
                      <a:pt x="1" y="784"/>
                      <a:pt x="214" y="1038"/>
                      <a:pt x="538" y="1038"/>
                    </a:cubicBezTo>
                    <a:cubicBezTo>
                      <a:pt x="576" y="1038"/>
                      <a:pt x="615" y="1035"/>
                      <a:pt x="655" y="1028"/>
                    </a:cubicBezTo>
                    <a:cubicBezTo>
                      <a:pt x="724" y="1028"/>
                      <a:pt x="792" y="982"/>
                      <a:pt x="861" y="936"/>
                    </a:cubicBezTo>
                    <a:cubicBezTo>
                      <a:pt x="998" y="845"/>
                      <a:pt x="1112" y="685"/>
                      <a:pt x="1112" y="503"/>
                    </a:cubicBezTo>
                    <a:cubicBezTo>
                      <a:pt x="1089" y="366"/>
                      <a:pt x="1043" y="252"/>
                      <a:pt x="952" y="137"/>
                    </a:cubicBezTo>
                    <a:cubicBezTo>
                      <a:pt x="861" y="46"/>
                      <a:pt x="72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69"/>
              <p:cNvSpPr/>
              <p:nvPr/>
            </p:nvSpPr>
            <p:spPr>
              <a:xfrm>
                <a:off x="5106175" y="3495175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17" y="0"/>
                    </a:moveTo>
                    <a:cubicBezTo>
                      <a:pt x="1" y="0"/>
                      <a:pt x="1" y="982"/>
                      <a:pt x="617" y="982"/>
                    </a:cubicBezTo>
                    <a:cubicBezTo>
                      <a:pt x="1256" y="982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69"/>
              <p:cNvSpPr/>
              <p:nvPr/>
            </p:nvSpPr>
            <p:spPr>
              <a:xfrm>
                <a:off x="5146700" y="3584175"/>
                <a:ext cx="314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0" extrusionOk="0">
                    <a:moveTo>
                      <a:pt x="639" y="1"/>
                    </a:moveTo>
                    <a:cubicBezTo>
                      <a:pt x="0" y="1"/>
                      <a:pt x="0" y="960"/>
                      <a:pt x="639" y="960"/>
                    </a:cubicBezTo>
                    <a:cubicBezTo>
                      <a:pt x="1256" y="960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9" name="Google Shape;5899;p69"/>
              <p:cNvSpPr/>
              <p:nvPr/>
            </p:nvSpPr>
            <p:spPr>
              <a:xfrm>
                <a:off x="5250550" y="3494600"/>
                <a:ext cx="331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24" y="1028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0" name="Google Shape;5900;p69"/>
              <p:cNvSpPr/>
              <p:nvPr/>
            </p:nvSpPr>
            <p:spPr>
              <a:xfrm>
                <a:off x="5289350" y="3639550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1" name="Google Shape;5901;p69"/>
              <p:cNvSpPr/>
              <p:nvPr/>
            </p:nvSpPr>
            <p:spPr>
              <a:xfrm>
                <a:off x="5265950" y="3704600"/>
                <a:ext cx="3085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33" y="959"/>
                      <a:pt x="1233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2" name="Google Shape;5902;p69"/>
              <p:cNvSpPr/>
              <p:nvPr/>
            </p:nvSpPr>
            <p:spPr>
              <a:xfrm>
                <a:off x="5410900" y="3747400"/>
                <a:ext cx="314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59" extrusionOk="0">
                    <a:moveTo>
                      <a:pt x="640" y="0"/>
                    </a:moveTo>
                    <a:cubicBezTo>
                      <a:pt x="23" y="0"/>
                      <a:pt x="0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3" name="Google Shape;5903;p69"/>
              <p:cNvSpPr/>
              <p:nvPr/>
            </p:nvSpPr>
            <p:spPr>
              <a:xfrm>
                <a:off x="5416025" y="363097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1" y="1"/>
                    </a:moveTo>
                    <a:cubicBezTo>
                      <a:pt x="1" y="1"/>
                      <a:pt x="1" y="891"/>
                      <a:pt x="571" y="891"/>
                    </a:cubicBezTo>
                    <a:cubicBezTo>
                      <a:pt x="1142" y="891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4" name="Google Shape;5904;p69"/>
              <p:cNvSpPr/>
              <p:nvPr/>
            </p:nvSpPr>
            <p:spPr>
              <a:xfrm>
                <a:off x="5366950" y="3519700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60" y="731"/>
                      <a:pt x="960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5" name="Google Shape;5905;p69"/>
              <p:cNvSpPr/>
              <p:nvPr/>
            </p:nvSpPr>
            <p:spPr>
              <a:xfrm>
                <a:off x="5228300" y="3620700"/>
                <a:ext cx="245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32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82" y="731"/>
                      <a:pt x="982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6" name="Google Shape;5906;p69"/>
              <p:cNvSpPr/>
              <p:nvPr/>
            </p:nvSpPr>
            <p:spPr>
              <a:xfrm>
                <a:off x="5477100" y="3738825"/>
                <a:ext cx="1942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46" extrusionOk="0">
                    <a:moveTo>
                      <a:pt x="388" y="1"/>
                    </a:moveTo>
                    <a:cubicBezTo>
                      <a:pt x="183" y="23"/>
                      <a:pt x="0" y="183"/>
                      <a:pt x="0" y="389"/>
                    </a:cubicBezTo>
                    <a:cubicBezTo>
                      <a:pt x="23" y="411"/>
                      <a:pt x="23" y="434"/>
                      <a:pt x="23" y="457"/>
                    </a:cubicBezTo>
                    <a:cubicBezTo>
                      <a:pt x="23" y="663"/>
                      <a:pt x="183" y="845"/>
                      <a:pt x="388" y="845"/>
                    </a:cubicBezTo>
                    <a:cubicBezTo>
                      <a:pt x="594" y="822"/>
                      <a:pt x="776" y="685"/>
                      <a:pt x="776" y="457"/>
                    </a:cubicBezTo>
                    <a:cubicBezTo>
                      <a:pt x="776" y="434"/>
                      <a:pt x="776" y="411"/>
                      <a:pt x="776" y="389"/>
                    </a:cubicBezTo>
                    <a:cubicBezTo>
                      <a:pt x="776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7" name="Google Shape;5907;p69"/>
              <p:cNvSpPr/>
              <p:nvPr/>
            </p:nvSpPr>
            <p:spPr>
              <a:xfrm>
                <a:off x="5522750" y="3813575"/>
                <a:ext cx="239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754" extrusionOk="0">
                    <a:moveTo>
                      <a:pt x="479" y="1"/>
                    </a:moveTo>
                    <a:cubicBezTo>
                      <a:pt x="0" y="1"/>
                      <a:pt x="0" y="754"/>
                      <a:pt x="479" y="754"/>
                    </a:cubicBezTo>
                    <a:cubicBezTo>
                      <a:pt x="959" y="754"/>
                      <a:pt x="95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8" name="Google Shape;5908;p69"/>
              <p:cNvSpPr/>
              <p:nvPr/>
            </p:nvSpPr>
            <p:spPr>
              <a:xfrm>
                <a:off x="4614875" y="39419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8" y="982"/>
                      <a:pt x="1278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69"/>
              <p:cNvSpPr/>
              <p:nvPr/>
            </p:nvSpPr>
            <p:spPr>
              <a:xfrm>
                <a:off x="4641675" y="3753525"/>
                <a:ext cx="320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47" extrusionOk="0">
                    <a:moveTo>
                      <a:pt x="619" y="0"/>
                    </a:moveTo>
                    <a:cubicBezTo>
                      <a:pt x="516" y="0"/>
                      <a:pt x="418" y="27"/>
                      <a:pt x="320" y="97"/>
                    </a:cubicBezTo>
                    <a:cubicBezTo>
                      <a:pt x="115" y="189"/>
                      <a:pt x="47" y="371"/>
                      <a:pt x="24" y="577"/>
                    </a:cubicBezTo>
                    <a:cubicBezTo>
                      <a:pt x="1" y="736"/>
                      <a:pt x="115" y="896"/>
                      <a:pt x="252" y="988"/>
                    </a:cubicBezTo>
                    <a:cubicBezTo>
                      <a:pt x="324" y="1031"/>
                      <a:pt x="397" y="1047"/>
                      <a:pt x="469" y="1047"/>
                    </a:cubicBezTo>
                    <a:cubicBezTo>
                      <a:pt x="511" y="1047"/>
                      <a:pt x="553" y="1042"/>
                      <a:pt x="594" y="1033"/>
                    </a:cubicBezTo>
                    <a:cubicBezTo>
                      <a:pt x="617" y="1035"/>
                      <a:pt x="639" y="1037"/>
                      <a:pt x="662" y="1037"/>
                    </a:cubicBezTo>
                    <a:cubicBezTo>
                      <a:pt x="870" y="1037"/>
                      <a:pt x="1083" y="940"/>
                      <a:pt x="1165" y="714"/>
                    </a:cubicBezTo>
                    <a:cubicBezTo>
                      <a:pt x="1279" y="440"/>
                      <a:pt x="1142" y="97"/>
                      <a:pt x="823" y="29"/>
                    </a:cubicBezTo>
                    <a:cubicBezTo>
                      <a:pt x="752" y="11"/>
                      <a:pt x="685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69"/>
              <p:cNvSpPr/>
              <p:nvPr/>
            </p:nvSpPr>
            <p:spPr>
              <a:xfrm>
                <a:off x="4559525" y="3847825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5"/>
                      <a:pt x="639" y="1005"/>
                    </a:cubicBezTo>
                    <a:cubicBezTo>
                      <a:pt x="1278" y="1005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1" name="Google Shape;5911;p69"/>
              <p:cNvSpPr/>
              <p:nvPr/>
            </p:nvSpPr>
            <p:spPr>
              <a:xfrm>
                <a:off x="4471625" y="3862075"/>
                <a:ext cx="308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83" extrusionOk="0">
                    <a:moveTo>
                      <a:pt x="617" y="1"/>
                    </a:moveTo>
                    <a:cubicBezTo>
                      <a:pt x="1" y="1"/>
                      <a:pt x="1" y="982"/>
                      <a:pt x="617" y="982"/>
                    </a:cubicBezTo>
                    <a:cubicBezTo>
                      <a:pt x="1234" y="982"/>
                      <a:pt x="1234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2" name="Google Shape;5912;p69"/>
              <p:cNvSpPr/>
              <p:nvPr/>
            </p:nvSpPr>
            <p:spPr>
              <a:xfrm>
                <a:off x="4424275" y="36943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0"/>
                    </a:moveTo>
                    <a:cubicBezTo>
                      <a:pt x="0" y="0"/>
                      <a:pt x="0" y="936"/>
                      <a:pt x="594" y="936"/>
                    </a:cubicBezTo>
                    <a:cubicBezTo>
                      <a:pt x="1187" y="936"/>
                      <a:pt x="1187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3" name="Google Shape;5913;p69"/>
              <p:cNvSpPr/>
              <p:nvPr/>
            </p:nvSpPr>
            <p:spPr>
              <a:xfrm>
                <a:off x="4492750" y="377420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23" y="1"/>
                      <a:pt x="0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4" name="Google Shape;5914;p69"/>
              <p:cNvSpPr/>
              <p:nvPr/>
            </p:nvSpPr>
            <p:spPr>
              <a:xfrm>
                <a:off x="4563500" y="3656700"/>
                <a:ext cx="266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66" extrusionOk="0">
                    <a:moveTo>
                      <a:pt x="542" y="1"/>
                    </a:moveTo>
                    <a:cubicBezTo>
                      <a:pt x="426" y="1"/>
                      <a:pt x="307" y="42"/>
                      <a:pt x="206" y="136"/>
                    </a:cubicBezTo>
                    <a:cubicBezTo>
                      <a:pt x="206" y="159"/>
                      <a:pt x="183" y="159"/>
                      <a:pt x="183" y="181"/>
                    </a:cubicBezTo>
                    <a:cubicBezTo>
                      <a:pt x="1" y="341"/>
                      <a:pt x="1" y="638"/>
                      <a:pt x="183" y="798"/>
                    </a:cubicBezTo>
                    <a:cubicBezTo>
                      <a:pt x="183" y="798"/>
                      <a:pt x="206" y="820"/>
                      <a:pt x="206" y="820"/>
                    </a:cubicBezTo>
                    <a:cubicBezTo>
                      <a:pt x="305" y="919"/>
                      <a:pt x="435" y="965"/>
                      <a:pt x="562" y="965"/>
                    </a:cubicBezTo>
                    <a:cubicBezTo>
                      <a:pt x="817" y="965"/>
                      <a:pt x="1066" y="782"/>
                      <a:pt x="1051" y="478"/>
                    </a:cubicBezTo>
                    <a:cubicBezTo>
                      <a:pt x="1035" y="197"/>
                      <a:pt x="795" y="1"/>
                      <a:pt x="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5" name="Google Shape;5915;p69"/>
              <p:cNvSpPr/>
              <p:nvPr/>
            </p:nvSpPr>
            <p:spPr>
              <a:xfrm>
                <a:off x="4666225" y="3573350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56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6" name="Google Shape;5916;p69"/>
              <p:cNvSpPr/>
              <p:nvPr/>
            </p:nvSpPr>
            <p:spPr>
              <a:xfrm>
                <a:off x="4578925" y="350487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0" y="0"/>
                      <a:pt x="0" y="913"/>
                      <a:pt x="571" y="913"/>
                    </a:cubicBezTo>
                    <a:cubicBezTo>
                      <a:pt x="1164" y="913"/>
                      <a:pt x="1164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69"/>
              <p:cNvSpPr/>
              <p:nvPr/>
            </p:nvSpPr>
            <p:spPr>
              <a:xfrm>
                <a:off x="4471075" y="3573925"/>
                <a:ext cx="25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1004" y="776"/>
                      <a:pt x="1004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69"/>
              <p:cNvSpPr/>
              <p:nvPr/>
            </p:nvSpPr>
            <p:spPr>
              <a:xfrm>
                <a:off x="4360375" y="3524275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593" y="0"/>
                    </a:moveTo>
                    <a:cubicBezTo>
                      <a:pt x="0" y="0"/>
                      <a:pt x="0" y="936"/>
                      <a:pt x="593" y="936"/>
                    </a:cubicBezTo>
                    <a:cubicBezTo>
                      <a:pt x="1210" y="936"/>
                      <a:pt x="1210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9" name="Google Shape;5919;p69"/>
              <p:cNvSpPr/>
              <p:nvPr/>
            </p:nvSpPr>
            <p:spPr>
              <a:xfrm>
                <a:off x="4425425" y="3422700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0" name="Google Shape;5920;p69"/>
              <p:cNvSpPr/>
              <p:nvPr/>
            </p:nvSpPr>
            <p:spPr>
              <a:xfrm>
                <a:off x="4497875" y="3470050"/>
                <a:ext cx="320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279" y="1005"/>
                      <a:pt x="1279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69"/>
              <p:cNvSpPr/>
              <p:nvPr/>
            </p:nvSpPr>
            <p:spPr>
              <a:xfrm>
                <a:off x="4611450" y="3358775"/>
                <a:ext cx="314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83" extrusionOk="0">
                    <a:moveTo>
                      <a:pt x="639" y="1"/>
                    </a:moveTo>
                    <a:cubicBezTo>
                      <a:pt x="0" y="1"/>
                      <a:pt x="0" y="982"/>
                      <a:pt x="639" y="982"/>
                    </a:cubicBezTo>
                    <a:cubicBezTo>
                      <a:pt x="1256" y="982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69"/>
              <p:cNvSpPr/>
              <p:nvPr/>
            </p:nvSpPr>
            <p:spPr>
              <a:xfrm>
                <a:off x="4666800" y="3325125"/>
                <a:ext cx="308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2" extrusionOk="0">
                    <a:moveTo>
                      <a:pt x="616" y="0"/>
                    </a:moveTo>
                    <a:cubicBezTo>
                      <a:pt x="0" y="0"/>
                      <a:pt x="0" y="982"/>
                      <a:pt x="616" y="982"/>
                    </a:cubicBezTo>
                    <a:cubicBezTo>
                      <a:pt x="1233" y="982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69"/>
              <p:cNvSpPr/>
              <p:nvPr/>
            </p:nvSpPr>
            <p:spPr>
              <a:xfrm>
                <a:off x="4665075" y="3463225"/>
                <a:ext cx="274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45" extrusionOk="0">
                    <a:moveTo>
                      <a:pt x="549" y="0"/>
                    </a:moveTo>
                    <a:cubicBezTo>
                      <a:pt x="1" y="0"/>
                      <a:pt x="1" y="845"/>
                      <a:pt x="549" y="845"/>
                    </a:cubicBezTo>
                    <a:cubicBezTo>
                      <a:pt x="1096" y="845"/>
                      <a:pt x="1096" y="0"/>
                      <a:pt x="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69"/>
              <p:cNvSpPr/>
              <p:nvPr/>
            </p:nvSpPr>
            <p:spPr>
              <a:xfrm>
                <a:off x="4500175" y="33199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60"/>
                      <a:pt x="616" y="960"/>
                    </a:cubicBezTo>
                    <a:cubicBezTo>
                      <a:pt x="1233" y="960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69"/>
              <p:cNvSpPr/>
              <p:nvPr/>
            </p:nvSpPr>
            <p:spPr>
              <a:xfrm>
                <a:off x="4576050" y="3155075"/>
                <a:ext cx="314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60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56" y="959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6" name="Google Shape;5926;p69"/>
              <p:cNvSpPr/>
              <p:nvPr/>
            </p:nvSpPr>
            <p:spPr>
              <a:xfrm>
                <a:off x="4605725" y="3258425"/>
                <a:ext cx="234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4" extrusionOk="0">
                    <a:moveTo>
                      <a:pt x="415" y="0"/>
                    </a:moveTo>
                    <a:cubicBezTo>
                      <a:pt x="319" y="0"/>
                      <a:pt x="227" y="35"/>
                      <a:pt x="161" y="112"/>
                    </a:cubicBezTo>
                    <a:cubicBezTo>
                      <a:pt x="1" y="272"/>
                      <a:pt x="1" y="500"/>
                      <a:pt x="161" y="660"/>
                    </a:cubicBezTo>
                    <a:cubicBezTo>
                      <a:pt x="183" y="683"/>
                      <a:pt x="206" y="705"/>
                      <a:pt x="229" y="751"/>
                    </a:cubicBezTo>
                    <a:cubicBezTo>
                      <a:pt x="298" y="819"/>
                      <a:pt x="400" y="854"/>
                      <a:pt x="503" y="854"/>
                    </a:cubicBezTo>
                    <a:cubicBezTo>
                      <a:pt x="606" y="854"/>
                      <a:pt x="708" y="819"/>
                      <a:pt x="777" y="751"/>
                    </a:cubicBezTo>
                    <a:cubicBezTo>
                      <a:pt x="914" y="591"/>
                      <a:pt x="937" y="340"/>
                      <a:pt x="777" y="180"/>
                    </a:cubicBezTo>
                    <a:cubicBezTo>
                      <a:pt x="754" y="158"/>
                      <a:pt x="731" y="135"/>
                      <a:pt x="708" y="112"/>
                    </a:cubicBezTo>
                    <a:cubicBezTo>
                      <a:pt x="626" y="41"/>
                      <a:pt x="518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7" name="Google Shape;5927;p69"/>
              <p:cNvSpPr/>
              <p:nvPr/>
            </p:nvSpPr>
            <p:spPr>
              <a:xfrm>
                <a:off x="4450525" y="31567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7" y="1"/>
                    </a:moveTo>
                    <a:cubicBezTo>
                      <a:pt x="0" y="1"/>
                      <a:pt x="0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69"/>
              <p:cNvSpPr/>
              <p:nvPr/>
            </p:nvSpPr>
            <p:spPr>
              <a:xfrm>
                <a:off x="4387750" y="32931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79" y="982"/>
                      <a:pt x="1279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69"/>
              <p:cNvSpPr/>
              <p:nvPr/>
            </p:nvSpPr>
            <p:spPr>
              <a:xfrm>
                <a:off x="4282750" y="3203475"/>
                <a:ext cx="234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22" extrusionOk="0">
                    <a:moveTo>
                      <a:pt x="440" y="1"/>
                    </a:moveTo>
                    <a:cubicBezTo>
                      <a:pt x="210" y="1"/>
                      <a:pt x="1" y="231"/>
                      <a:pt x="1" y="461"/>
                    </a:cubicBezTo>
                    <a:cubicBezTo>
                      <a:pt x="1" y="691"/>
                      <a:pt x="210" y="921"/>
                      <a:pt x="440" y="921"/>
                    </a:cubicBezTo>
                    <a:cubicBezTo>
                      <a:pt x="483" y="921"/>
                      <a:pt x="528" y="913"/>
                      <a:pt x="571" y="895"/>
                    </a:cubicBezTo>
                    <a:cubicBezTo>
                      <a:pt x="594" y="872"/>
                      <a:pt x="617" y="872"/>
                      <a:pt x="617" y="872"/>
                    </a:cubicBezTo>
                    <a:cubicBezTo>
                      <a:pt x="800" y="803"/>
                      <a:pt x="937" y="666"/>
                      <a:pt x="937" y="461"/>
                    </a:cubicBezTo>
                    <a:cubicBezTo>
                      <a:pt x="937" y="256"/>
                      <a:pt x="800" y="141"/>
                      <a:pt x="617" y="50"/>
                    </a:cubicBezTo>
                    <a:cubicBezTo>
                      <a:pt x="617" y="50"/>
                      <a:pt x="594" y="50"/>
                      <a:pt x="571" y="27"/>
                    </a:cubicBezTo>
                    <a:cubicBezTo>
                      <a:pt x="528" y="9"/>
                      <a:pt x="483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69"/>
              <p:cNvSpPr/>
              <p:nvPr/>
            </p:nvSpPr>
            <p:spPr>
              <a:xfrm>
                <a:off x="4338675" y="33656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69"/>
              <p:cNvSpPr/>
              <p:nvPr/>
            </p:nvSpPr>
            <p:spPr>
              <a:xfrm>
                <a:off x="4358075" y="31402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69"/>
              <p:cNvSpPr/>
              <p:nvPr/>
            </p:nvSpPr>
            <p:spPr>
              <a:xfrm>
                <a:off x="4445950" y="3002150"/>
                <a:ext cx="29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8" extrusionOk="0">
                    <a:moveTo>
                      <a:pt x="663" y="0"/>
                    </a:moveTo>
                    <a:cubicBezTo>
                      <a:pt x="206" y="23"/>
                      <a:pt x="1" y="525"/>
                      <a:pt x="298" y="868"/>
                    </a:cubicBezTo>
                    <a:lnTo>
                      <a:pt x="343" y="890"/>
                    </a:lnTo>
                    <a:cubicBezTo>
                      <a:pt x="412" y="982"/>
                      <a:pt x="531" y="1027"/>
                      <a:pt x="654" y="1027"/>
                    </a:cubicBezTo>
                    <a:cubicBezTo>
                      <a:pt x="777" y="1027"/>
                      <a:pt x="902" y="982"/>
                      <a:pt x="982" y="890"/>
                    </a:cubicBezTo>
                    <a:lnTo>
                      <a:pt x="1005" y="868"/>
                    </a:lnTo>
                    <a:cubicBezTo>
                      <a:pt x="1142" y="708"/>
                      <a:pt x="1188" y="502"/>
                      <a:pt x="1119" y="320"/>
                    </a:cubicBezTo>
                    <a:cubicBezTo>
                      <a:pt x="1028" y="137"/>
                      <a:pt x="845" y="0"/>
                      <a:pt x="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69"/>
              <p:cNvSpPr/>
              <p:nvPr/>
            </p:nvSpPr>
            <p:spPr>
              <a:xfrm>
                <a:off x="4501875" y="3050850"/>
                <a:ext cx="30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43" extrusionOk="0">
                    <a:moveTo>
                      <a:pt x="602" y="1"/>
                    </a:moveTo>
                    <a:cubicBezTo>
                      <a:pt x="483" y="1"/>
                      <a:pt x="363" y="41"/>
                      <a:pt x="275" y="129"/>
                    </a:cubicBezTo>
                    <a:cubicBezTo>
                      <a:pt x="252" y="175"/>
                      <a:pt x="206" y="221"/>
                      <a:pt x="183" y="289"/>
                    </a:cubicBezTo>
                    <a:cubicBezTo>
                      <a:pt x="1" y="631"/>
                      <a:pt x="206" y="1042"/>
                      <a:pt x="617" y="1042"/>
                    </a:cubicBezTo>
                    <a:cubicBezTo>
                      <a:pt x="1028" y="1042"/>
                      <a:pt x="1233" y="631"/>
                      <a:pt x="1051" y="289"/>
                    </a:cubicBezTo>
                    <a:cubicBezTo>
                      <a:pt x="1028" y="221"/>
                      <a:pt x="982" y="175"/>
                      <a:pt x="937" y="129"/>
                    </a:cubicBezTo>
                    <a:cubicBezTo>
                      <a:pt x="854" y="47"/>
                      <a:pt x="729" y="1"/>
                      <a:pt x="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4" name="Google Shape;5934;p69"/>
              <p:cNvSpPr/>
              <p:nvPr/>
            </p:nvSpPr>
            <p:spPr>
              <a:xfrm>
                <a:off x="4584625" y="3036375"/>
                <a:ext cx="297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88" extrusionOk="0">
                    <a:moveTo>
                      <a:pt x="580" y="1"/>
                    </a:moveTo>
                    <a:cubicBezTo>
                      <a:pt x="508" y="1"/>
                      <a:pt x="434" y="12"/>
                      <a:pt x="366" y="24"/>
                    </a:cubicBezTo>
                    <a:cubicBezTo>
                      <a:pt x="229" y="69"/>
                      <a:pt x="137" y="183"/>
                      <a:pt x="69" y="297"/>
                    </a:cubicBezTo>
                    <a:cubicBezTo>
                      <a:pt x="0" y="457"/>
                      <a:pt x="46" y="571"/>
                      <a:pt x="92" y="708"/>
                    </a:cubicBezTo>
                    <a:cubicBezTo>
                      <a:pt x="160" y="845"/>
                      <a:pt x="251" y="937"/>
                      <a:pt x="366" y="1005"/>
                    </a:cubicBezTo>
                    <a:cubicBezTo>
                      <a:pt x="450" y="1062"/>
                      <a:pt x="544" y="1087"/>
                      <a:pt x="636" y="1087"/>
                    </a:cubicBezTo>
                    <a:cubicBezTo>
                      <a:pt x="842" y="1087"/>
                      <a:pt x="1040" y="959"/>
                      <a:pt x="1119" y="754"/>
                    </a:cubicBezTo>
                    <a:cubicBezTo>
                      <a:pt x="1187" y="617"/>
                      <a:pt x="1187" y="480"/>
                      <a:pt x="1119" y="343"/>
                    </a:cubicBezTo>
                    <a:cubicBezTo>
                      <a:pt x="1050" y="183"/>
                      <a:pt x="936" y="92"/>
                      <a:pt x="776" y="46"/>
                    </a:cubicBezTo>
                    <a:cubicBezTo>
                      <a:pt x="719" y="12"/>
                      <a:pt x="651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5" name="Google Shape;5935;p69"/>
              <p:cNvSpPr/>
              <p:nvPr/>
            </p:nvSpPr>
            <p:spPr>
              <a:xfrm>
                <a:off x="4538975" y="2845750"/>
                <a:ext cx="291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154" extrusionOk="0">
                    <a:moveTo>
                      <a:pt x="646" y="1"/>
                    </a:moveTo>
                    <a:cubicBezTo>
                      <a:pt x="636" y="1"/>
                      <a:pt x="626" y="1"/>
                      <a:pt x="617" y="2"/>
                    </a:cubicBezTo>
                    <a:cubicBezTo>
                      <a:pt x="411" y="2"/>
                      <a:pt x="206" y="139"/>
                      <a:pt x="137" y="322"/>
                    </a:cubicBezTo>
                    <a:cubicBezTo>
                      <a:pt x="23" y="436"/>
                      <a:pt x="0" y="596"/>
                      <a:pt x="0" y="732"/>
                    </a:cubicBezTo>
                    <a:cubicBezTo>
                      <a:pt x="46" y="938"/>
                      <a:pt x="160" y="1052"/>
                      <a:pt x="343" y="1121"/>
                    </a:cubicBezTo>
                    <a:cubicBezTo>
                      <a:pt x="404" y="1143"/>
                      <a:pt x="464" y="1153"/>
                      <a:pt x="524" y="1153"/>
                    </a:cubicBezTo>
                    <a:cubicBezTo>
                      <a:pt x="642" y="1153"/>
                      <a:pt x="754" y="1113"/>
                      <a:pt x="845" y="1052"/>
                    </a:cubicBezTo>
                    <a:cubicBezTo>
                      <a:pt x="1050" y="938"/>
                      <a:pt x="1119" y="732"/>
                      <a:pt x="1142" y="527"/>
                    </a:cubicBezTo>
                    <a:cubicBezTo>
                      <a:pt x="1164" y="264"/>
                      <a:pt x="890" y="1"/>
                      <a:pt x="6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69"/>
              <p:cNvSpPr/>
              <p:nvPr/>
            </p:nvSpPr>
            <p:spPr>
              <a:xfrm>
                <a:off x="4277625" y="3048375"/>
                <a:ext cx="25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0" extrusionOk="0">
                    <a:moveTo>
                      <a:pt x="503" y="0"/>
                    </a:moveTo>
                    <a:cubicBezTo>
                      <a:pt x="388" y="0"/>
                      <a:pt x="251" y="46"/>
                      <a:pt x="160" y="137"/>
                    </a:cubicBezTo>
                    <a:cubicBezTo>
                      <a:pt x="23" y="274"/>
                      <a:pt x="0" y="457"/>
                      <a:pt x="23" y="639"/>
                    </a:cubicBezTo>
                    <a:cubicBezTo>
                      <a:pt x="23" y="639"/>
                      <a:pt x="23" y="662"/>
                      <a:pt x="23" y="662"/>
                    </a:cubicBezTo>
                    <a:cubicBezTo>
                      <a:pt x="66" y="856"/>
                      <a:pt x="272" y="1029"/>
                      <a:pt x="467" y="1029"/>
                    </a:cubicBezTo>
                    <a:cubicBezTo>
                      <a:pt x="479" y="1029"/>
                      <a:pt x="491" y="1028"/>
                      <a:pt x="503" y="1027"/>
                    </a:cubicBezTo>
                    <a:cubicBezTo>
                      <a:pt x="708" y="1027"/>
                      <a:pt x="959" y="890"/>
                      <a:pt x="982" y="662"/>
                    </a:cubicBezTo>
                    <a:cubicBezTo>
                      <a:pt x="982" y="662"/>
                      <a:pt x="982" y="639"/>
                      <a:pt x="1005" y="639"/>
                    </a:cubicBezTo>
                    <a:cubicBezTo>
                      <a:pt x="1027" y="457"/>
                      <a:pt x="1005" y="274"/>
                      <a:pt x="868" y="137"/>
                    </a:cubicBezTo>
                    <a:cubicBezTo>
                      <a:pt x="776" y="46"/>
                      <a:pt x="63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7" name="Google Shape;5937;p69"/>
              <p:cNvSpPr/>
              <p:nvPr/>
            </p:nvSpPr>
            <p:spPr>
              <a:xfrm>
                <a:off x="4353525" y="3035050"/>
                <a:ext cx="33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83" extrusionOk="0">
                    <a:moveTo>
                      <a:pt x="744" y="1"/>
                    </a:moveTo>
                    <a:cubicBezTo>
                      <a:pt x="694" y="1"/>
                      <a:pt x="643" y="10"/>
                      <a:pt x="594" y="31"/>
                    </a:cubicBezTo>
                    <a:cubicBezTo>
                      <a:pt x="457" y="77"/>
                      <a:pt x="274" y="145"/>
                      <a:pt x="183" y="259"/>
                    </a:cubicBezTo>
                    <a:cubicBezTo>
                      <a:pt x="69" y="396"/>
                      <a:pt x="0" y="556"/>
                      <a:pt x="69" y="738"/>
                    </a:cubicBezTo>
                    <a:cubicBezTo>
                      <a:pt x="114" y="898"/>
                      <a:pt x="228" y="1035"/>
                      <a:pt x="388" y="1058"/>
                    </a:cubicBezTo>
                    <a:cubicBezTo>
                      <a:pt x="449" y="1075"/>
                      <a:pt x="510" y="1083"/>
                      <a:pt x="571" y="1083"/>
                    </a:cubicBezTo>
                    <a:cubicBezTo>
                      <a:pt x="670" y="1083"/>
                      <a:pt x="769" y="1063"/>
                      <a:pt x="867" y="1035"/>
                    </a:cubicBezTo>
                    <a:cubicBezTo>
                      <a:pt x="1141" y="967"/>
                      <a:pt x="1324" y="670"/>
                      <a:pt x="1233" y="396"/>
                    </a:cubicBezTo>
                    <a:cubicBezTo>
                      <a:pt x="1177" y="191"/>
                      <a:pt x="968" y="1"/>
                      <a:pt x="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8" name="Google Shape;5938;p69"/>
              <p:cNvSpPr/>
              <p:nvPr/>
            </p:nvSpPr>
            <p:spPr>
              <a:xfrm>
                <a:off x="4335825" y="2880725"/>
                <a:ext cx="302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8" extrusionOk="0">
                    <a:moveTo>
                      <a:pt x="515" y="1"/>
                    </a:moveTo>
                    <a:cubicBezTo>
                      <a:pt x="429" y="1"/>
                      <a:pt x="343" y="21"/>
                      <a:pt x="274" y="64"/>
                    </a:cubicBezTo>
                    <a:cubicBezTo>
                      <a:pt x="92" y="201"/>
                      <a:pt x="1" y="406"/>
                      <a:pt x="46" y="635"/>
                    </a:cubicBezTo>
                    <a:cubicBezTo>
                      <a:pt x="46" y="680"/>
                      <a:pt x="69" y="703"/>
                      <a:pt x="92" y="749"/>
                    </a:cubicBezTo>
                    <a:cubicBezTo>
                      <a:pt x="162" y="977"/>
                      <a:pt x="353" y="1137"/>
                      <a:pt x="573" y="1137"/>
                    </a:cubicBezTo>
                    <a:cubicBezTo>
                      <a:pt x="639" y="1137"/>
                      <a:pt x="708" y="1123"/>
                      <a:pt x="777" y="1091"/>
                    </a:cubicBezTo>
                    <a:cubicBezTo>
                      <a:pt x="1050" y="977"/>
                      <a:pt x="1210" y="612"/>
                      <a:pt x="1028" y="361"/>
                    </a:cubicBezTo>
                    <a:cubicBezTo>
                      <a:pt x="982" y="269"/>
                      <a:pt x="936" y="224"/>
                      <a:pt x="891" y="155"/>
                    </a:cubicBezTo>
                    <a:cubicBezTo>
                      <a:pt x="805" y="56"/>
                      <a:pt x="658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69"/>
              <p:cNvSpPr/>
              <p:nvPr/>
            </p:nvSpPr>
            <p:spPr>
              <a:xfrm>
                <a:off x="4412850" y="2887450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56" y="982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0" name="Google Shape;5940;p69"/>
              <p:cNvSpPr/>
              <p:nvPr/>
            </p:nvSpPr>
            <p:spPr>
              <a:xfrm>
                <a:off x="4421425" y="26888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9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1" name="Google Shape;5941;p69"/>
              <p:cNvSpPr/>
              <p:nvPr/>
            </p:nvSpPr>
            <p:spPr>
              <a:xfrm>
                <a:off x="4471625" y="2773325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60" y="731"/>
                      <a:pt x="960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2" name="Google Shape;5942;p69"/>
              <p:cNvSpPr/>
              <p:nvPr/>
            </p:nvSpPr>
            <p:spPr>
              <a:xfrm>
                <a:off x="4554375" y="2651775"/>
                <a:ext cx="285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1" extrusionOk="0">
                    <a:moveTo>
                      <a:pt x="571" y="0"/>
                    </a:moveTo>
                    <a:cubicBezTo>
                      <a:pt x="446" y="0"/>
                      <a:pt x="320" y="46"/>
                      <a:pt x="252" y="137"/>
                    </a:cubicBezTo>
                    <a:cubicBezTo>
                      <a:pt x="160" y="229"/>
                      <a:pt x="115" y="297"/>
                      <a:pt x="92" y="411"/>
                    </a:cubicBezTo>
                    <a:cubicBezTo>
                      <a:pt x="1" y="731"/>
                      <a:pt x="252" y="1050"/>
                      <a:pt x="571" y="1050"/>
                    </a:cubicBezTo>
                    <a:cubicBezTo>
                      <a:pt x="891" y="1050"/>
                      <a:pt x="1142" y="731"/>
                      <a:pt x="1051" y="411"/>
                    </a:cubicBezTo>
                    <a:cubicBezTo>
                      <a:pt x="1028" y="297"/>
                      <a:pt x="982" y="229"/>
                      <a:pt x="891" y="137"/>
                    </a:cubicBezTo>
                    <a:cubicBezTo>
                      <a:pt x="822" y="46"/>
                      <a:pt x="697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3" name="Google Shape;5943;p69"/>
              <p:cNvSpPr/>
              <p:nvPr/>
            </p:nvSpPr>
            <p:spPr>
              <a:xfrm>
                <a:off x="4530400" y="2550500"/>
                <a:ext cx="3027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76" extrusionOk="0">
                    <a:moveTo>
                      <a:pt x="606" y="0"/>
                    </a:moveTo>
                    <a:cubicBezTo>
                      <a:pt x="452" y="0"/>
                      <a:pt x="298" y="80"/>
                      <a:pt x="184" y="240"/>
                    </a:cubicBezTo>
                    <a:cubicBezTo>
                      <a:pt x="138" y="308"/>
                      <a:pt x="92" y="399"/>
                      <a:pt x="69" y="491"/>
                    </a:cubicBezTo>
                    <a:cubicBezTo>
                      <a:pt x="1" y="833"/>
                      <a:pt x="252" y="1176"/>
                      <a:pt x="617" y="1176"/>
                    </a:cubicBezTo>
                    <a:cubicBezTo>
                      <a:pt x="960" y="1176"/>
                      <a:pt x="1211" y="833"/>
                      <a:pt x="1142" y="491"/>
                    </a:cubicBezTo>
                    <a:cubicBezTo>
                      <a:pt x="1119" y="399"/>
                      <a:pt x="1074" y="308"/>
                      <a:pt x="1028" y="240"/>
                    </a:cubicBezTo>
                    <a:cubicBezTo>
                      <a:pt x="914" y="80"/>
                      <a:pt x="760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4" name="Google Shape;5944;p69"/>
              <p:cNvSpPr/>
              <p:nvPr/>
            </p:nvSpPr>
            <p:spPr>
              <a:xfrm>
                <a:off x="4635625" y="2572600"/>
                <a:ext cx="306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122" extrusionOk="0">
                    <a:moveTo>
                      <a:pt x="506" y="1"/>
                    </a:moveTo>
                    <a:cubicBezTo>
                      <a:pt x="221" y="1"/>
                      <a:pt x="0" y="268"/>
                      <a:pt x="60" y="588"/>
                    </a:cubicBezTo>
                    <a:cubicBezTo>
                      <a:pt x="106" y="725"/>
                      <a:pt x="174" y="862"/>
                      <a:pt x="289" y="976"/>
                    </a:cubicBezTo>
                    <a:cubicBezTo>
                      <a:pt x="383" y="1070"/>
                      <a:pt x="525" y="1122"/>
                      <a:pt x="666" y="1122"/>
                    </a:cubicBezTo>
                    <a:cubicBezTo>
                      <a:pt x="799" y="1122"/>
                      <a:pt x="930" y="1076"/>
                      <a:pt x="1019" y="976"/>
                    </a:cubicBezTo>
                    <a:cubicBezTo>
                      <a:pt x="1202" y="771"/>
                      <a:pt x="1224" y="428"/>
                      <a:pt x="1019" y="223"/>
                    </a:cubicBezTo>
                    <a:cubicBezTo>
                      <a:pt x="905" y="132"/>
                      <a:pt x="791" y="40"/>
                      <a:pt x="631" y="18"/>
                    </a:cubicBezTo>
                    <a:cubicBezTo>
                      <a:pt x="588" y="6"/>
                      <a:pt x="547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5" name="Google Shape;5945;p69"/>
              <p:cNvSpPr/>
              <p:nvPr/>
            </p:nvSpPr>
            <p:spPr>
              <a:xfrm>
                <a:off x="4694175" y="2406400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63" y="1"/>
                    </a:moveTo>
                    <a:cubicBezTo>
                      <a:pt x="1" y="1"/>
                      <a:pt x="1" y="1005"/>
                      <a:pt x="663" y="1005"/>
                    </a:cubicBezTo>
                    <a:cubicBezTo>
                      <a:pt x="1302" y="1005"/>
                      <a:pt x="1302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6" name="Google Shape;5946;p69"/>
              <p:cNvSpPr/>
              <p:nvPr/>
            </p:nvSpPr>
            <p:spPr>
              <a:xfrm>
                <a:off x="4632550" y="2371600"/>
                <a:ext cx="314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59" extrusionOk="0">
                    <a:moveTo>
                      <a:pt x="640" y="0"/>
                    </a:moveTo>
                    <a:cubicBezTo>
                      <a:pt x="1" y="0"/>
                      <a:pt x="1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7" name="Google Shape;5947;p69"/>
              <p:cNvSpPr/>
              <p:nvPr/>
            </p:nvSpPr>
            <p:spPr>
              <a:xfrm>
                <a:off x="4594900" y="2482300"/>
                <a:ext cx="325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01" y="1028"/>
                      <a:pt x="1301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8" name="Google Shape;5948;p69"/>
              <p:cNvSpPr/>
              <p:nvPr/>
            </p:nvSpPr>
            <p:spPr>
              <a:xfrm>
                <a:off x="4538400" y="2956325"/>
                <a:ext cx="251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95" extrusionOk="0">
                    <a:moveTo>
                      <a:pt x="516" y="1"/>
                    </a:moveTo>
                    <a:cubicBezTo>
                      <a:pt x="413" y="1"/>
                      <a:pt x="315" y="36"/>
                      <a:pt x="252" y="121"/>
                    </a:cubicBezTo>
                    <a:cubicBezTo>
                      <a:pt x="229" y="144"/>
                      <a:pt x="206" y="167"/>
                      <a:pt x="183" y="213"/>
                    </a:cubicBezTo>
                    <a:cubicBezTo>
                      <a:pt x="46" y="372"/>
                      <a:pt x="1" y="623"/>
                      <a:pt x="183" y="783"/>
                    </a:cubicBezTo>
                    <a:cubicBezTo>
                      <a:pt x="260" y="860"/>
                      <a:pt x="358" y="895"/>
                      <a:pt x="457" y="895"/>
                    </a:cubicBezTo>
                    <a:cubicBezTo>
                      <a:pt x="563" y="895"/>
                      <a:pt x="671" y="854"/>
                      <a:pt x="754" y="783"/>
                    </a:cubicBezTo>
                    <a:cubicBezTo>
                      <a:pt x="777" y="760"/>
                      <a:pt x="799" y="738"/>
                      <a:pt x="845" y="715"/>
                    </a:cubicBezTo>
                    <a:cubicBezTo>
                      <a:pt x="1005" y="578"/>
                      <a:pt x="982" y="281"/>
                      <a:pt x="845" y="121"/>
                    </a:cubicBezTo>
                    <a:cubicBezTo>
                      <a:pt x="760" y="48"/>
                      <a:pt x="63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1579" y="123080"/>
            <a:ext cx="6326611" cy="684180"/>
          </a:xfrm>
        </p:spPr>
        <p:txBody>
          <a:bodyPr/>
          <a:lstStyle/>
          <a:p>
            <a:r>
              <a:rPr lang="es-ES" sz="3600" dirty="0"/>
              <a:t>JAWABAN </a:t>
            </a:r>
            <a:r>
              <a:rPr lang="es-ES" sz="3600" dirty="0" err="1"/>
              <a:t>soal</a:t>
            </a:r>
            <a:r>
              <a:rPr lang="es-ES" sz="3600" dirty="0"/>
              <a:t> 2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240" y="1052816"/>
            <a:ext cx="5401355" cy="336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93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4" name="Google Shape;5824;p69"/>
          <p:cNvSpPr/>
          <p:nvPr/>
        </p:nvSpPr>
        <p:spPr>
          <a:xfrm rot="-5400000">
            <a:off x="-236802" y="3740259"/>
            <a:ext cx="1593868" cy="1154813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25" name="Google Shape;5825;p69"/>
          <p:cNvGrpSpPr/>
          <p:nvPr/>
        </p:nvGrpSpPr>
        <p:grpSpPr>
          <a:xfrm rot="9900149">
            <a:off x="18949" y="55130"/>
            <a:ext cx="1535022" cy="740665"/>
            <a:chOff x="5867000" y="376300"/>
            <a:chExt cx="1185050" cy="571800"/>
          </a:xfrm>
        </p:grpSpPr>
        <p:sp>
          <p:nvSpPr>
            <p:cNvPr id="5826" name="Google Shape;5826;p69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69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69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69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69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69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69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69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69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69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69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69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69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69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69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69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69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69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69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69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6" name="Google Shape;5846;p69"/>
          <p:cNvGrpSpPr/>
          <p:nvPr/>
        </p:nvGrpSpPr>
        <p:grpSpPr>
          <a:xfrm rot="1001851" flipH="1">
            <a:off x="-499337" y="3920290"/>
            <a:ext cx="1279703" cy="1376568"/>
            <a:chOff x="7605975" y="3020775"/>
            <a:chExt cx="2008100" cy="2160100"/>
          </a:xfrm>
        </p:grpSpPr>
        <p:sp>
          <p:nvSpPr>
            <p:cNvPr id="5847" name="Google Shape;5847;p69"/>
            <p:cNvSpPr/>
            <p:nvPr/>
          </p:nvSpPr>
          <p:spPr>
            <a:xfrm>
              <a:off x="7605975" y="3020775"/>
              <a:ext cx="2008100" cy="2160100"/>
            </a:xfrm>
            <a:custGeom>
              <a:avLst/>
              <a:gdLst/>
              <a:ahLst/>
              <a:cxnLst/>
              <a:rect l="l" t="t" r="r" b="b"/>
              <a:pathLst>
                <a:path w="80324" h="86404" extrusionOk="0">
                  <a:moveTo>
                    <a:pt x="42639" y="1"/>
                  </a:moveTo>
                  <a:lnTo>
                    <a:pt x="42639" y="1"/>
                  </a:lnTo>
                  <a:cubicBezTo>
                    <a:pt x="33166" y="3904"/>
                    <a:pt x="28008" y="13970"/>
                    <a:pt x="23671" y="23260"/>
                  </a:cubicBezTo>
                  <a:cubicBezTo>
                    <a:pt x="22370" y="26067"/>
                    <a:pt x="21046" y="28966"/>
                    <a:pt x="20955" y="32047"/>
                  </a:cubicBezTo>
                  <a:cubicBezTo>
                    <a:pt x="20886" y="34695"/>
                    <a:pt x="21731" y="37274"/>
                    <a:pt x="22552" y="39785"/>
                  </a:cubicBezTo>
                  <a:lnTo>
                    <a:pt x="31500" y="66742"/>
                  </a:lnTo>
                  <a:cubicBezTo>
                    <a:pt x="28738" y="62222"/>
                    <a:pt x="25839" y="57566"/>
                    <a:pt x="21411" y="54713"/>
                  </a:cubicBezTo>
                  <a:cubicBezTo>
                    <a:pt x="19162" y="53260"/>
                    <a:pt x="16401" y="52419"/>
                    <a:pt x="13734" y="52419"/>
                  </a:cubicBezTo>
                  <a:cubicBezTo>
                    <a:pt x="11121" y="52419"/>
                    <a:pt x="8598" y="53226"/>
                    <a:pt x="6734" y="55055"/>
                  </a:cubicBezTo>
                  <a:cubicBezTo>
                    <a:pt x="4840" y="56904"/>
                    <a:pt x="3904" y="59461"/>
                    <a:pt x="3037" y="61949"/>
                  </a:cubicBezTo>
                  <a:cubicBezTo>
                    <a:pt x="1941" y="65167"/>
                    <a:pt x="937" y="68408"/>
                    <a:pt x="1" y="71695"/>
                  </a:cubicBezTo>
                  <a:cubicBezTo>
                    <a:pt x="3653" y="68134"/>
                    <a:pt x="7830" y="64368"/>
                    <a:pt x="12920" y="64254"/>
                  </a:cubicBezTo>
                  <a:cubicBezTo>
                    <a:pt x="13013" y="64252"/>
                    <a:pt x="13104" y="64251"/>
                    <a:pt x="13196" y="64251"/>
                  </a:cubicBezTo>
                  <a:cubicBezTo>
                    <a:pt x="22016" y="64251"/>
                    <a:pt x="26952" y="73976"/>
                    <a:pt x="30792" y="80460"/>
                  </a:cubicBezTo>
                  <a:cubicBezTo>
                    <a:pt x="32093" y="82642"/>
                    <a:pt x="33903" y="86403"/>
                    <a:pt x="36715" y="86403"/>
                  </a:cubicBezTo>
                  <a:cubicBezTo>
                    <a:pt x="37110" y="86403"/>
                    <a:pt x="37524" y="86329"/>
                    <a:pt x="37959" y="86166"/>
                  </a:cubicBezTo>
                  <a:cubicBezTo>
                    <a:pt x="41589" y="84797"/>
                    <a:pt x="42547" y="78246"/>
                    <a:pt x="43689" y="75142"/>
                  </a:cubicBezTo>
                  <a:cubicBezTo>
                    <a:pt x="45766" y="69549"/>
                    <a:pt x="49669" y="64665"/>
                    <a:pt x="54668" y="61401"/>
                  </a:cubicBezTo>
                  <a:cubicBezTo>
                    <a:pt x="56950" y="59917"/>
                    <a:pt x="59529" y="58753"/>
                    <a:pt x="62268" y="58639"/>
                  </a:cubicBezTo>
                  <a:cubicBezTo>
                    <a:pt x="62411" y="58633"/>
                    <a:pt x="62553" y="58631"/>
                    <a:pt x="62695" y="58631"/>
                  </a:cubicBezTo>
                  <a:cubicBezTo>
                    <a:pt x="69026" y="58631"/>
                    <a:pt x="74161" y="64019"/>
                    <a:pt x="80323" y="65783"/>
                  </a:cubicBezTo>
                  <a:cubicBezTo>
                    <a:pt x="77128" y="63432"/>
                    <a:pt x="75119" y="59849"/>
                    <a:pt x="73362" y="56288"/>
                  </a:cubicBezTo>
                  <a:cubicBezTo>
                    <a:pt x="71604" y="52750"/>
                    <a:pt x="69915" y="49052"/>
                    <a:pt x="67130" y="46245"/>
                  </a:cubicBezTo>
                  <a:cubicBezTo>
                    <a:pt x="64965" y="44026"/>
                    <a:pt x="61917" y="42439"/>
                    <a:pt x="58886" y="42439"/>
                  </a:cubicBezTo>
                  <a:cubicBezTo>
                    <a:pt x="58051" y="42439"/>
                    <a:pt x="57216" y="42559"/>
                    <a:pt x="56402" y="42821"/>
                  </a:cubicBezTo>
                  <a:cubicBezTo>
                    <a:pt x="52796" y="43985"/>
                    <a:pt x="50536" y="47477"/>
                    <a:pt x="48687" y="50787"/>
                  </a:cubicBezTo>
                  <a:cubicBezTo>
                    <a:pt x="45560" y="56402"/>
                    <a:pt x="42753" y="62177"/>
                    <a:pt x="40265" y="68089"/>
                  </a:cubicBezTo>
                  <a:cubicBezTo>
                    <a:pt x="39124" y="61515"/>
                    <a:pt x="42091" y="54896"/>
                    <a:pt x="42091" y="48231"/>
                  </a:cubicBezTo>
                  <a:cubicBezTo>
                    <a:pt x="42091" y="39032"/>
                    <a:pt x="36499" y="30336"/>
                    <a:pt x="37457" y="21183"/>
                  </a:cubicBezTo>
                  <a:cubicBezTo>
                    <a:pt x="38233" y="13901"/>
                    <a:pt x="43095" y="7305"/>
                    <a:pt x="4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48" name="Google Shape;5848;p69"/>
            <p:cNvGrpSpPr/>
            <p:nvPr/>
          </p:nvGrpSpPr>
          <p:grpSpPr>
            <a:xfrm>
              <a:off x="7700700" y="3100675"/>
              <a:ext cx="1764425" cy="1795825"/>
              <a:chOff x="3782300" y="2371600"/>
              <a:chExt cx="1764425" cy="1795825"/>
            </a:xfrm>
          </p:grpSpPr>
          <p:sp>
            <p:nvSpPr>
              <p:cNvPr id="5849" name="Google Shape;5849;p69"/>
              <p:cNvSpPr/>
              <p:nvPr/>
            </p:nvSpPr>
            <p:spPr>
              <a:xfrm>
                <a:off x="4386600" y="4059525"/>
                <a:ext cx="3940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73" extrusionOk="0">
                    <a:moveTo>
                      <a:pt x="777" y="0"/>
                    </a:moveTo>
                    <a:cubicBezTo>
                      <a:pt x="526" y="23"/>
                      <a:pt x="298" y="183"/>
                      <a:pt x="206" y="388"/>
                    </a:cubicBezTo>
                    <a:cubicBezTo>
                      <a:pt x="1" y="799"/>
                      <a:pt x="343" y="1256"/>
                      <a:pt x="754" y="1256"/>
                    </a:cubicBezTo>
                    <a:cubicBezTo>
                      <a:pt x="800" y="1267"/>
                      <a:pt x="840" y="1273"/>
                      <a:pt x="880" y="1273"/>
                    </a:cubicBezTo>
                    <a:cubicBezTo>
                      <a:pt x="920" y="1273"/>
                      <a:pt x="960" y="1267"/>
                      <a:pt x="1005" y="1256"/>
                    </a:cubicBezTo>
                    <a:cubicBezTo>
                      <a:pt x="1462" y="1187"/>
                      <a:pt x="1576" y="640"/>
                      <a:pt x="1325" y="297"/>
                    </a:cubicBezTo>
                    <a:cubicBezTo>
                      <a:pt x="1188" y="115"/>
                      <a:pt x="1005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0" name="Google Shape;5850;p69"/>
              <p:cNvSpPr/>
              <p:nvPr/>
            </p:nvSpPr>
            <p:spPr>
              <a:xfrm>
                <a:off x="4293600" y="3998575"/>
                <a:ext cx="222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49" extrusionOk="0">
                    <a:moveTo>
                      <a:pt x="410" y="1"/>
                    </a:moveTo>
                    <a:cubicBezTo>
                      <a:pt x="340" y="1"/>
                      <a:pt x="269" y="20"/>
                      <a:pt x="206" y="65"/>
                    </a:cubicBezTo>
                    <a:cubicBezTo>
                      <a:pt x="69" y="156"/>
                      <a:pt x="0" y="316"/>
                      <a:pt x="46" y="453"/>
                    </a:cubicBezTo>
                    <a:cubicBezTo>
                      <a:pt x="46" y="453"/>
                      <a:pt x="46" y="475"/>
                      <a:pt x="46" y="475"/>
                    </a:cubicBezTo>
                    <a:cubicBezTo>
                      <a:pt x="46" y="698"/>
                      <a:pt x="225" y="848"/>
                      <a:pt x="440" y="848"/>
                    </a:cubicBezTo>
                    <a:cubicBezTo>
                      <a:pt x="468" y="848"/>
                      <a:pt x="497" y="846"/>
                      <a:pt x="525" y="841"/>
                    </a:cubicBezTo>
                    <a:cubicBezTo>
                      <a:pt x="754" y="795"/>
                      <a:pt x="891" y="544"/>
                      <a:pt x="822" y="316"/>
                    </a:cubicBezTo>
                    <a:cubicBezTo>
                      <a:pt x="773" y="134"/>
                      <a:pt x="592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1" name="Google Shape;5851;p69"/>
              <p:cNvSpPr/>
              <p:nvPr/>
            </p:nvSpPr>
            <p:spPr>
              <a:xfrm>
                <a:off x="4366650" y="3987225"/>
                <a:ext cx="3140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148" extrusionOk="0">
                    <a:moveTo>
                      <a:pt x="644" y="1"/>
                    </a:moveTo>
                    <a:cubicBezTo>
                      <a:pt x="453" y="1"/>
                      <a:pt x="269" y="97"/>
                      <a:pt x="228" y="313"/>
                    </a:cubicBezTo>
                    <a:cubicBezTo>
                      <a:pt x="23" y="496"/>
                      <a:pt x="0" y="815"/>
                      <a:pt x="206" y="998"/>
                    </a:cubicBezTo>
                    <a:cubicBezTo>
                      <a:pt x="308" y="1101"/>
                      <a:pt x="444" y="1148"/>
                      <a:pt x="580" y="1148"/>
                    </a:cubicBezTo>
                    <a:cubicBezTo>
                      <a:pt x="746" y="1148"/>
                      <a:pt x="914" y="1078"/>
                      <a:pt x="1027" y="952"/>
                    </a:cubicBezTo>
                    <a:cubicBezTo>
                      <a:pt x="1233" y="724"/>
                      <a:pt x="1255" y="336"/>
                      <a:pt x="1004" y="131"/>
                    </a:cubicBezTo>
                    <a:cubicBezTo>
                      <a:pt x="911" y="47"/>
                      <a:pt x="776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2" name="Google Shape;5852;p69"/>
              <p:cNvSpPr/>
              <p:nvPr/>
            </p:nvSpPr>
            <p:spPr>
              <a:xfrm>
                <a:off x="4475050" y="4051875"/>
                <a:ext cx="28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52" extrusionOk="0">
                    <a:moveTo>
                      <a:pt x="635" y="1"/>
                    </a:moveTo>
                    <a:cubicBezTo>
                      <a:pt x="541" y="1"/>
                      <a:pt x="450" y="30"/>
                      <a:pt x="366" y="78"/>
                    </a:cubicBezTo>
                    <a:cubicBezTo>
                      <a:pt x="343" y="78"/>
                      <a:pt x="320" y="101"/>
                      <a:pt x="298" y="101"/>
                    </a:cubicBezTo>
                    <a:cubicBezTo>
                      <a:pt x="1" y="306"/>
                      <a:pt x="1" y="740"/>
                      <a:pt x="298" y="946"/>
                    </a:cubicBezTo>
                    <a:cubicBezTo>
                      <a:pt x="320" y="968"/>
                      <a:pt x="343" y="968"/>
                      <a:pt x="366" y="991"/>
                    </a:cubicBezTo>
                    <a:cubicBezTo>
                      <a:pt x="452" y="1028"/>
                      <a:pt x="544" y="1051"/>
                      <a:pt x="639" y="1051"/>
                    </a:cubicBezTo>
                    <a:cubicBezTo>
                      <a:pt x="721" y="1051"/>
                      <a:pt x="806" y="1034"/>
                      <a:pt x="891" y="991"/>
                    </a:cubicBezTo>
                    <a:cubicBezTo>
                      <a:pt x="1051" y="877"/>
                      <a:pt x="1142" y="717"/>
                      <a:pt x="1142" y="535"/>
                    </a:cubicBezTo>
                    <a:cubicBezTo>
                      <a:pt x="1142" y="352"/>
                      <a:pt x="1051" y="169"/>
                      <a:pt x="891" y="78"/>
                    </a:cubicBezTo>
                    <a:cubicBezTo>
                      <a:pt x="805" y="24"/>
                      <a:pt x="71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69"/>
              <p:cNvSpPr/>
              <p:nvPr/>
            </p:nvSpPr>
            <p:spPr>
              <a:xfrm>
                <a:off x="4267350" y="3878850"/>
                <a:ext cx="31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86" extrusionOk="0">
                    <a:moveTo>
                      <a:pt x="531" y="0"/>
                    </a:moveTo>
                    <a:cubicBezTo>
                      <a:pt x="457" y="0"/>
                      <a:pt x="384" y="18"/>
                      <a:pt x="320" y="60"/>
                    </a:cubicBezTo>
                    <a:cubicBezTo>
                      <a:pt x="252" y="106"/>
                      <a:pt x="206" y="152"/>
                      <a:pt x="160" y="197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15" y="243"/>
                      <a:pt x="115" y="266"/>
                      <a:pt x="92" y="266"/>
                    </a:cubicBezTo>
                    <a:lnTo>
                      <a:pt x="115" y="266"/>
                    </a:lnTo>
                    <a:cubicBezTo>
                      <a:pt x="46" y="357"/>
                      <a:pt x="0" y="471"/>
                      <a:pt x="0" y="585"/>
                    </a:cubicBezTo>
                    <a:cubicBezTo>
                      <a:pt x="13" y="674"/>
                      <a:pt x="19" y="721"/>
                      <a:pt x="17" y="721"/>
                    </a:cubicBezTo>
                    <a:cubicBezTo>
                      <a:pt x="16" y="721"/>
                      <a:pt x="11" y="692"/>
                      <a:pt x="0" y="631"/>
                    </a:cubicBezTo>
                    <a:lnTo>
                      <a:pt x="0" y="631"/>
                    </a:lnTo>
                    <a:cubicBezTo>
                      <a:pt x="0" y="699"/>
                      <a:pt x="23" y="768"/>
                      <a:pt x="46" y="836"/>
                    </a:cubicBezTo>
                    <a:cubicBezTo>
                      <a:pt x="92" y="950"/>
                      <a:pt x="183" y="1042"/>
                      <a:pt x="274" y="1087"/>
                    </a:cubicBezTo>
                    <a:cubicBezTo>
                      <a:pt x="379" y="1155"/>
                      <a:pt x="492" y="1186"/>
                      <a:pt x="603" y="1186"/>
                    </a:cubicBezTo>
                    <a:cubicBezTo>
                      <a:pt x="829" y="1186"/>
                      <a:pt x="1050" y="1058"/>
                      <a:pt x="1187" y="859"/>
                    </a:cubicBezTo>
                    <a:cubicBezTo>
                      <a:pt x="1279" y="699"/>
                      <a:pt x="1279" y="471"/>
                      <a:pt x="1187" y="334"/>
                    </a:cubicBezTo>
                    <a:cubicBezTo>
                      <a:pt x="1187" y="334"/>
                      <a:pt x="1165" y="311"/>
                      <a:pt x="1165" y="311"/>
                    </a:cubicBezTo>
                    <a:cubicBezTo>
                      <a:pt x="1073" y="174"/>
                      <a:pt x="936" y="83"/>
                      <a:pt x="777" y="60"/>
                    </a:cubicBezTo>
                    <a:cubicBezTo>
                      <a:pt x="703" y="24"/>
                      <a:pt x="617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4" name="Google Shape;5854;p69"/>
              <p:cNvSpPr/>
              <p:nvPr/>
            </p:nvSpPr>
            <p:spPr>
              <a:xfrm>
                <a:off x="4364350" y="3880925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5" name="Google Shape;5855;p69"/>
              <p:cNvSpPr/>
              <p:nvPr/>
            </p:nvSpPr>
            <p:spPr>
              <a:xfrm>
                <a:off x="4324425" y="393170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3" y="1"/>
                    </a:moveTo>
                    <a:cubicBezTo>
                      <a:pt x="0" y="1"/>
                      <a:pt x="0" y="891"/>
                      <a:pt x="593" y="891"/>
                    </a:cubicBezTo>
                    <a:cubicBezTo>
                      <a:pt x="1164" y="891"/>
                      <a:pt x="1164" y="1"/>
                      <a:pt x="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6" name="Google Shape;5856;p69"/>
              <p:cNvSpPr/>
              <p:nvPr/>
            </p:nvSpPr>
            <p:spPr>
              <a:xfrm>
                <a:off x="4164075" y="3873075"/>
                <a:ext cx="257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59" extrusionOk="0">
                    <a:moveTo>
                      <a:pt x="511" y="0"/>
                    </a:moveTo>
                    <a:cubicBezTo>
                      <a:pt x="348" y="0"/>
                      <a:pt x="183" y="74"/>
                      <a:pt x="114" y="223"/>
                    </a:cubicBezTo>
                    <a:cubicBezTo>
                      <a:pt x="91" y="314"/>
                      <a:pt x="46" y="405"/>
                      <a:pt x="23" y="520"/>
                    </a:cubicBezTo>
                    <a:cubicBezTo>
                      <a:pt x="0" y="702"/>
                      <a:pt x="23" y="885"/>
                      <a:pt x="160" y="1022"/>
                    </a:cubicBezTo>
                    <a:cubicBezTo>
                      <a:pt x="251" y="1113"/>
                      <a:pt x="365" y="1159"/>
                      <a:pt x="502" y="1159"/>
                    </a:cubicBezTo>
                    <a:cubicBezTo>
                      <a:pt x="639" y="1159"/>
                      <a:pt x="776" y="1113"/>
                      <a:pt x="867" y="1022"/>
                    </a:cubicBezTo>
                    <a:cubicBezTo>
                      <a:pt x="1004" y="885"/>
                      <a:pt x="1027" y="702"/>
                      <a:pt x="1004" y="520"/>
                    </a:cubicBezTo>
                    <a:cubicBezTo>
                      <a:pt x="982" y="405"/>
                      <a:pt x="936" y="314"/>
                      <a:pt x="890" y="223"/>
                    </a:cubicBezTo>
                    <a:cubicBezTo>
                      <a:pt x="833" y="74"/>
                      <a:pt x="673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7" name="Google Shape;5857;p69"/>
              <p:cNvSpPr/>
              <p:nvPr/>
            </p:nvSpPr>
            <p:spPr>
              <a:xfrm>
                <a:off x="4131550" y="3767500"/>
                <a:ext cx="268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77" extrusionOk="0">
                    <a:moveTo>
                      <a:pt x="536" y="1"/>
                    </a:moveTo>
                    <a:cubicBezTo>
                      <a:pt x="360" y="1"/>
                      <a:pt x="183" y="98"/>
                      <a:pt x="114" y="292"/>
                    </a:cubicBezTo>
                    <a:cubicBezTo>
                      <a:pt x="114" y="337"/>
                      <a:pt x="114" y="360"/>
                      <a:pt x="91" y="406"/>
                    </a:cubicBezTo>
                    <a:cubicBezTo>
                      <a:pt x="0" y="680"/>
                      <a:pt x="251" y="976"/>
                      <a:pt x="548" y="976"/>
                    </a:cubicBezTo>
                    <a:cubicBezTo>
                      <a:pt x="822" y="976"/>
                      <a:pt x="1073" y="680"/>
                      <a:pt x="982" y="406"/>
                    </a:cubicBezTo>
                    <a:cubicBezTo>
                      <a:pt x="959" y="360"/>
                      <a:pt x="959" y="337"/>
                      <a:pt x="959" y="292"/>
                    </a:cubicBezTo>
                    <a:cubicBezTo>
                      <a:pt x="890" y="98"/>
                      <a:pt x="713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8" name="Google Shape;5858;p69"/>
              <p:cNvSpPr/>
              <p:nvPr/>
            </p:nvSpPr>
            <p:spPr>
              <a:xfrm>
                <a:off x="4205725" y="3804450"/>
                <a:ext cx="274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28" extrusionOk="0">
                    <a:moveTo>
                      <a:pt x="548" y="1"/>
                    </a:moveTo>
                    <a:cubicBezTo>
                      <a:pt x="297" y="1"/>
                      <a:pt x="137" y="183"/>
                      <a:pt x="69" y="411"/>
                    </a:cubicBezTo>
                    <a:cubicBezTo>
                      <a:pt x="0" y="708"/>
                      <a:pt x="229" y="1028"/>
                      <a:pt x="548" y="1028"/>
                    </a:cubicBezTo>
                    <a:cubicBezTo>
                      <a:pt x="868" y="1028"/>
                      <a:pt x="1096" y="708"/>
                      <a:pt x="1027" y="411"/>
                    </a:cubicBezTo>
                    <a:cubicBezTo>
                      <a:pt x="959" y="183"/>
                      <a:pt x="79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9" name="Google Shape;5859;p69"/>
              <p:cNvSpPr/>
              <p:nvPr/>
            </p:nvSpPr>
            <p:spPr>
              <a:xfrm>
                <a:off x="4295300" y="3785050"/>
                <a:ext cx="291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914" extrusionOk="0">
                    <a:moveTo>
                      <a:pt x="572" y="0"/>
                    </a:moveTo>
                    <a:cubicBezTo>
                      <a:pt x="1" y="0"/>
                      <a:pt x="1" y="913"/>
                      <a:pt x="572" y="913"/>
                    </a:cubicBezTo>
                    <a:cubicBezTo>
                      <a:pt x="1165" y="913"/>
                      <a:pt x="1165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0" name="Google Shape;5860;p69"/>
              <p:cNvSpPr/>
              <p:nvPr/>
            </p:nvSpPr>
            <p:spPr>
              <a:xfrm>
                <a:off x="4233100" y="3732050"/>
                <a:ext cx="26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28" y="0"/>
                    </a:moveTo>
                    <a:cubicBezTo>
                      <a:pt x="587" y="0"/>
                      <a:pt x="545" y="7"/>
                      <a:pt x="503" y="21"/>
                    </a:cubicBezTo>
                    <a:cubicBezTo>
                      <a:pt x="480" y="21"/>
                      <a:pt x="435" y="43"/>
                      <a:pt x="412" y="43"/>
                    </a:cubicBezTo>
                    <a:cubicBezTo>
                      <a:pt x="1" y="157"/>
                      <a:pt x="1" y="751"/>
                      <a:pt x="412" y="842"/>
                    </a:cubicBezTo>
                    <a:cubicBezTo>
                      <a:pt x="435" y="865"/>
                      <a:pt x="480" y="865"/>
                      <a:pt x="503" y="888"/>
                    </a:cubicBezTo>
                    <a:cubicBezTo>
                      <a:pt x="542" y="901"/>
                      <a:pt x="582" y="907"/>
                      <a:pt x="621" y="907"/>
                    </a:cubicBezTo>
                    <a:cubicBezTo>
                      <a:pt x="856" y="907"/>
                      <a:pt x="1074" y="689"/>
                      <a:pt x="1074" y="454"/>
                    </a:cubicBezTo>
                    <a:cubicBezTo>
                      <a:pt x="1074" y="203"/>
                      <a:pt x="860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1" name="Google Shape;5861;p69"/>
              <p:cNvSpPr/>
              <p:nvPr/>
            </p:nvSpPr>
            <p:spPr>
              <a:xfrm>
                <a:off x="4127550" y="365210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0" y="0"/>
                      <a:pt x="0" y="913"/>
                      <a:pt x="594" y="913"/>
                    </a:cubicBezTo>
                    <a:cubicBezTo>
                      <a:pt x="1164" y="913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2" name="Google Shape;5862;p69"/>
              <p:cNvSpPr/>
              <p:nvPr/>
            </p:nvSpPr>
            <p:spPr>
              <a:xfrm>
                <a:off x="3962625" y="37131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65" y="913"/>
                      <a:pt x="1165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3" name="Google Shape;5863;p69"/>
              <p:cNvSpPr/>
              <p:nvPr/>
            </p:nvSpPr>
            <p:spPr>
              <a:xfrm>
                <a:off x="4045375" y="365722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65" y="914"/>
                      <a:pt x="1165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4" name="Google Shape;5864;p69"/>
              <p:cNvSpPr/>
              <p:nvPr/>
            </p:nvSpPr>
            <p:spPr>
              <a:xfrm>
                <a:off x="4043100" y="3761650"/>
                <a:ext cx="2855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1" y="891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69"/>
              <p:cNvSpPr/>
              <p:nvPr/>
            </p:nvSpPr>
            <p:spPr>
              <a:xfrm>
                <a:off x="4081900" y="3846100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617" y="1"/>
                    </a:moveTo>
                    <a:cubicBezTo>
                      <a:pt x="0" y="1"/>
                      <a:pt x="0" y="937"/>
                      <a:pt x="617" y="937"/>
                    </a:cubicBezTo>
                    <a:cubicBezTo>
                      <a:pt x="1210" y="937"/>
                      <a:pt x="1210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69"/>
              <p:cNvSpPr/>
              <p:nvPr/>
            </p:nvSpPr>
            <p:spPr>
              <a:xfrm>
                <a:off x="3957500" y="38706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4" y="0"/>
                    </a:moveTo>
                    <a:cubicBezTo>
                      <a:pt x="23" y="0"/>
                      <a:pt x="0" y="890"/>
                      <a:pt x="594" y="890"/>
                    </a:cubicBezTo>
                    <a:cubicBezTo>
                      <a:pt x="1164" y="890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69"/>
              <p:cNvSpPr/>
              <p:nvPr/>
            </p:nvSpPr>
            <p:spPr>
              <a:xfrm>
                <a:off x="3974625" y="3776975"/>
                <a:ext cx="251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921" extrusionOk="0">
                    <a:moveTo>
                      <a:pt x="552" y="0"/>
                    </a:moveTo>
                    <a:cubicBezTo>
                      <a:pt x="506" y="0"/>
                      <a:pt x="458" y="8"/>
                      <a:pt x="411" y="27"/>
                    </a:cubicBezTo>
                    <a:cubicBezTo>
                      <a:pt x="388" y="27"/>
                      <a:pt x="342" y="50"/>
                      <a:pt x="320" y="72"/>
                    </a:cubicBezTo>
                    <a:cubicBezTo>
                      <a:pt x="160" y="141"/>
                      <a:pt x="0" y="255"/>
                      <a:pt x="23" y="460"/>
                    </a:cubicBezTo>
                    <a:cubicBezTo>
                      <a:pt x="23" y="666"/>
                      <a:pt x="137" y="780"/>
                      <a:pt x="320" y="871"/>
                    </a:cubicBezTo>
                    <a:cubicBezTo>
                      <a:pt x="342" y="871"/>
                      <a:pt x="388" y="894"/>
                      <a:pt x="411" y="894"/>
                    </a:cubicBezTo>
                    <a:cubicBezTo>
                      <a:pt x="458" y="912"/>
                      <a:pt x="506" y="921"/>
                      <a:pt x="552" y="921"/>
                    </a:cubicBezTo>
                    <a:cubicBezTo>
                      <a:pt x="795" y="921"/>
                      <a:pt x="1004" y="691"/>
                      <a:pt x="1004" y="460"/>
                    </a:cubicBezTo>
                    <a:cubicBezTo>
                      <a:pt x="1004" y="230"/>
                      <a:pt x="795" y="0"/>
                      <a:pt x="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69"/>
              <p:cNvSpPr/>
              <p:nvPr/>
            </p:nvSpPr>
            <p:spPr>
              <a:xfrm>
                <a:off x="3873550" y="3804075"/>
                <a:ext cx="292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68" extrusionOk="0">
                    <a:moveTo>
                      <a:pt x="650" y="0"/>
                    </a:moveTo>
                    <a:cubicBezTo>
                      <a:pt x="498" y="0"/>
                      <a:pt x="346" y="77"/>
                      <a:pt x="254" y="221"/>
                    </a:cubicBezTo>
                    <a:cubicBezTo>
                      <a:pt x="231" y="244"/>
                      <a:pt x="208" y="289"/>
                      <a:pt x="186" y="335"/>
                    </a:cubicBezTo>
                    <a:cubicBezTo>
                      <a:pt x="0" y="613"/>
                      <a:pt x="267" y="967"/>
                      <a:pt x="557" y="967"/>
                    </a:cubicBezTo>
                    <a:cubicBezTo>
                      <a:pt x="624" y="967"/>
                      <a:pt x="692" y="948"/>
                      <a:pt x="756" y="906"/>
                    </a:cubicBezTo>
                    <a:lnTo>
                      <a:pt x="870" y="837"/>
                    </a:lnTo>
                    <a:cubicBezTo>
                      <a:pt x="1121" y="677"/>
                      <a:pt x="1167" y="335"/>
                      <a:pt x="962" y="130"/>
                    </a:cubicBezTo>
                    <a:cubicBezTo>
                      <a:pt x="874" y="42"/>
                      <a:pt x="762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69"/>
              <p:cNvSpPr/>
              <p:nvPr/>
            </p:nvSpPr>
            <p:spPr>
              <a:xfrm>
                <a:off x="3859350" y="389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2" y="891"/>
                      <a:pt x="1164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69"/>
              <p:cNvSpPr/>
              <p:nvPr/>
            </p:nvSpPr>
            <p:spPr>
              <a:xfrm>
                <a:off x="3782300" y="391572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2" y="0"/>
                    </a:moveTo>
                    <a:cubicBezTo>
                      <a:pt x="1" y="0"/>
                      <a:pt x="1" y="891"/>
                      <a:pt x="572" y="891"/>
                    </a:cubicBezTo>
                    <a:cubicBezTo>
                      <a:pt x="1142" y="891"/>
                      <a:pt x="1142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69"/>
              <p:cNvSpPr/>
              <p:nvPr/>
            </p:nvSpPr>
            <p:spPr>
              <a:xfrm>
                <a:off x="3782875" y="3833550"/>
                <a:ext cx="28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868" extrusionOk="0">
                    <a:moveTo>
                      <a:pt x="549" y="1"/>
                    </a:moveTo>
                    <a:cubicBezTo>
                      <a:pt x="1" y="1"/>
                      <a:pt x="1" y="868"/>
                      <a:pt x="549" y="868"/>
                    </a:cubicBezTo>
                    <a:cubicBezTo>
                      <a:pt x="1119" y="868"/>
                      <a:pt x="111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69"/>
              <p:cNvSpPr/>
              <p:nvPr/>
            </p:nvSpPr>
            <p:spPr>
              <a:xfrm>
                <a:off x="3827400" y="3742250"/>
                <a:ext cx="23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1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36" y="731"/>
                      <a:pt x="936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69"/>
              <p:cNvSpPr/>
              <p:nvPr/>
            </p:nvSpPr>
            <p:spPr>
              <a:xfrm>
                <a:off x="3889025" y="366065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1"/>
                    </a:moveTo>
                    <a:cubicBezTo>
                      <a:pt x="0" y="1"/>
                      <a:pt x="0" y="868"/>
                      <a:pt x="548" y="868"/>
                    </a:cubicBezTo>
                    <a:cubicBezTo>
                      <a:pt x="1119" y="868"/>
                      <a:pt x="111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69"/>
              <p:cNvSpPr/>
              <p:nvPr/>
            </p:nvSpPr>
            <p:spPr>
              <a:xfrm>
                <a:off x="3905000" y="372970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0"/>
                    </a:moveTo>
                    <a:cubicBezTo>
                      <a:pt x="0" y="0"/>
                      <a:pt x="0" y="868"/>
                      <a:pt x="548" y="868"/>
                    </a:cubicBezTo>
                    <a:cubicBezTo>
                      <a:pt x="1119" y="868"/>
                      <a:pt x="1119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69"/>
              <p:cNvSpPr/>
              <p:nvPr/>
            </p:nvSpPr>
            <p:spPr>
              <a:xfrm>
                <a:off x="4445375" y="4128225"/>
                <a:ext cx="304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33" extrusionOk="0">
                    <a:moveTo>
                      <a:pt x="624" y="1"/>
                    </a:moveTo>
                    <a:cubicBezTo>
                      <a:pt x="554" y="1"/>
                      <a:pt x="482" y="19"/>
                      <a:pt x="412" y="60"/>
                    </a:cubicBezTo>
                    <a:cubicBezTo>
                      <a:pt x="343" y="106"/>
                      <a:pt x="275" y="151"/>
                      <a:pt x="206" y="220"/>
                    </a:cubicBezTo>
                    <a:cubicBezTo>
                      <a:pt x="24" y="402"/>
                      <a:pt x="1" y="722"/>
                      <a:pt x="206" y="904"/>
                    </a:cubicBezTo>
                    <a:cubicBezTo>
                      <a:pt x="301" y="987"/>
                      <a:pt x="426" y="1033"/>
                      <a:pt x="549" y="1033"/>
                    </a:cubicBezTo>
                    <a:cubicBezTo>
                      <a:pt x="665" y="1033"/>
                      <a:pt x="780" y="993"/>
                      <a:pt x="868" y="904"/>
                    </a:cubicBezTo>
                    <a:cubicBezTo>
                      <a:pt x="937" y="836"/>
                      <a:pt x="982" y="745"/>
                      <a:pt x="1028" y="676"/>
                    </a:cubicBezTo>
                    <a:cubicBezTo>
                      <a:pt x="1215" y="377"/>
                      <a:pt x="942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69"/>
              <p:cNvSpPr/>
              <p:nvPr/>
            </p:nvSpPr>
            <p:spPr>
              <a:xfrm>
                <a:off x="4337550" y="4068150"/>
                <a:ext cx="26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0" extrusionOk="0">
                    <a:moveTo>
                      <a:pt x="605" y="0"/>
                    </a:moveTo>
                    <a:cubicBezTo>
                      <a:pt x="499" y="0"/>
                      <a:pt x="392" y="41"/>
                      <a:pt x="297" y="112"/>
                    </a:cubicBezTo>
                    <a:cubicBezTo>
                      <a:pt x="274" y="158"/>
                      <a:pt x="228" y="180"/>
                      <a:pt x="183" y="203"/>
                    </a:cubicBezTo>
                    <a:cubicBezTo>
                      <a:pt x="0" y="340"/>
                      <a:pt x="23" y="683"/>
                      <a:pt x="183" y="820"/>
                    </a:cubicBezTo>
                    <a:cubicBezTo>
                      <a:pt x="268" y="893"/>
                      <a:pt x="393" y="940"/>
                      <a:pt x="515" y="940"/>
                    </a:cubicBezTo>
                    <a:cubicBezTo>
                      <a:pt x="621" y="940"/>
                      <a:pt x="725" y="904"/>
                      <a:pt x="799" y="820"/>
                    </a:cubicBezTo>
                    <a:cubicBezTo>
                      <a:pt x="822" y="774"/>
                      <a:pt x="845" y="728"/>
                      <a:pt x="890" y="705"/>
                    </a:cubicBezTo>
                    <a:cubicBezTo>
                      <a:pt x="1004" y="523"/>
                      <a:pt x="1050" y="272"/>
                      <a:pt x="890" y="112"/>
                    </a:cubicBezTo>
                    <a:cubicBezTo>
                      <a:pt x="802" y="35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69"/>
              <p:cNvSpPr/>
              <p:nvPr/>
            </p:nvSpPr>
            <p:spPr>
              <a:xfrm>
                <a:off x="4577200" y="40378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1" y="0"/>
                      <a:pt x="1" y="913"/>
                      <a:pt x="571" y="913"/>
                    </a:cubicBezTo>
                    <a:cubicBezTo>
                      <a:pt x="1165" y="913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69"/>
              <p:cNvSpPr/>
              <p:nvPr/>
            </p:nvSpPr>
            <p:spPr>
              <a:xfrm>
                <a:off x="4537250" y="410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0"/>
                    </a:moveTo>
                    <a:cubicBezTo>
                      <a:pt x="1" y="0"/>
                      <a:pt x="1" y="891"/>
                      <a:pt x="571" y="891"/>
                    </a:cubicBezTo>
                    <a:cubicBezTo>
                      <a:pt x="1165" y="891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69"/>
              <p:cNvSpPr/>
              <p:nvPr/>
            </p:nvSpPr>
            <p:spPr>
              <a:xfrm>
                <a:off x="4643975" y="4143400"/>
                <a:ext cx="291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1" extrusionOk="0">
                    <a:moveTo>
                      <a:pt x="685" y="1"/>
                    </a:moveTo>
                    <a:cubicBezTo>
                      <a:pt x="571" y="1"/>
                      <a:pt x="457" y="24"/>
                      <a:pt x="343" y="46"/>
                    </a:cubicBezTo>
                    <a:cubicBezTo>
                      <a:pt x="160" y="115"/>
                      <a:pt x="0" y="275"/>
                      <a:pt x="23" y="480"/>
                    </a:cubicBezTo>
                    <a:cubicBezTo>
                      <a:pt x="23" y="685"/>
                      <a:pt x="160" y="845"/>
                      <a:pt x="343" y="914"/>
                    </a:cubicBezTo>
                    <a:cubicBezTo>
                      <a:pt x="457" y="959"/>
                      <a:pt x="571" y="959"/>
                      <a:pt x="685" y="959"/>
                    </a:cubicBezTo>
                    <a:cubicBezTo>
                      <a:pt x="696" y="960"/>
                      <a:pt x="706" y="961"/>
                      <a:pt x="717" y="961"/>
                    </a:cubicBezTo>
                    <a:cubicBezTo>
                      <a:pt x="955" y="961"/>
                      <a:pt x="1164" y="720"/>
                      <a:pt x="1164" y="480"/>
                    </a:cubicBezTo>
                    <a:cubicBezTo>
                      <a:pt x="1141" y="229"/>
                      <a:pt x="93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69"/>
              <p:cNvSpPr/>
              <p:nvPr/>
            </p:nvSpPr>
            <p:spPr>
              <a:xfrm>
                <a:off x="4669650" y="4068575"/>
                <a:ext cx="30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27" extrusionOk="0">
                    <a:moveTo>
                      <a:pt x="688" y="1"/>
                    </a:moveTo>
                    <a:cubicBezTo>
                      <a:pt x="560" y="1"/>
                      <a:pt x="436" y="47"/>
                      <a:pt x="343" y="141"/>
                    </a:cubicBezTo>
                    <a:cubicBezTo>
                      <a:pt x="274" y="232"/>
                      <a:pt x="183" y="323"/>
                      <a:pt x="137" y="437"/>
                    </a:cubicBezTo>
                    <a:cubicBezTo>
                      <a:pt x="0" y="688"/>
                      <a:pt x="69" y="1031"/>
                      <a:pt x="320" y="1168"/>
                    </a:cubicBezTo>
                    <a:cubicBezTo>
                      <a:pt x="404" y="1206"/>
                      <a:pt x="497" y="1226"/>
                      <a:pt x="590" y="1226"/>
                    </a:cubicBezTo>
                    <a:cubicBezTo>
                      <a:pt x="776" y="1226"/>
                      <a:pt x="959" y="1145"/>
                      <a:pt x="1050" y="962"/>
                    </a:cubicBezTo>
                    <a:cubicBezTo>
                      <a:pt x="1073" y="939"/>
                      <a:pt x="1073" y="894"/>
                      <a:pt x="1096" y="871"/>
                    </a:cubicBezTo>
                    <a:cubicBezTo>
                      <a:pt x="1120" y="822"/>
                      <a:pt x="1132" y="799"/>
                      <a:pt x="1130" y="799"/>
                    </a:cubicBezTo>
                    <a:lnTo>
                      <a:pt x="1130" y="799"/>
                    </a:lnTo>
                    <a:cubicBezTo>
                      <a:pt x="1128" y="799"/>
                      <a:pt x="1117" y="816"/>
                      <a:pt x="1096" y="848"/>
                    </a:cubicBezTo>
                    <a:cubicBezTo>
                      <a:pt x="1142" y="757"/>
                      <a:pt x="1164" y="711"/>
                      <a:pt x="1187" y="620"/>
                    </a:cubicBezTo>
                    <a:cubicBezTo>
                      <a:pt x="1210" y="414"/>
                      <a:pt x="1164" y="163"/>
                      <a:pt x="959" y="72"/>
                    </a:cubicBezTo>
                    <a:cubicBezTo>
                      <a:pt x="873" y="25"/>
                      <a:pt x="780" y="1"/>
                      <a:pt x="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1" name="Google Shape;5881;p69"/>
              <p:cNvSpPr/>
              <p:nvPr/>
            </p:nvSpPr>
            <p:spPr>
              <a:xfrm>
                <a:off x="4514300" y="3964000"/>
                <a:ext cx="326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99" extrusionOk="0">
                    <a:moveTo>
                      <a:pt x="686" y="1"/>
                    </a:moveTo>
                    <a:cubicBezTo>
                      <a:pt x="594" y="1"/>
                      <a:pt x="503" y="24"/>
                      <a:pt x="417" y="78"/>
                    </a:cubicBezTo>
                    <a:cubicBezTo>
                      <a:pt x="211" y="192"/>
                      <a:pt x="143" y="375"/>
                      <a:pt x="120" y="580"/>
                    </a:cubicBezTo>
                    <a:lnTo>
                      <a:pt x="120" y="489"/>
                    </a:lnTo>
                    <a:lnTo>
                      <a:pt x="120" y="489"/>
                    </a:lnTo>
                    <a:cubicBezTo>
                      <a:pt x="0" y="809"/>
                      <a:pt x="335" y="1199"/>
                      <a:pt x="666" y="1199"/>
                    </a:cubicBezTo>
                    <a:cubicBezTo>
                      <a:pt x="713" y="1199"/>
                      <a:pt x="759" y="1191"/>
                      <a:pt x="805" y="1174"/>
                    </a:cubicBezTo>
                    <a:lnTo>
                      <a:pt x="713" y="1174"/>
                    </a:lnTo>
                    <a:cubicBezTo>
                      <a:pt x="919" y="1151"/>
                      <a:pt x="1101" y="1060"/>
                      <a:pt x="1216" y="877"/>
                    </a:cubicBezTo>
                    <a:cubicBezTo>
                      <a:pt x="1307" y="694"/>
                      <a:pt x="1307" y="489"/>
                      <a:pt x="1216" y="284"/>
                    </a:cubicBezTo>
                    <a:cubicBezTo>
                      <a:pt x="1170" y="215"/>
                      <a:pt x="1079" y="124"/>
                      <a:pt x="987" y="78"/>
                    </a:cubicBezTo>
                    <a:cubicBezTo>
                      <a:pt x="891" y="30"/>
                      <a:pt x="788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2" name="Google Shape;5882;p69"/>
              <p:cNvSpPr/>
              <p:nvPr/>
            </p:nvSpPr>
            <p:spPr>
              <a:xfrm>
                <a:off x="4758100" y="4100600"/>
                <a:ext cx="285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42" y="914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3" name="Google Shape;5883;p69"/>
              <p:cNvSpPr/>
              <p:nvPr/>
            </p:nvSpPr>
            <p:spPr>
              <a:xfrm>
                <a:off x="4743250" y="3986975"/>
                <a:ext cx="302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23" extrusionOk="0">
                    <a:moveTo>
                      <a:pt x="583" y="0"/>
                    </a:moveTo>
                    <a:cubicBezTo>
                      <a:pt x="563" y="0"/>
                      <a:pt x="544" y="1"/>
                      <a:pt x="526" y="4"/>
                    </a:cubicBezTo>
                    <a:cubicBezTo>
                      <a:pt x="320" y="26"/>
                      <a:pt x="115" y="186"/>
                      <a:pt x="69" y="392"/>
                    </a:cubicBezTo>
                    <a:cubicBezTo>
                      <a:pt x="69" y="414"/>
                      <a:pt x="69" y="414"/>
                      <a:pt x="69" y="414"/>
                    </a:cubicBezTo>
                    <a:cubicBezTo>
                      <a:pt x="1" y="734"/>
                      <a:pt x="161" y="985"/>
                      <a:pt x="457" y="1099"/>
                    </a:cubicBezTo>
                    <a:cubicBezTo>
                      <a:pt x="498" y="1115"/>
                      <a:pt x="547" y="1123"/>
                      <a:pt x="598" y="1123"/>
                    </a:cubicBezTo>
                    <a:cubicBezTo>
                      <a:pt x="692" y="1123"/>
                      <a:pt x="794" y="1098"/>
                      <a:pt x="868" y="1054"/>
                    </a:cubicBezTo>
                    <a:cubicBezTo>
                      <a:pt x="1142" y="871"/>
                      <a:pt x="1211" y="574"/>
                      <a:pt x="1074" y="300"/>
                    </a:cubicBezTo>
                    <a:lnTo>
                      <a:pt x="1051" y="255"/>
                    </a:lnTo>
                    <a:cubicBezTo>
                      <a:pt x="969" y="91"/>
                      <a:pt x="757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4" name="Google Shape;5884;p69"/>
              <p:cNvSpPr/>
              <p:nvPr/>
            </p:nvSpPr>
            <p:spPr>
              <a:xfrm>
                <a:off x="4847125" y="3943250"/>
                <a:ext cx="285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77" extrusionOk="0">
                    <a:moveTo>
                      <a:pt x="559" y="1"/>
                    </a:moveTo>
                    <a:cubicBezTo>
                      <a:pt x="411" y="1"/>
                      <a:pt x="262" y="75"/>
                      <a:pt x="183" y="223"/>
                    </a:cubicBezTo>
                    <a:cubicBezTo>
                      <a:pt x="160" y="269"/>
                      <a:pt x="137" y="337"/>
                      <a:pt x="114" y="383"/>
                    </a:cubicBezTo>
                    <a:cubicBezTo>
                      <a:pt x="0" y="680"/>
                      <a:pt x="274" y="977"/>
                      <a:pt x="571" y="977"/>
                    </a:cubicBezTo>
                    <a:cubicBezTo>
                      <a:pt x="845" y="977"/>
                      <a:pt x="1141" y="680"/>
                      <a:pt x="1004" y="383"/>
                    </a:cubicBezTo>
                    <a:cubicBezTo>
                      <a:pt x="981" y="337"/>
                      <a:pt x="959" y="269"/>
                      <a:pt x="936" y="223"/>
                    </a:cubicBezTo>
                    <a:cubicBezTo>
                      <a:pt x="856" y="75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69"/>
              <p:cNvSpPr/>
              <p:nvPr/>
            </p:nvSpPr>
            <p:spPr>
              <a:xfrm>
                <a:off x="4773500" y="38592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1"/>
                    </a:moveTo>
                    <a:cubicBezTo>
                      <a:pt x="1" y="1"/>
                      <a:pt x="1" y="937"/>
                      <a:pt x="594" y="937"/>
                    </a:cubicBezTo>
                    <a:cubicBezTo>
                      <a:pt x="1187" y="937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69"/>
              <p:cNvSpPr/>
              <p:nvPr/>
            </p:nvSpPr>
            <p:spPr>
              <a:xfrm>
                <a:off x="4879075" y="3845100"/>
                <a:ext cx="262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40" extrusionOk="0">
                    <a:moveTo>
                      <a:pt x="543" y="1"/>
                    </a:moveTo>
                    <a:cubicBezTo>
                      <a:pt x="448" y="1"/>
                      <a:pt x="357" y="31"/>
                      <a:pt x="274" y="86"/>
                    </a:cubicBezTo>
                    <a:cubicBezTo>
                      <a:pt x="274" y="86"/>
                      <a:pt x="274" y="86"/>
                      <a:pt x="274" y="109"/>
                    </a:cubicBezTo>
                    <a:cubicBezTo>
                      <a:pt x="0" y="269"/>
                      <a:pt x="0" y="680"/>
                      <a:pt x="274" y="840"/>
                    </a:cubicBezTo>
                    <a:cubicBezTo>
                      <a:pt x="361" y="909"/>
                      <a:pt x="462" y="939"/>
                      <a:pt x="576" y="939"/>
                    </a:cubicBezTo>
                    <a:cubicBezTo>
                      <a:pt x="611" y="939"/>
                      <a:pt x="647" y="936"/>
                      <a:pt x="685" y="931"/>
                    </a:cubicBezTo>
                    <a:cubicBezTo>
                      <a:pt x="868" y="862"/>
                      <a:pt x="1050" y="680"/>
                      <a:pt x="1027" y="474"/>
                    </a:cubicBezTo>
                    <a:cubicBezTo>
                      <a:pt x="1027" y="269"/>
                      <a:pt x="913" y="109"/>
                      <a:pt x="731" y="41"/>
                    </a:cubicBezTo>
                    <a:cubicBezTo>
                      <a:pt x="668" y="14"/>
                      <a:pt x="605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69"/>
              <p:cNvSpPr/>
              <p:nvPr/>
            </p:nvSpPr>
            <p:spPr>
              <a:xfrm>
                <a:off x="4836850" y="3746400"/>
                <a:ext cx="27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76" extrusionOk="0">
                    <a:moveTo>
                      <a:pt x="548" y="0"/>
                    </a:moveTo>
                    <a:cubicBezTo>
                      <a:pt x="394" y="0"/>
                      <a:pt x="240" y="74"/>
                      <a:pt x="160" y="223"/>
                    </a:cubicBezTo>
                    <a:cubicBezTo>
                      <a:pt x="137" y="268"/>
                      <a:pt x="114" y="337"/>
                      <a:pt x="91" y="382"/>
                    </a:cubicBezTo>
                    <a:cubicBezTo>
                      <a:pt x="0" y="679"/>
                      <a:pt x="251" y="976"/>
                      <a:pt x="548" y="976"/>
                    </a:cubicBezTo>
                    <a:cubicBezTo>
                      <a:pt x="822" y="976"/>
                      <a:pt x="1096" y="679"/>
                      <a:pt x="1004" y="382"/>
                    </a:cubicBezTo>
                    <a:cubicBezTo>
                      <a:pt x="982" y="337"/>
                      <a:pt x="959" y="268"/>
                      <a:pt x="936" y="223"/>
                    </a:cubicBezTo>
                    <a:cubicBezTo>
                      <a:pt x="856" y="74"/>
                      <a:pt x="70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69"/>
              <p:cNvSpPr/>
              <p:nvPr/>
            </p:nvSpPr>
            <p:spPr>
              <a:xfrm>
                <a:off x="4904750" y="3627325"/>
                <a:ext cx="245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10" extrusionOk="0">
                    <a:moveTo>
                      <a:pt x="514" y="1"/>
                    </a:moveTo>
                    <a:cubicBezTo>
                      <a:pt x="441" y="1"/>
                      <a:pt x="367" y="18"/>
                      <a:pt x="297" y="55"/>
                    </a:cubicBezTo>
                    <a:cubicBezTo>
                      <a:pt x="251" y="78"/>
                      <a:pt x="206" y="124"/>
                      <a:pt x="160" y="147"/>
                    </a:cubicBezTo>
                    <a:cubicBezTo>
                      <a:pt x="0" y="306"/>
                      <a:pt x="0" y="603"/>
                      <a:pt x="160" y="763"/>
                    </a:cubicBezTo>
                    <a:cubicBezTo>
                      <a:pt x="206" y="786"/>
                      <a:pt x="251" y="831"/>
                      <a:pt x="297" y="854"/>
                    </a:cubicBezTo>
                    <a:cubicBezTo>
                      <a:pt x="367" y="892"/>
                      <a:pt x="442" y="909"/>
                      <a:pt x="516" y="909"/>
                    </a:cubicBezTo>
                    <a:cubicBezTo>
                      <a:pt x="755" y="909"/>
                      <a:pt x="982" y="728"/>
                      <a:pt x="982" y="466"/>
                    </a:cubicBezTo>
                    <a:cubicBezTo>
                      <a:pt x="982" y="187"/>
                      <a:pt x="754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69"/>
              <p:cNvSpPr/>
              <p:nvPr/>
            </p:nvSpPr>
            <p:spPr>
              <a:xfrm>
                <a:off x="4923575" y="372455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69"/>
              <p:cNvSpPr/>
              <p:nvPr/>
            </p:nvSpPr>
            <p:spPr>
              <a:xfrm>
                <a:off x="5054825" y="3633125"/>
                <a:ext cx="308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8" extrusionOk="0">
                    <a:moveTo>
                      <a:pt x="620" y="0"/>
                    </a:moveTo>
                    <a:cubicBezTo>
                      <a:pt x="508" y="0"/>
                      <a:pt x="400" y="40"/>
                      <a:pt x="320" y="120"/>
                    </a:cubicBezTo>
                    <a:cubicBezTo>
                      <a:pt x="274" y="166"/>
                      <a:pt x="229" y="211"/>
                      <a:pt x="206" y="257"/>
                    </a:cubicBezTo>
                    <a:cubicBezTo>
                      <a:pt x="0" y="577"/>
                      <a:pt x="274" y="987"/>
                      <a:pt x="617" y="987"/>
                    </a:cubicBezTo>
                    <a:cubicBezTo>
                      <a:pt x="982" y="987"/>
                      <a:pt x="1233" y="577"/>
                      <a:pt x="1050" y="257"/>
                    </a:cubicBezTo>
                    <a:cubicBezTo>
                      <a:pt x="1005" y="211"/>
                      <a:pt x="982" y="166"/>
                      <a:pt x="936" y="120"/>
                    </a:cubicBezTo>
                    <a:cubicBezTo>
                      <a:pt x="845" y="40"/>
                      <a:pt x="731" y="0"/>
                      <a:pt x="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69"/>
              <p:cNvSpPr/>
              <p:nvPr/>
            </p:nvSpPr>
            <p:spPr>
              <a:xfrm>
                <a:off x="5024575" y="3734825"/>
                <a:ext cx="308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60" extrusionOk="0">
                    <a:moveTo>
                      <a:pt x="617" y="1"/>
                    </a:moveTo>
                    <a:cubicBezTo>
                      <a:pt x="1" y="1"/>
                      <a:pt x="1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69"/>
              <p:cNvSpPr/>
              <p:nvPr/>
            </p:nvSpPr>
            <p:spPr>
              <a:xfrm>
                <a:off x="5152975" y="3716600"/>
                <a:ext cx="308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3" extrusionOk="0">
                    <a:moveTo>
                      <a:pt x="758" y="1"/>
                    </a:moveTo>
                    <a:cubicBezTo>
                      <a:pt x="704" y="1"/>
                      <a:pt x="649" y="8"/>
                      <a:pt x="594" y="22"/>
                    </a:cubicBezTo>
                    <a:cubicBezTo>
                      <a:pt x="503" y="22"/>
                      <a:pt x="411" y="45"/>
                      <a:pt x="343" y="68"/>
                    </a:cubicBezTo>
                    <a:cubicBezTo>
                      <a:pt x="137" y="91"/>
                      <a:pt x="0" y="319"/>
                      <a:pt x="0" y="502"/>
                    </a:cubicBezTo>
                    <a:cubicBezTo>
                      <a:pt x="0" y="684"/>
                      <a:pt x="137" y="912"/>
                      <a:pt x="343" y="935"/>
                    </a:cubicBezTo>
                    <a:cubicBezTo>
                      <a:pt x="411" y="958"/>
                      <a:pt x="503" y="981"/>
                      <a:pt x="594" y="981"/>
                    </a:cubicBezTo>
                    <a:cubicBezTo>
                      <a:pt x="649" y="995"/>
                      <a:pt x="704" y="1002"/>
                      <a:pt x="758" y="1002"/>
                    </a:cubicBezTo>
                    <a:cubicBezTo>
                      <a:pt x="883" y="1002"/>
                      <a:pt x="1000" y="962"/>
                      <a:pt x="1096" y="867"/>
                    </a:cubicBezTo>
                    <a:cubicBezTo>
                      <a:pt x="1187" y="753"/>
                      <a:pt x="1233" y="639"/>
                      <a:pt x="1233" y="502"/>
                    </a:cubicBezTo>
                    <a:cubicBezTo>
                      <a:pt x="1233" y="365"/>
                      <a:pt x="1187" y="228"/>
                      <a:pt x="1096" y="136"/>
                    </a:cubicBezTo>
                    <a:cubicBezTo>
                      <a:pt x="1000" y="41"/>
                      <a:pt x="883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3" name="Google Shape;5893;p69"/>
              <p:cNvSpPr/>
              <p:nvPr/>
            </p:nvSpPr>
            <p:spPr>
              <a:xfrm>
                <a:off x="4969225" y="3822950"/>
                <a:ext cx="302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3" extrusionOk="0">
                    <a:moveTo>
                      <a:pt x="695" y="1"/>
                    </a:moveTo>
                    <a:cubicBezTo>
                      <a:pt x="627" y="1"/>
                      <a:pt x="561" y="18"/>
                      <a:pt x="503" y="59"/>
                    </a:cubicBezTo>
                    <a:lnTo>
                      <a:pt x="252" y="219"/>
                    </a:lnTo>
                    <a:cubicBezTo>
                      <a:pt x="115" y="333"/>
                      <a:pt x="1" y="470"/>
                      <a:pt x="23" y="653"/>
                    </a:cubicBezTo>
                    <a:cubicBezTo>
                      <a:pt x="23" y="790"/>
                      <a:pt x="69" y="904"/>
                      <a:pt x="160" y="995"/>
                    </a:cubicBezTo>
                    <a:cubicBezTo>
                      <a:pt x="252" y="1087"/>
                      <a:pt x="389" y="1132"/>
                      <a:pt x="503" y="1132"/>
                    </a:cubicBezTo>
                    <a:cubicBezTo>
                      <a:pt x="685" y="1132"/>
                      <a:pt x="822" y="1041"/>
                      <a:pt x="936" y="904"/>
                    </a:cubicBezTo>
                    <a:lnTo>
                      <a:pt x="1096" y="653"/>
                    </a:lnTo>
                    <a:cubicBezTo>
                      <a:pt x="1210" y="516"/>
                      <a:pt x="1165" y="242"/>
                      <a:pt x="1028" y="128"/>
                    </a:cubicBezTo>
                    <a:cubicBezTo>
                      <a:pt x="940" y="55"/>
                      <a:pt x="81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4" name="Google Shape;5894;p69"/>
              <p:cNvSpPr/>
              <p:nvPr/>
            </p:nvSpPr>
            <p:spPr>
              <a:xfrm>
                <a:off x="4989200" y="3549950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59" y="731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69"/>
              <p:cNvSpPr/>
              <p:nvPr/>
            </p:nvSpPr>
            <p:spPr>
              <a:xfrm>
                <a:off x="5046275" y="3410725"/>
                <a:ext cx="30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59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69"/>
              <p:cNvSpPr/>
              <p:nvPr/>
            </p:nvSpPr>
            <p:spPr>
              <a:xfrm>
                <a:off x="5191950" y="3402725"/>
                <a:ext cx="27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39" extrusionOk="0">
                    <a:moveTo>
                      <a:pt x="587" y="1"/>
                    </a:moveTo>
                    <a:cubicBezTo>
                      <a:pt x="404" y="1"/>
                      <a:pt x="267" y="92"/>
                      <a:pt x="153" y="252"/>
                    </a:cubicBezTo>
                    <a:cubicBezTo>
                      <a:pt x="108" y="297"/>
                      <a:pt x="85" y="366"/>
                      <a:pt x="62" y="457"/>
                    </a:cubicBezTo>
                    <a:cubicBezTo>
                      <a:pt x="1" y="784"/>
                      <a:pt x="214" y="1038"/>
                      <a:pt x="538" y="1038"/>
                    </a:cubicBezTo>
                    <a:cubicBezTo>
                      <a:pt x="576" y="1038"/>
                      <a:pt x="615" y="1035"/>
                      <a:pt x="655" y="1028"/>
                    </a:cubicBezTo>
                    <a:cubicBezTo>
                      <a:pt x="724" y="1028"/>
                      <a:pt x="792" y="982"/>
                      <a:pt x="861" y="936"/>
                    </a:cubicBezTo>
                    <a:cubicBezTo>
                      <a:pt x="998" y="845"/>
                      <a:pt x="1112" y="685"/>
                      <a:pt x="1112" y="503"/>
                    </a:cubicBezTo>
                    <a:cubicBezTo>
                      <a:pt x="1089" y="366"/>
                      <a:pt x="1043" y="252"/>
                      <a:pt x="952" y="137"/>
                    </a:cubicBezTo>
                    <a:cubicBezTo>
                      <a:pt x="861" y="46"/>
                      <a:pt x="72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69"/>
              <p:cNvSpPr/>
              <p:nvPr/>
            </p:nvSpPr>
            <p:spPr>
              <a:xfrm>
                <a:off x="5106175" y="3495175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17" y="0"/>
                    </a:moveTo>
                    <a:cubicBezTo>
                      <a:pt x="1" y="0"/>
                      <a:pt x="1" y="982"/>
                      <a:pt x="617" y="982"/>
                    </a:cubicBezTo>
                    <a:cubicBezTo>
                      <a:pt x="1256" y="982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69"/>
              <p:cNvSpPr/>
              <p:nvPr/>
            </p:nvSpPr>
            <p:spPr>
              <a:xfrm>
                <a:off x="5146700" y="3584175"/>
                <a:ext cx="314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0" extrusionOk="0">
                    <a:moveTo>
                      <a:pt x="639" y="1"/>
                    </a:moveTo>
                    <a:cubicBezTo>
                      <a:pt x="0" y="1"/>
                      <a:pt x="0" y="960"/>
                      <a:pt x="639" y="960"/>
                    </a:cubicBezTo>
                    <a:cubicBezTo>
                      <a:pt x="1256" y="960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9" name="Google Shape;5899;p69"/>
              <p:cNvSpPr/>
              <p:nvPr/>
            </p:nvSpPr>
            <p:spPr>
              <a:xfrm>
                <a:off x="5250550" y="3494600"/>
                <a:ext cx="331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24" y="1028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0" name="Google Shape;5900;p69"/>
              <p:cNvSpPr/>
              <p:nvPr/>
            </p:nvSpPr>
            <p:spPr>
              <a:xfrm>
                <a:off x="5289350" y="3639550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1" name="Google Shape;5901;p69"/>
              <p:cNvSpPr/>
              <p:nvPr/>
            </p:nvSpPr>
            <p:spPr>
              <a:xfrm>
                <a:off x="5265950" y="3704600"/>
                <a:ext cx="3085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33" y="959"/>
                      <a:pt x="1233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2" name="Google Shape;5902;p69"/>
              <p:cNvSpPr/>
              <p:nvPr/>
            </p:nvSpPr>
            <p:spPr>
              <a:xfrm>
                <a:off x="5410900" y="3747400"/>
                <a:ext cx="314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59" extrusionOk="0">
                    <a:moveTo>
                      <a:pt x="640" y="0"/>
                    </a:moveTo>
                    <a:cubicBezTo>
                      <a:pt x="23" y="0"/>
                      <a:pt x="0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3" name="Google Shape;5903;p69"/>
              <p:cNvSpPr/>
              <p:nvPr/>
            </p:nvSpPr>
            <p:spPr>
              <a:xfrm>
                <a:off x="5416025" y="363097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1" y="1"/>
                    </a:moveTo>
                    <a:cubicBezTo>
                      <a:pt x="1" y="1"/>
                      <a:pt x="1" y="891"/>
                      <a:pt x="571" y="891"/>
                    </a:cubicBezTo>
                    <a:cubicBezTo>
                      <a:pt x="1142" y="891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4" name="Google Shape;5904;p69"/>
              <p:cNvSpPr/>
              <p:nvPr/>
            </p:nvSpPr>
            <p:spPr>
              <a:xfrm>
                <a:off x="5366950" y="3519700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60" y="731"/>
                      <a:pt x="960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5" name="Google Shape;5905;p69"/>
              <p:cNvSpPr/>
              <p:nvPr/>
            </p:nvSpPr>
            <p:spPr>
              <a:xfrm>
                <a:off x="5228300" y="3620700"/>
                <a:ext cx="245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32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82" y="731"/>
                      <a:pt x="982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6" name="Google Shape;5906;p69"/>
              <p:cNvSpPr/>
              <p:nvPr/>
            </p:nvSpPr>
            <p:spPr>
              <a:xfrm>
                <a:off x="5477100" y="3738825"/>
                <a:ext cx="1942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46" extrusionOk="0">
                    <a:moveTo>
                      <a:pt x="388" y="1"/>
                    </a:moveTo>
                    <a:cubicBezTo>
                      <a:pt x="183" y="23"/>
                      <a:pt x="0" y="183"/>
                      <a:pt x="0" y="389"/>
                    </a:cubicBezTo>
                    <a:cubicBezTo>
                      <a:pt x="23" y="411"/>
                      <a:pt x="23" y="434"/>
                      <a:pt x="23" y="457"/>
                    </a:cubicBezTo>
                    <a:cubicBezTo>
                      <a:pt x="23" y="663"/>
                      <a:pt x="183" y="845"/>
                      <a:pt x="388" y="845"/>
                    </a:cubicBezTo>
                    <a:cubicBezTo>
                      <a:pt x="594" y="822"/>
                      <a:pt x="776" y="685"/>
                      <a:pt x="776" y="457"/>
                    </a:cubicBezTo>
                    <a:cubicBezTo>
                      <a:pt x="776" y="434"/>
                      <a:pt x="776" y="411"/>
                      <a:pt x="776" y="389"/>
                    </a:cubicBezTo>
                    <a:cubicBezTo>
                      <a:pt x="776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7" name="Google Shape;5907;p69"/>
              <p:cNvSpPr/>
              <p:nvPr/>
            </p:nvSpPr>
            <p:spPr>
              <a:xfrm>
                <a:off x="5522750" y="3813575"/>
                <a:ext cx="239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754" extrusionOk="0">
                    <a:moveTo>
                      <a:pt x="479" y="1"/>
                    </a:moveTo>
                    <a:cubicBezTo>
                      <a:pt x="0" y="1"/>
                      <a:pt x="0" y="754"/>
                      <a:pt x="479" y="754"/>
                    </a:cubicBezTo>
                    <a:cubicBezTo>
                      <a:pt x="959" y="754"/>
                      <a:pt x="95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8" name="Google Shape;5908;p69"/>
              <p:cNvSpPr/>
              <p:nvPr/>
            </p:nvSpPr>
            <p:spPr>
              <a:xfrm>
                <a:off x="4614875" y="39419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8" y="982"/>
                      <a:pt x="1278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69"/>
              <p:cNvSpPr/>
              <p:nvPr/>
            </p:nvSpPr>
            <p:spPr>
              <a:xfrm>
                <a:off x="4641675" y="3753525"/>
                <a:ext cx="320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47" extrusionOk="0">
                    <a:moveTo>
                      <a:pt x="619" y="0"/>
                    </a:moveTo>
                    <a:cubicBezTo>
                      <a:pt x="516" y="0"/>
                      <a:pt x="418" y="27"/>
                      <a:pt x="320" y="97"/>
                    </a:cubicBezTo>
                    <a:cubicBezTo>
                      <a:pt x="115" y="189"/>
                      <a:pt x="47" y="371"/>
                      <a:pt x="24" y="577"/>
                    </a:cubicBezTo>
                    <a:cubicBezTo>
                      <a:pt x="1" y="736"/>
                      <a:pt x="115" y="896"/>
                      <a:pt x="252" y="988"/>
                    </a:cubicBezTo>
                    <a:cubicBezTo>
                      <a:pt x="324" y="1031"/>
                      <a:pt x="397" y="1047"/>
                      <a:pt x="469" y="1047"/>
                    </a:cubicBezTo>
                    <a:cubicBezTo>
                      <a:pt x="511" y="1047"/>
                      <a:pt x="553" y="1042"/>
                      <a:pt x="594" y="1033"/>
                    </a:cubicBezTo>
                    <a:cubicBezTo>
                      <a:pt x="617" y="1035"/>
                      <a:pt x="639" y="1037"/>
                      <a:pt x="662" y="1037"/>
                    </a:cubicBezTo>
                    <a:cubicBezTo>
                      <a:pt x="870" y="1037"/>
                      <a:pt x="1083" y="940"/>
                      <a:pt x="1165" y="714"/>
                    </a:cubicBezTo>
                    <a:cubicBezTo>
                      <a:pt x="1279" y="440"/>
                      <a:pt x="1142" y="97"/>
                      <a:pt x="823" y="29"/>
                    </a:cubicBezTo>
                    <a:cubicBezTo>
                      <a:pt x="752" y="11"/>
                      <a:pt x="685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69"/>
              <p:cNvSpPr/>
              <p:nvPr/>
            </p:nvSpPr>
            <p:spPr>
              <a:xfrm>
                <a:off x="4559525" y="3847825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5"/>
                      <a:pt x="639" y="1005"/>
                    </a:cubicBezTo>
                    <a:cubicBezTo>
                      <a:pt x="1278" y="1005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1" name="Google Shape;5911;p69"/>
              <p:cNvSpPr/>
              <p:nvPr/>
            </p:nvSpPr>
            <p:spPr>
              <a:xfrm>
                <a:off x="4471625" y="3862075"/>
                <a:ext cx="308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83" extrusionOk="0">
                    <a:moveTo>
                      <a:pt x="617" y="1"/>
                    </a:moveTo>
                    <a:cubicBezTo>
                      <a:pt x="1" y="1"/>
                      <a:pt x="1" y="982"/>
                      <a:pt x="617" y="982"/>
                    </a:cubicBezTo>
                    <a:cubicBezTo>
                      <a:pt x="1234" y="982"/>
                      <a:pt x="1234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2" name="Google Shape;5912;p69"/>
              <p:cNvSpPr/>
              <p:nvPr/>
            </p:nvSpPr>
            <p:spPr>
              <a:xfrm>
                <a:off x="4424275" y="36943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0"/>
                    </a:moveTo>
                    <a:cubicBezTo>
                      <a:pt x="0" y="0"/>
                      <a:pt x="0" y="936"/>
                      <a:pt x="594" y="936"/>
                    </a:cubicBezTo>
                    <a:cubicBezTo>
                      <a:pt x="1187" y="936"/>
                      <a:pt x="1187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3" name="Google Shape;5913;p69"/>
              <p:cNvSpPr/>
              <p:nvPr/>
            </p:nvSpPr>
            <p:spPr>
              <a:xfrm>
                <a:off x="4492750" y="377420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23" y="1"/>
                      <a:pt x="0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4" name="Google Shape;5914;p69"/>
              <p:cNvSpPr/>
              <p:nvPr/>
            </p:nvSpPr>
            <p:spPr>
              <a:xfrm>
                <a:off x="4563500" y="3656700"/>
                <a:ext cx="266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66" extrusionOk="0">
                    <a:moveTo>
                      <a:pt x="542" y="1"/>
                    </a:moveTo>
                    <a:cubicBezTo>
                      <a:pt x="426" y="1"/>
                      <a:pt x="307" y="42"/>
                      <a:pt x="206" y="136"/>
                    </a:cubicBezTo>
                    <a:cubicBezTo>
                      <a:pt x="206" y="159"/>
                      <a:pt x="183" y="159"/>
                      <a:pt x="183" y="181"/>
                    </a:cubicBezTo>
                    <a:cubicBezTo>
                      <a:pt x="1" y="341"/>
                      <a:pt x="1" y="638"/>
                      <a:pt x="183" y="798"/>
                    </a:cubicBezTo>
                    <a:cubicBezTo>
                      <a:pt x="183" y="798"/>
                      <a:pt x="206" y="820"/>
                      <a:pt x="206" y="820"/>
                    </a:cubicBezTo>
                    <a:cubicBezTo>
                      <a:pt x="305" y="919"/>
                      <a:pt x="435" y="965"/>
                      <a:pt x="562" y="965"/>
                    </a:cubicBezTo>
                    <a:cubicBezTo>
                      <a:pt x="817" y="965"/>
                      <a:pt x="1066" y="782"/>
                      <a:pt x="1051" y="478"/>
                    </a:cubicBezTo>
                    <a:cubicBezTo>
                      <a:pt x="1035" y="197"/>
                      <a:pt x="795" y="1"/>
                      <a:pt x="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5" name="Google Shape;5915;p69"/>
              <p:cNvSpPr/>
              <p:nvPr/>
            </p:nvSpPr>
            <p:spPr>
              <a:xfrm>
                <a:off x="4666225" y="3573350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56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6" name="Google Shape;5916;p69"/>
              <p:cNvSpPr/>
              <p:nvPr/>
            </p:nvSpPr>
            <p:spPr>
              <a:xfrm>
                <a:off x="4578925" y="350487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0" y="0"/>
                      <a:pt x="0" y="913"/>
                      <a:pt x="571" y="913"/>
                    </a:cubicBezTo>
                    <a:cubicBezTo>
                      <a:pt x="1164" y="913"/>
                      <a:pt x="1164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69"/>
              <p:cNvSpPr/>
              <p:nvPr/>
            </p:nvSpPr>
            <p:spPr>
              <a:xfrm>
                <a:off x="4471075" y="3573925"/>
                <a:ext cx="25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1004" y="776"/>
                      <a:pt x="1004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69"/>
              <p:cNvSpPr/>
              <p:nvPr/>
            </p:nvSpPr>
            <p:spPr>
              <a:xfrm>
                <a:off x="4360375" y="3524275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593" y="0"/>
                    </a:moveTo>
                    <a:cubicBezTo>
                      <a:pt x="0" y="0"/>
                      <a:pt x="0" y="936"/>
                      <a:pt x="593" y="936"/>
                    </a:cubicBezTo>
                    <a:cubicBezTo>
                      <a:pt x="1210" y="936"/>
                      <a:pt x="1210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9" name="Google Shape;5919;p69"/>
              <p:cNvSpPr/>
              <p:nvPr/>
            </p:nvSpPr>
            <p:spPr>
              <a:xfrm>
                <a:off x="4425425" y="3422700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0" name="Google Shape;5920;p69"/>
              <p:cNvSpPr/>
              <p:nvPr/>
            </p:nvSpPr>
            <p:spPr>
              <a:xfrm>
                <a:off x="4497875" y="3470050"/>
                <a:ext cx="320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279" y="1005"/>
                      <a:pt x="1279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69"/>
              <p:cNvSpPr/>
              <p:nvPr/>
            </p:nvSpPr>
            <p:spPr>
              <a:xfrm>
                <a:off x="4611450" y="3358775"/>
                <a:ext cx="314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83" extrusionOk="0">
                    <a:moveTo>
                      <a:pt x="639" y="1"/>
                    </a:moveTo>
                    <a:cubicBezTo>
                      <a:pt x="0" y="1"/>
                      <a:pt x="0" y="982"/>
                      <a:pt x="639" y="982"/>
                    </a:cubicBezTo>
                    <a:cubicBezTo>
                      <a:pt x="1256" y="982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69"/>
              <p:cNvSpPr/>
              <p:nvPr/>
            </p:nvSpPr>
            <p:spPr>
              <a:xfrm>
                <a:off x="4666800" y="3325125"/>
                <a:ext cx="308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2" extrusionOk="0">
                    <a:moveTo>
                      <a:pt x="616" y="0"/>
                    </a:moveTo>
                    <a:cubicBezTo>
                      <a:pt x="0" y="0"/>
                      <a:pt x="0" y="982"/>
                      <a:pt x="616" y="982"/>
                    </a:cubicBezTo>
                    <a:cubicBezTo>
                      <a:pt x="1233" y="982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69"/>
              <p:cNvSpPr/>
              <p:nvPr/>
            </p:nvSpPr>
            <p:spPr>
              <a:xfrm>
                <a:off x="4665075" y="3463225"/>
                <a:ext cx="274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45" extrusionOk="0">
                    <a:moveTo>
                      <a:pt x="549" y="0"/>
                    </a:moveTo>
                    <a:cubicBezTo>
                      <a:pt x="1" y="0"/>
                      <a:pt x="1" y="845"/>
                      <a:pt x="549" y="845"/>
                    </a:cubicBezTo>
                    <a:cubicBezTo>
                      <a:pt x="1096" y="845"/>
                      <a:pt x="1096" y="0"/>
                      <a:pt x="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69"/>
              <p:cNvSpPr/>
              <p:nvPr/>
            </p:nvSpPr>
            <p:spPr>
              <a:xfrm>
                <a:off x="4500175" y="33199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60"/>
                      <a:pt x="616" y="960"/>
                    </a:cubicBezTo>
                    <a:cubicBezTo>
                      <a:pt x="1233" y="960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69"/>
              <p:cNvSpPr/>
              <p:nvPr/>
            </p:nvSpPr>
            <p:spPr>
              <a:xfrm>
                <a:off x="4576050" y="3155075"/>
                <a:ext cx="314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60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56" y="959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6" name="Google Shape;5926;p69"/>
              <p:cNvSpPr/>
              <p:nvPr/>
            </p:nvSpPr>
            <p:spPr>
              <a:xfrm>
                <a:off x="4605725" y="3258425"/>
                <a:ext cx="234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4" extrusionOk="0">
                    <a:moveTo>
                      <a:pt x="415" y="0"/>
                    </a:moveTo>
                    <a:cubicBezTo>
                      <a:pt x="319" y="0"/>
                      <a:pt x="227" y="35"/>
                      <a:pt x="161" y="112"/>
                    </a:cubicBezTo>
                    <a:cubicBezTo>
                      <a:pt x="1" y="272"/>
                      <a:pt x="1" y="500"/>
                      <a:pt x="161" y="660"/>
                    </a:cubicBezTo>
                    <a:cubicBezTo>
                      <a:pt x="183" y="683"/>
                      <a:pt x="206" y="705"/>
                      <a:pt x="229" y="751"/>
                    </a:cubicBezTo>
                    <a:cubicBezTo>
                      <a:pt x="298" y="819"/>
                      <a:pt x="400" y="854"/>
                      <a:pt x="503" y="854"/>
                    </a:cubicBezTo>
                    <a:cubicBezTo>
                      <a:pt x="606" y="854"/>
                      <a:pt x="708" y="819"/>
                      <a:pt x="777" y="751"/>
                    </a:cubicBezTo>
                    <a:cubicBezTo>
                      <a:pt x="914" y="591"/>
                      <a:pt x="937" y="340"/>
                      <a:pt x="777" y="180"/>
                    </a:cubicBezTo>
                    <a:cubicBezTo>
                      <a:pt x="754" y="158"/>
                      <a:pt x="731" y="135"/>
                      <a:pt x="708" y="112"/>
                    </a:cubicBezTo>
                    <a:cubicBezTo>
                      <a:pt x="626" y="41"/>
                      <a:pt x="518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7" name="Google Shape;5927;p69"/>
              <p:cNvSpPr/>
              <p:nvPr/>
            </p:nvSpPr>
            <p:spPr>
              <a:xfrm>
                <a:off x="4450525" y="31567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7" y="1"/>
                    </a:moveTo>
                    <a:cubicBezTo>
                      <a:pt x="0" y="1"/>
                      <a:pt x="0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69"/>
              <p:cNvSpPr/>
              <p:nvPr/>
            </p:nvSpPr>
            <p:spPr>
              <a:xfrm>
                <a:off x="4387750" y="32931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79" y="982"/>
                      <a:pt x="1279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69"/>
              <p:cNvSpPr/>
              <p:nvPr/>
            </p:nvSpPr>
            <p:spPr>
              <a:xfrm>
                <a:off x="4282750" y="3203475"/>
                <a:ext cx="234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22" extrusionOk="0">
                    <a:moveTo>
                      <a:pt x="440" y="1"/>
                    </a:moveTo>
                    <a:cubicBezTo>
                      <a:pt x="210" y="1"/>
                      <a:pt x="1" y="231"/>
                      <a:pt x="1" y="461"/>
                    </a:cubicBezTo>
                    <a:cubicBezTo>
                      <a:pt x="1" y="691"/>
                      <a:pt x="210" y="921"/>
                      <a:pt x="440" y="921"/>
                    </a:cubicBezTo>
                    <a:cubicBezTo>
                      <a:pt x="483" y="921"/>
                      <a:pt x="528" y="913"/>
                      <a:pt x="571" y="895"/>
                    </a:cubicBezTo>
                    <a:cubicBezTo>
                      <a:pt x="594" y="872"/>
                      <a:pt x="617" y="872"/>
                      <a:pt x="617" y="872"/>
                    </a:cubicBezTo>
                    <a:cubicBezTo>
                      <a:pt x="800" y="803"/>
                      <a:pt x="937" y="666"/>
                      <a:pt x="937" y="461"/>
                    </a:cubicBezTo>
                    <a:cubicBezTo>
                      <a:pt x="937" y="256"/>
                      <a:pt x="800" y="141"/>
                      <a:pt x="617" y="50"/>
                    </a:cubicBezTo>
                    <a:cubicBezTo>
                      <a:pt x="617" y="50"/>
                      <a:pt x="594" y="50"/>
                      <a:pt x="571" y="27"/>
                    </a:cubicBezTo>
                    <a:cubicBezTo>
                      <a:pt x="528" y="9"/>
                      <a:pt x="483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69"/>
              <p:cNvSpPr/>
              <p:nvPr/>
            </p:nvSpPr>
            <p:spPr>
              <a:xfrm>
                <a:off x="4338675" y="33656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69"/>
              <p:cNvSpPr/>
              <p:nvPr/>
            </p:nvSpPr>
            <p:spPr>
              <a:xfrm>
                <a:off x="4358075" y="31402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69"/>
              <p:cNvSpPr/>
              <p:nvPr/>
            </p:nvSpPr>
            <p:spPr>
              <a:xfrm>
                <a:off x="4445950" y="3002150"/>
                <a:ext cx="29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8" extrusionOk="0">
                    <a:moveTo>
                      <a:pt x="663" y="0"/>
                    </a:moveTo>
                    <a:cubicBezTo>
                      <a:pt x="206" y="23"/>
                      <a:pt x="1" y="525"/>
                      <a:pt x="298" y="868"/>
                    </a:cubicBezTo>
                    <a:lnTo>
                      <a:pt x="343" y="890"/>
                    </a:lnTo>
                    <a:cubicBezTo>
                      <a:pt x="412" y="982"/>
                      <a:pt x="531" y="1027"/>
                      <a:pt x="654" y="1027"/>
                    </a:cubicBezTo>
                    <a:cubicBezTo>
                      <a:pt x="777" y="1027"/>
                      <a:pt x="902" y="982"/>
                      <a:pt x="982" y="890"/>
                    </a:cubicBezTo>
                    <a:lnTo>
                      <a:pt x="1005" y="868"/>
                    </a:lnTo>
                    <a:cubicBezTo>
                      <a:pt x="1142" y="708"/>
                      <a:pt x="1188" y="502"/>
                      <a:pt x="1119" y="320"/>
                    </a:cubicBezTo>
                    <a:cubicBezTo>
                      <a:pt x="1028" y="137"/>
                      <a:pt x="845" y="0"/>
                      <a:pt x="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69"/>
              <p:cNvSpPr/>
              <p:nvPr/>
            </p:nvSpPr>
            <p:spPr>
              <a:xfrm>
                <a:off x="4501875" y="3050850"/>
                <a:ext cx="30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43" extrusionOk="0">
                    <a:moveTo>
                      <a:pt x="602" y="1"/>
                    </a:moveTo>
                    <a:cubicBezTo>
                      <a:pt x="483" y="1"/>
                      <a:pt x="363" y="41"/>
                      <a:pt x="275" y="129"/>
                    </a:cubicBezTo>
                    <a:cubicBezTo>
                      <a:pt x="252" y="175"/>
                      <a:pt x="206" y="221"/>
                      <a:pt x="183" y="289"/>
                    </a:cubicBezTo>
                    <a:cubicBezTo>
                      <a:pt x="1" y="631"/>
                      <a:pt x="206" y="1042"/>
                      <a:pt x="617" y="1042"/>
                    </a:cubicBezTo>
                    <a:cubicBezTo>
                      <a:pt x="1028" y="1042"/>
                      <a:pt x="1233" y="631"/>
                      <a:pt x="1051" y="289"/>
                    </a:cubicBezTo>
                    <a:cubicBezTo>
                      <a:pt x="1028" y="221"/>
                      <a:pt x="982" y="175"/>
                      <a:pt x="937" y="129"/>
                    </a:cubicBezTo>
                    <a:cubicBezTo>
                      <a:pt x="854" y="47"/>
                      <a:pt x="729" y="1"/>
                      <a:pt x="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4" name="Google Shape;5934;p69"/>
              <p:cNvSpPr/>
              <p:nvPr/>
            </p:nvSpPr>
            <p:spPr>
              <a:xfrm>
                <a:off x="4584625" y="3036375"/>
                <a:ext cx="297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88" extrusionOk="0">
                    <a:moveTo>
                      <a:pt x="580" y="1"/>
                    </a:moveTo>
                    <a:cubicBezTo>
                      <a:pt x="508" y="1"/>
                      <a:pt x="434" y="12"/>
                      <a:pt x="366" y="24"/>
                    </a:cubicBezTo>
                    <a:cubicBezTo>
                      <a:pt x="229" y="69"/>
                      <a:pt x="137" y="183"/>
                      <a:pt x="69" y="297"/>
                    </a:cubicBezTo>
                    <a:cubicBezTo>
                      <a:pt x="0" y="457"/>
                      <a:pt x="46" y="571"/>
                      <a:pt x="92" y="708"/>
                    </a:cubicBezTo>
                    <a:cubicBezTo>
                      <a:pt x="160" y="845"/>
                      <a:pt x="251" y="937"/>
                      <a:pt x="366" y="1005"/>
                    </a:cubicBezTo>
                    <a:cubicBezTo>
                      <a:pt x="450" y="1062"/>
                      <a:pt x="544" y="1087"/>
                      <a:pt x="636" y="1087"/>
                    </a:cubicBezTo>
                    <a:cubicBezTo>
                      <a:pt x="842" y="1087"/>
                      <a:pt x="1040" y="959"/>
                      <a:pt x="1119" y="754"/>
                    </a:cubicBezTo>
                    <a:cubicBezTo>
                      <a:pt x="1187" y="617"/>
                      <a:pt x="1187" y="480"/>
                      <a:pt x="1119" y="343"/>
                    </a:cubicBezTo>
                    <a:cubicBezTo>
                      <a:pt x="1050" y="183"/>
                      <a:pt x="936" y="92"/>
                      <a:pt x="776" y="46"/>
                    </a:cubicBezTo>
                    <a:cubicBezTo>
                      <a:pt x="719" y="12"/>
                      <a:pt x="651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5" name="Google Shape;5935;p69"/>
              <p:cNvSpPr/>
              <p:nvPr/>
            </p:nvSpPr>
            <p:spPr>
              <a:xfrm>
                <a:off x="4538975" y="2845750"/>
                <a:ext cx="291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154" extrusionOk="0">
                    <a:moveTo>
                      <a:pt x="646" y="1"/>
                    </a:moveTo>
                    <a:cubicBezTo>
                      <a:pt x="636" y="1"/>
                      <a:pt x="626" y="1"/>
                      <a:pt x="617" y="2"/>
                    </a:cubicBezTo>
                    <a:cubicBezTo>
                      <a:pt x="411" y="2"/>
                      <a:pt x="206" y="139"/>
                      <a:pt x="137" y="322"/>
                    </a:cubicBezTo>
                    <a:cubicBezTo>
                      <a:pt x="23" y="436"/>
                      <a:pt x="0" y="596"/>
                      <a:pt x="0" y="732"/>
                    </a:cubicBezTo>
                    <a:cubicBezTo>
                      <a:pt x="46" y="938"/>
                      <a:pt x="160" y="1052"/>
                      <a:pt x="343" y="1121"/>
                    </a:cubicBezTo>
                    <a:cubicBezTo>
                      <a:pt x="404" y="1143"/>
                      <a:pt x="464" y="1153"/>
                      <a:pt x="524" y="1153"/>
                    </a:cubicBezTo>
                    <a:cubicBezTo>
                      <a:pt x="642" y="1153"/>
                      <a:pt x="754" y="1113"/>
                      <a:pt x="845" y="1052"/>
                    </a:cubicBezTo>
                    <a:cubicBezTo>
                      <a:pt x="1050" y="938"/>
                      <a:pt x="1119" y="732"/>
                      <a:pt x="1142" y="527"/>
                    </a:cubicBezTo>
                    <a:cubicBezTo>
                      <a:pt x="1164" y="264"/>
                      <a:pt x="890" y="1"/>
                      <a:pt x="6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69"/>
              <p:cNvSpPr/>
              <p:nvPr/>
            </p:nvSpPr>
            <p:spPr>
              <a:xfrm>
                <a:off x="4277625" y="3048375"/>
                <a:ext cx="25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0" extrusionOk="0">
                    <a:moveTo>
                      <a:pt x="503" y="0"/>
                    </a:moveTo>
                    <a:cubicBezTo>
                      <a:pt x="388" y="0"/>
                      <a:pt x="251" y="46"/>
                      <a:pt x="160" y="137"/>
                    </a:cubicBezTo>
                    <a:cubicBezTo>
                      <a:pt x="23" y="274"/>
                      <a:pt x="0" y="457"/>
                      <a:pt x="23" y="639"/>
                    </a:cubicBezTo>
                    <a:cubicBezTo>
                      <a:pt x="23" y="639"/>
                      <a:pt x="23" y="662"/>
                      <a:pt x="23" y="662"/>
                    </a:cubicBezTo>
                    <a:cubicBezTo>
                      <a:pt x="66" y="856"/>
                      <a:pt x="272" y="1029"/>
                      <a:pt x="467" y="1029"/>
                    </a:cubicBezTo>
                    <a:cubicBezTo>
                      <a:pt x="479" y="1029"/>
                      <a:pt x="491" y="1028"/>
                      <a:pt x="503" y="1027"/>
                    </a:cubicBezTo>
                    <a:cubicBezTo>
                      <a:pt x="708" y="1027"/>
                      <a:pt x="959" y="890"/>
                      <a:pt x="982" y="662"/>
                    </a:cubicBezTo>
                    <a:cubicBezTo>
                      <a:pt x="982" y="662"/>
                      <a:pt x="982" y="639"/>
                      <a:pt x="1005" y="639"/>
                    </a:cubicBezTo>
                    <a:cubicBezTo>
                      <a:pt x="1027" y="457"/>
                      <a:pt x="1005" y="274"/>
                      <a:pt x="868" y="137"/>
                    </a:cubicBezTo>
                    <a:cubicBezTo>
                      <a:pt x="776" y="46"/>
                      <a:pt x="63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7" name="Google Shape;5937;p69"/>
              <p:cNvSpPr/>
              <p:nvPr/>
            </p:nvSpPr>
            <p:spPr>
              <a:xfrm>
                <a:off x="4353525" y="3035050"/>
                <a:ext cx="33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83" extrusionOk="0">
                    <a:moveTo>
                      <a:pt x="744" y="1"/>
                    </a:moveTo>
                    <a:cubicBezTo>
                      <a:pt x="694" y="1"/>
                      <a:pt x="643" y="10"/>
                      <a:pt x="594" y="31"/>
                    </a:cubicBezTo>
                    <a:cubicBezTo>
                      <a:pt x="457" y="77"/>
                      <a:pt x="274" y="145"/>
                      <a:pt x="183" y="259"/>
                    </a:cubicBezTo>
                    <a:cubicBezTo>
                      <a:pt x="69" y="396"/>
                      <a:pt x="0" y="556"/>
                      <a:pt x="69" y="738"/>
                    </a:cubicBezTo>
                    <a:cubicBezTo>
                      <a:pt x="114" y="898"/>
                      <a:pt x="228" y="1035"/>
                      <a:pt x="388" y="1058"/>
                    </a:cubicBezTo>
                    <a:cubicBezTo>
                      <a:pt x="449" y="1075"/>
                      <a:pt x="510" y="1083"/>
                      <a:pt x="571" y="1083"/>
                    </a:cubicBezTo>
                    <a:cubicBezTo>
                      <a:pt x="670" y="1083"/>
                      <a:pt x="769" y="1063"/>
                      <a:pt x="867" y="1035"/>
                    </a:cubicBezTo>
                    <a:cubicBezTo>
                      <a:pt x="1141" y="967"/>
                      <a:pt x="1324" y="670"/>
                      <a:pt x="1233" y="396"/>
                    </a:cubicBezTo>
                    <a:cubicBezTo>
                      <a:pt x="1177" y="191"/>
                      <a:pt x="968" y="1"/>
                      <a:pt x="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8" name="Google Shape;5938;p69"/>
              <p:cNvSpPr/>
              <p:nvPr/>
            </p:nvSpPr>
            <p:spPr>
              <a:xfrm>
                <a:off x="4335825" y="2880725"/>
                <a:ext cx="302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8" extrusionOk="0">
                    <a:moveTo>
                      <a:pt x="515" y="1"/>
                    </a:moveTo>
                    <a:cubicBezTo>
                      <a:pt x="429" y="1"/>
                      <a:pt x="343" y="21"/>
                      <a:pt x="274" y="64"/>
                    </a:cubicBezTo>
                    <a:cubicBezTo>
                      <a:pt x="92" y="201"/>
                      <a:pt x="1" y="406"/>
                      <a:pt x="46" y="635"/>
                    </a:cubicBezTo>
                    <a:cubicBezTo>
                      <a:pt x="46" y="680"/>
                      <a:pt x="69" y="703"/>
                      <a:pt x="92" y="749"/>
                    </a:cubicBezTo>
                    <a:cubicBezTo>
                      <a:pt x="162" y="977"/>
                      <a:pt x="353" y="1137"/>
                      <a:pt x="573" y="1137"/>
                    </a:cubicBezTo>
                    <a:cubicBezTo>
                      <a:pt x="639" y="1137"/>
                      <a:pt x="708" y="1123"/>
                      <a:pt x="777" y="1091"/>
                    </a:cubicBezTo>
                    <a:cubicBezTo>
                      <a:pt x="1050" y="977"/>
                      <a:pt x="1210" y="612"/>
                      <a:pt x="1028" y="361"/>
                    </a:cubicBezTo>
                    <a:cubicBezTo>
                      <a:pt x="982" y="269"/>
                      <a:pt x="936" y="224"/>
                      <a:pt x="891" y="155"/>
                    </a:cubicBezTo>
                    <a:cubicBezTo>
                      <a:pt x="805" y="56"/>
                      <a:pt x="658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69"/>
              <p:cNvSpPr/>
              <p:nvPr/>
            </p:nvSpPr>
            <p:spPr>
              <a:xfrm>
                <a:off x="4412850" y="2887450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56" y="982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0" name="Google Shape;5940;p69"/>
              <p:cNvSpPr/>
              <p:nvPr/>
            </p:nvSpPr>
            <p:spPr>
              <a:xfrm>
                <a:off x="4421425" y="26888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9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1" name="Google Shape;5941;p69"/>
              <p:cNvSpPr/>
              <p:nvPr/>
            </p:nvSpPr>
            <p:spPr>
              <a:xfrm>
                <a:off x="4471625" y="2773325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60" y="731"/>
                      <a:pt x="960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2" name="Google Shape;5942;p69"/>
              <p:cNvSpPr/>
              <p:nvPr/>
            </p:nvSpPr>
            <p:spPr>
              <a:xfrm>
                <a:off x="4554375" y="2651775"/>
                <a:ext cx="285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1" extrusionOk="0">
                    <a:moveTo>
                      <a:pt x="571" y="0"/>
                    </a:moveTo>
                    <a:cubicBezTo>
                      <a:pt x="446" y="0"/>
                      <a:pt x="320" y="46"/>
                      <a:pt x="252" y="137"/>
                    </a:cubicBezTo>
                    <a:cubicBezTo>
                      <a:pt x="160" y="229"/>
                      <a:pt x="115" y="297"/>
                      <a:pt x="92" y="411"/>
                    </a:cubicBezTo>
                    <a:cubicBezTo>
                      <a:pt x="1" y="731"/>
                      <a:pt x="252" y="1050"/>
                      <a:pt x="571" y="1050"/>
                    </a:cubicBezTo>
                    <a:cubicBezTo>
                      <a:pt x="891" y="1050"/>
                      <a:pt x="1142" y="731"/>
                      <a:pt x="1051" y="411"/>
                    </a:cubicBezTo>
                    <a:cubicBezTo>
                      <a:pt x="1028" y="297"/>
                      <a:pt x="982" y="229"/>
                      <a:pt x="891" y="137"/>
                    </a:cubicBezTo>
                    <a:cubicBezTo>
                      <a:pt x="822" y="46"/>
                      <a:pt x="697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3" name="Google Shape;5943;p69"/>
              <p:cNvSpPr/>
              <p:nvPr/>
            </p:nvSpPr>
            <p:spPr>
              <a:xfrm>
                <a:off x="4530400" y="2550500"/>
                <a:ext cx="3027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76" extrusionOk="0">
                    <a:moveTo>
                      <a:pt x="606" y="0"/>
                    </a:moveTo>
                    <a:cubicBezTo>
                      <a:pt x="452" y="0"/>
                      <a:pt x="298" y="80"/>
                      <a:pt x="184" y="240"/>
                    </a:cubicBezTo>
                    <a:cubicBezTo>
                      <a:pt x="138" y="308"/>
                      <a:pt x="92" y="399"/>
                      <a:pt x="69" y="491"/>
                    </a:cubicBezTo>
                    <a:cubicBezTo>
                      <a:pt x="1" y="833"/>
                      <a:pt x="252" y="1176"/>
                      <a:pt x="617" y="1176"/>
                    </a:cubicBezTo>
                    <a:cubicBezTo>
                      <a:pt x="960" y="1176"/>
                      <a:pt x="1211" y="833"/>
                      <a:pt x="1142" y="491"/>
                    </a:cubicBezTo>
                    <a:cubicBezTo>
                      <a:pt x="1119" y="399"/>
                      <a:pt x="1074" y="308"/>
                      <a:pt x="1028" y="240"/>
                    </a:cubicBezTo>
                    <a:cubicBezTo>
                      <a:pt x="914" y="80"/>
                      <a:pt x="760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4" name="Google Shape;5944;p69"/>
              <p:cNvSpPr/>
              <p:nvPr/>
            </p:nvSpPr>
            <p:spPr>
              <a:xfrm>
                <a:off x="4635625" y="2572600"/>
                <a:ext cx="306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122" extrusionOk="0">
                    <a:moveTo>
                      <a:pt x="506" y="1"/>
                    </a:moveTo>
                    <a:cubicBezTo>
                      <a:pt x="221" y="1"/>
                      <a:pt x="0" y="268"/>
                      <a:pt x="60" y="588"/>
                    </a:cubicBezTo>
                    <a:cubicBezTo>
                      <a:pt x="106" y="725"/>
                      <a:pt x="174" y="862"/>
                      <a:pt x="289" y="976"/>
                    </a:cubicBezTo>
                    <a:cubicBezTo>
                      <a:pt x="383" y="1070"/>
                      <a:pt x="525" y="1122"/>
                      <a:pt x="666" y="1122"/>
                    </a:cubicBezTo>
                    <a:cubicBezTo>
                      <a:pt x="799" y="1122"/>
                      <a:pt x="930" y="1076"/>
                      <a:pt x="1019" y="976"/>
                    </a:cubicBezTo>
                    <a:cubicBezTo>
                      <a:pt x="1202" y="771"/>
                      <a:pt x="1224" y="428"/>
                      <a:pt x="1019" y="223"/>
                    </a:cubicBezTo>
                    <a:cubicBezTo>
                      <a:pt x="905" y="132"/>
                      <a:pt x="791" y="40"/>
                      <a:pt x="631" y="18"/>
                    </a:cubicBezTo>
                    <a:cubicBezTo>
                      <a:pt x="588" y="6"/>
                      <a:pt x="547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5" name="Google Shape;5945;p69"/>
              <p:cNvSpPr/>
              <p:nvPr/>
            </p:nvSpPr>
            <p:spPr>
              <a:xfrm>
                <a:off x="4694175" y="2406400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63" y="1"/>
                    </a:moveTo>
                    <a:cubicBezTo>
                      <a:pt x="1" y="1"/>
                      <a:pt x="1" y="1005"/>
                      <a:pt x="663" y="1005"/>
                    </a:cubicBezTo>
                    <a:cubicBezTo>
                      <a:pt x="1302" y="1005"/>
                      <a:pt x="1302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6" name="Google Shape;5946;p69"/>
              <p:cNvSpPr/>
              <p:nvPr/>
            </p:nvSpPr>
            <p:spPr>
              <a:xfrm>
                <a:off x="4632550" y="2371600"/>
                <a:ext cx="314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59" extrusionOk="0">
                    <a:moveTo>
                      <a:pt x="640" y="0"/>
                    </a:moveTo>
                    <a:cubicBezTo>
                      <a:pt x="1" y="0"/>
                      <a:pt x="1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7" name="Google Shape;5947;p69"/>
              <p:cNvSpPr/>
              <p:nvPr/>
            </p:nvSpPr>
            <p:spPr>
              <a:xfrm>
                <a:off x="4594900" y="2482300"/>
                <a:ext cx="325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01" y="1028"/>
                      <a:pt x="1301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8" name="Google Shape;5948;p69"/>
              <p:cNvSpPr/>
              <p:nvPr/>
            </p:nvSpPr>
            <p:spPr>
              <a:xfrm>
                <a:off x="4538400" y="2956325"/>
                <a:ext cx="251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95" extrusionOk="0">
                    <a:moveTo>
                      <a:pt x="516" y="1"/>
                    </a:moveTo>
                    <a:cubicBezTo>
                      <a:pt x="413" y="1"/>
                      <a:pt x="315" y="36"/>
                      <a:pt x="252" y="121"/>
                    </a:cubicBezTo>
                    <a:cubicBezTo>
                      <a:pt x="229" y="144"/>
                      <a:pt x="206" y="167"/>
                      <a:pt x="183" y="213"/>
                    </a:cubicBezTo>
                    <a:cubicBezTo>
                      <a:pt x="46" y="372"/>
                      <a:pt x="1" y="623"/>
                      <a:pt x="183" y="783"/>
                    </a:cubicBezTo>
                    <a:cubicBezTo>
                      <a:pt x="260" y="860"/>
                      <a:pt x="358" y="895"/>
                      <a:pt x="457" y="895"/>
                    </a:cubicBezTo>
                    <a:cubicBezTo>
                      <a:pt x="563" y="895"/>
                      <a:pt x="671" y="854"/>
                      <a:pt x="754" y="783"/>
                    </a:cubicBezTo>
                    <a:cubicBezTo>
                      <a:pt x="777" y="760"/>
                      <a:pt x="799" y="738"/>
                      <a:pt x="845" y="715"/>
                    </a:cubicBezTo>
                    <a:cubicBezTo>
                      <a:pt x="1005" y="578"/>
                      <a:pt x="982" y="281"/>
                      <a:pt x="845" y="121"/>
                    </a:cubicBezTo>
                    <a:cubicBezTo>
                      <a:pt x="760" y="48"/>
                      <a:pt x="63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1579" y="123080"/>
            <a:ext cx="6326611" cy="684180"/>
          </a:xfrm>
        </p:spPr>
        <p:txBody>
          <a:bodyPr/>
          <a:lstStyle/>
          <a:p>
            <a:r>
              <a:rPr lang="es-ES" sz="3600" dirty="0" err="1"/>
              <a:t>soal</a:t>
            </a:r>
            <a:r>
              <a:rPr lang="es-ES" sz="3600" dirty="0"/>
              <a:t> 3</a:t>
            </a:r>
            <a:endParaRPr lang="en-US" sz="3600" dirty="0"/>
          </a:p>
        </p:txBody>
      </p:sp>
      <p:sp>
        <p:nvSpPr>
          <p:cNvPr id="129" name="Subtitle 3"/>
          <p:cNvSpPr>
            <a:spLocks noGrp="1"/>
          </p:cNvSpPr>
          <p:nvPr>
            <p:ph type="subTitle" idx="1"/>
          </p:nvPr>
        </p:nvSpPr>
        <p:spPr>
          <a:xfrm>
            <a:off x="1131389" y="834049"/>
            <a:ext cx="7063494" cy="4032683"/>
          </a:xfrm>
        </p:spPr>
        <p:txBody>
          <a:bodyPr/>
          <a:lstStyle/>
          <a:p>
            <a:pPr marL="180975" indent="0" algn="just">
              <a:lnSpc>
                <a:spcPct val="150000"/>
              </a:lnSpc>
            </a:pPr>
            <a:r>
              <a:rPr lang="en-US" sz="1400" dirty="0" err="1"/>
              <a:t>Ayat</a:t>
            </a:r>
            <a:r>
              <a:rPr lang="en-US" sz="1400" dirty="0"/>
              <a:t> </a:t>
            </a:r>
            <a:r>
              <a:rPr lang="en-US" sz="1400" dirty="0" err="1"/>
              <a:t>Jurnal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Siklus</a:t>
            </a:r>
            <a:r>
              <a:rPr lang="en-US" sz="1400" dirty="0"/>
              <a:t> </a:t>
            </a:r>
            <a:r>
              <a:rPr lang="en-US" sz="1400" dirty="0" err="1"/>
              <a:t>Akuntansi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. Skywalker stepson Company </a:t>
            </a:r>
            <a:r>
              <a:rPr lang="en-US" sz="1400" dirty="0" err="1"/>
              <a:t>mengeluarkan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sebesar</a:t>
            </a:r>
            <a:r>
              <a:rPr lang="en-US" sz="1400" dirty="0"/>
              <a:t> $40.000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tenaga</a:t>
            </a:r>
            <a:r>
              <a:rPr lang="en-US" sz="1400" dirty="0"/>
              <a:t>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saldo</a:t>
            </a:r>
            <a:r>
              <a:rPr lang="en-US" sz="1400" dirty="0"/>
              <a:t> </a:t>
            </a:r>
            <a:r>
              <a:rPr lang="en-US" sz="1400" dirty="0" err="1"/>
              <a:t>akun-akun</a:t>
            </a:r>
            <a:r>
              <a:rPr lang="en-US" sz="1400" dirty="0"/>
              <a:t> </a:t>
            </a:r>
            <a:r>
              <a:rPr lang="en-US" sz="1400" dirty="0" err="1"/>
              <a:t>berikut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diawal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diakhir</a:t>
            </a:r>
            <a:r>
              <a:rPr lang="en-US" sz="1400" dirty="0"/>
              <a:t> </a:t>
            </a:r>
            <a:r>
              <a:rPr lang="en-US" sz="1400" dirty="0" err="1"/>
              <a:t>tahun</a:t>
            </a:r>
            <a:r>
              <a:rPr lang="en-US" sz="1400" dirty="0"/>
              <a:t> 20A:</a:t>
            </a:r>
          </a:p>
          <a:p>
            <a:pPr marL="180975" indent="0" algn="just">
              <a:lnSpc>
                <a:spcPct val="150000"/>
              </a:lnSpc>
            </a:pPr>
            <a:r>
              <a:rPr lang="en-US" sz="1400" dirty="0"/>
              <a:t>			1 </a:t>
            </a:r>
            <a:r>
              <a:rPr lang="en-US" sz="1400" dirty="0" err="1"/>
              <a:t>Januari</a:t>
            </a:r>
            <a:r>
              <a:rPr lang="en-US" sz="1400" dirty="0"/>
              <a:t> 	31 </a:t>
            </a:r>
            <a:r>
              <a:rPr lang="en-US" sz="1400" dirty="0" err="1"/>
              <a:t>Desember</a:t>
            </a:r>
            <a:endParaRPr lang="en-US" sz="1400" dirty="0"/>
          </a:p>
          <a:p>
            <a:pPr marL="180975" indent="0" algn="just">
              <a:lnSpc>
                <a:spcPct val="150000"/>
              </a:lnSpc>
            </a:pPr>
            <a:r>
              <a:rPr lang="en-US" sz="1400" dirty="0" err="1"/>
              <a:t>Barang</a:t>
            </a:r>
            <a:r>
              <a:rPr lang="en-US" sz="1400" dirty="0"/>
              <a:t> </a:t>
            </a:r>
            <a:r>
              <a:rPr lang="en-US" sz="1400" dirty="0" err="1"/>
              <a:t>jadi</a:t>
            </a:r>
            <a:r>
              <a:rPr lang="en-US" sz="1400" dirty="0"/>
              <a:t> 		$28.000 	$45.000</a:t>
            </a:r>
          </a:p>
          <a:p>
            <a:pPr marL="180975" indent="0" algn="just">
              <a:lnSpc>
                <a:spcPct val="150000"/>
              </a:lnSpc>
            </a:pPr>
            <a:r>
              <a:rPr lang="en-US" sz="1400" dirty="0" err="1"/>
              <a:t>Barang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proses 		12.000 	14.000</a:t>
            </a:r>
          </a:p>
          <a:p>
            <a:pPr marL="180975" indent="0" algn="just">
              <a:lnSpc>
                <a:spcPct val="150000"/>
              </a:lnSpc>
            </a:pP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baku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perlengkapan</a:t>
            </a:r>
            <a:r>
              <a:rPr lang="en-US" sz="1400" dirty="0"/>
              <a:t> 	17.000 	24.000</a:t>
            </a:r>
          </a:p>
          <a:p>
            <a:pPr marL="180975" indent="0" algn="just">
              <a:lnSpc>
                <a:spcPct val="150000"/>
              </a:lnSpc>
            </a:pP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pokok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		140.000</a:t>
            </a:r>
          </a:p>
          <a:p>
            <a:pPr marL="180975" indent="0" algn="just">
              <a:lnSpc>
                <a:spcPct val="150000"/>
              </a:lnSpc>
            </a:pPr>
            <a:r>
              <a:rPr lang="en-US" sz="1400" dirty="0" err="1"/>
              <a:t>Pengendali</a:t>
            </a:r>
            <a:r>
              <a:rPr lang="en-US" sz="1400" dirty="0"/>
              <a:t> overhead 			35.000</a:t>
            </a:r>
          </a:p>
          <a:p>
            <a:pPr marL="180975" indent="0" algn="just">
              <a:lnSpc>
                <a:spcPct val="150000"/>
              </a:lnSpc>
            </a:pPr>
            <a:r>
              <a:rPr lang="en-US" sz="1400" dirty="0" err="1"/>
              <a:t>Diminta</a:t>
            </a:r>
            <a:r>
              <a:rPr lang="en-US" sz="1400" dirty="0"/>
              <a:t> : </a:t>
            </a:r>
            <a:r>
              <a:rPr lang="en-US" sz="1400" dirty="0" err="1"/>
              <a:t>Rekonstruksikan</a:t>
            </a:r>
            <a:r>
              <a:rPr lang="en-US" sz="1400" dirty="0"/>
              <a:t> </a:t>
            </a:r>
            <a:r>
              <a:rPr lang="en-US" sz="1400" dirty="0" err="1"/>
              <a:t>ayat-ayat</a:t>
            </a:r>
            <a:r>
              <a:rPr lang="en-US" sz="1400" dirty="0"/>
              <a:t> </a:t>
            </a:r>
            <a:r>
              <a:rPr lang="en-US" sz="1400" dirty="0" err="1"/>
              <a:t>jurnal</a:t>
            </a:r>
            <a:r>
              <a:rPr lang="en-US" sz="1400" dirty="0"/>
              <a:t> yang </a:t>
            </a:r>
            <a:r>
              <a:rPr lang="en-US" sz="1400" dirty="0" err="1"/>
              <a:t>dicatat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di</a:t>
            </a:r>
          </a:p>
          <a:p>
            <a:pPr marL="180975" indent="0" algn="just">
              <a:lnSpc>
                <a:spcPct val="150000"/>
              </a:lnSpc>
            </a:pPr>
            <a:r>
              <a:rPr lang="en-US" sz="1400" dirty="0" err="1"/>
              <a:t>tahun</a:t>
            </a:r>
            <a:r>
              <a:rPr lang="en-US" sz="1400" dirty="0"/>
              <a:t> 20A.</a:t>
            </a:r>
          </a:p>
        </p:txBody>
      </p:sp>
    </p:spTree>
    <p:extLst>
      <p:ext uri="{BB962C8B-B14F-4D97-AF65-F5344CB8AC3E}">
        <p14:creationId xmlns:p14="http://schemas.microsoft.com/office/powerpoint/2010/main" val="82882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" name="Google Shape;4014;p40"/>
          <p:cNvSpPr txBox="1">
            <a:spLocks noGrp="1"/>
          </p:cNvSpPr>
          <p:nvPr>
            <p:ph type="title"/>
          </p:nvPr>
        </p:nvSpPr>
        <p:spPr>
          <a:xfrm>
            <a:off x="222025" y="314324"/>
            <a:ext cx="3245075" cy="981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/>
              <a:t>neraca</a:t>
            </a:r>
            <a:r>
              <a:rPr lang="en-US" sz="3200" dirty="0"/>
              <a:t> </a:t>
            </a:r>
            <a:r>
              <a:rPr lang="en-US" sz="3200" dirty="0" err="1"/>
              <a:t>saldo</a:t>
            </a:r>
            <a:r>
              <a:rPr lang="en-US" sz="3200" dirty="0"/>
              <a:t> New Hope Manufacturing Company</a:t>
            </a:r>
            <a:endParaRPr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463" y="314325"/>
            <a:ext cx="4120698" cy="478696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4" name="Google Shape;5824;p69"/>
          <p:cNvSpPr/>
          <p:nvPr/>
        </p:nvSpPr>
        <p:spPr>
          <a:xfrm rot="-5400000">
            <a:off x="-236802" y="3740259"/>
            <a:ext cx="1593868" cy="1154813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25" name="Google Shape;5825;p69"/>
          <p:cNvGrpSpPr/>
          <p:nvPr/>
        </p:nvGrpSpPr>
        <p:grpSpPr>
          <a:xfrm rot="9900149">
            <a:off x="18949" y="55130"/>
            <a:ext cx="1535022" cy="740665"/>
            <a:chOff x="5867000" y="376300"/>
            <a:chExt cx="1185050" cy="571800"/>
          </a:xfrm>
        </p:grpSpPr>
        <p:sp>
          <p:nvSpPr>
            <p:cNvPr id="5826" name="Google Shape;5826;p69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69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69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69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69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69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69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69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69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69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69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69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69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69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69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69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69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69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69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69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6" name="Google Shape;5846;p69"/>
          <p:cNvGrpSpPr/>
          <p:nvPr/>
        </p:nvGrpSpPr>
        <p:grpSpPr>
          <a:xfrm rot="1001851" flipH="1">
            <a:off x="-499337" y="3920290"/>
            <a:ext cx="1279703" cy="1376568"/>
            <a:chOff x="7605975" y="3020775"/>
            <a:chExt cx="2008100" cy="2160100"/>
          </a:xfrm>
        </p:grpSpPr>
        <p:sp>
          <p:nvSpPr>
            <p:cNvPr id="5847" name="Google Shape;5847;p69"/>
            <p:cNvSpPr/>
            <p:nvPr/>
          </p:nvSpPr>
          <p:spPr>
            <a:xfrm>
              <a:off x="7605975" y="3020775"/>
              <a:ext cx="2008100" cy="2160100"/>
            </a:xfrm>
            <a:custGeom>
              <a:avLst/>
              <a:gdLst/>
              <a:ahLst/>
              <a:cxnLst/>
              <a:rect l="l" t="t" r="r" b="b"/>
              <a:pathLst>
                <a:path w="80324" h="86404" extrusionOk="0">
                  <a:moveTo>
                    <a:pt x="42639" y="1"/>
                  </a:moveTo>
                  <a:lnTo>
                    <a:pt x="42639" y="1"/>
                  </a:lnTo>
                  <a:cubicBezTo>
                    <a:pt x="33166" y="3904"/>
                    <a:pt x="28008" y="13970"/>
                    <a:pt x="23671" y="23260"/>
                  </a:cubicBezTo>
                  <a:cubicBezTo>
                    <a:pt x="22370" y="26067"/>
                    <a:pt x="21046" y="28966"/>
                    <a:pt x="20955" y="32047"/>
                  </a:cubicBezTo>
                  <a:cubicBezTo>
                    <a:pt x="20886" y="34695"/>
                    <a:pt x="21731" y="37274"/>
                    <a:pt x="22552" y="39785"/>
                  </a:cubicBezTo>
                  <a:lnTo>
                    <a:pt x="31500" y="66742"/>
                  </a:lnTo>
                  <a:cubicBezTo>
                    <a:pt x="28738" y="62222"/>
                    <a:pt x="25839" y="57566"/>
                    <a:pt x="21411" y="54713"/>
                  </a:cubicBezTo>
                  <a:cubicBezTo>
                    <a:pt x="19162" y="53260"/>
                    <a:pt x="16401" y="52419"/>
                    <a:pt x="13734" y="52419"/>
                  </a:cubicBezTo>
                  <a:cubicBezTo>
                    <a:pt x="11121" y="52419"/>
                    <a:pt x="8598" y="53226"/>
                    <a:pt x="6734" y="55055"/>
                  </a:cubicBezTo>
                  <a:cubicBezTo>
                    <a:pt x="4840" y="56904"/>
                    <a:pt x="3904" y="59461"/>
                    <a:pt x="3037" y="61949"/>
                  </a:cubicBezTo>
                  <a:cubicBezTo>
                    <a:pt x="1941" y="65167"/>
                    <a:pt x="937" y="68408"/>
                    <a:pt x="1" y="71695"/>
                  </a:cubicBezTo>
                  <a:cubicBezTo>
                    <a:pt x="3653" y="68134"/>
                    <a:pt x="7830" y="64368"/>
                    <a:pt x="12920" y="64254"/>
                  </a:cubicBezTo>
                  <a:cubicBezTo>
                    <a:pt x="13013" y="64252"/>
                    <a:pt x="13104" y="64251"/>
                    <a:pt x="13196" y="64251"/>
                  </a:cubicBezTo>
                  <a:cubicBezTo>
                    <a:pt x="22016" y="64251"/>
                    <a:pt x="26952" y="73976"/>
                    <a:pt x="30792" y="80460"/>
                  </a:cubicBezTo>
                  <a:cubicBezTo>
                    <a:pt x="32093" y="82642"/>
                    <a:pt x="33903" y="86403"/>
                    <a:pt x="36715" y="86403"/>
                  </a:cubicBezTo>
                  <a:cubicBezTo>
                    <a:pt x="37110" y="86403"/>
                    <a:pt x="37524" y="86329"/>
                    <a:pt x="37959" y="86166"/>
                  </a:cubicBezTo>
                  <a:cubicBezTo>
                    <a:pt x="41589" y="84797"/>
                    <a:pt x="42547" y="78246"/>
                    <a:pt x="43689" y="75142"/>
                  </a:cubicBezTo>
                  <a:cubicBezTo>
                    <a:pt x="45766" y="69549"/>
                    <a:pt x="49669" y="64665"/>
                    <a:pt x="54668" y="61401"/>
                  </a:cubicBezTo>
                  <a:cubicBezTo>
                    <a:pt x="56950" y="59917"/>
                    <a:pt x="59529" y="58753"/>
                    <a:pt x="62268" y="58639"/>
                  </a:cubicBezTo>
                  <a:cubicBezTo>
                    <a:pt x="62411" y="58633"/>
                    <a:pt x="62553" y="58631"/>
                    <a:pt x="62695" y="58631"/>
                  </a:cubicBezTo>
                  <a:cubicBezTo>
                    <a:pt x="69026" y="58631"/>
                    <a:pt x="74161" y="64019"/>
                    <a:pt x="80323" y="65783"/>
                  </a:cubicBezTo>
                  <a:cubicBezTo>
                    <a:pt x="77128" y="63432"/>
                    <a:pt x="75119" y="59849"/>
                    <a:pt x="73362" y="56288"/>
                  </a:cubicBezTo>
                  <a:cubicBezTo>
                    <a:pt x="71604" y="52750"/>
                    <a:pt x="69915" y="49052"/>
                    <a:pt x="67130" y="46245"/>
                  </a:cubicBezTo>
                  <a:cubicBezTo>
                    <a:pt x="64965" y="44026"/>
                    <a:pt x="61917" y="42439"/>
                    <a:pt x="58886" y="42439"/>
                  </a:cubicBezTo>
                  <a:cubicBezTo>
                    <a:pt x="58051" y="42439"/>
                    <a:pt x="57216" y="42559"/>
                    <a:pt x="56402" y="42821"/>
                  </a:cubicBezTo>
                  <a:cubicBezTo>
                    <a:pt x="52796" y="43985"/>
                    <a:pt x="50536" y="47477"/>
                    <a:pt x="48687" y="50787"/>
                  </a:cubicBezTo>
                  <a:cubicBezTo>
                    <a:pt x="45560" y="56402"/>
                    <a:pt x="42753" y="62177"/>
                    <a:pt x="40265" y="68089"/>
                  </a:cubicBezTo>
                  <a:cubicBezTo>
                    <a:pt x="39124" y="61515"/>
                    <a:pt x="42091" y="54896"/>
                    <a:pt x="42091" y="48231"/>
                  </a:cubicBezTo>
                  <a:cubicBezTo>
                    <a:pt x="42091" y="39032"/>
                    <a:pt x="36499" y="30336"/>
                    <a:pt x="37457" y="21183"/>
                  </a:cubicBezTo>
                  <a:cubicBezTo>
                    <a:pt x="38233" y="13901"/>
                    <a:pt x="43095" y="7305"/>
                    <a:pt x="4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48" name="Google Shape;5848;p69"/>
            <p:cNvGrpSpPr/>
            <p:nvPr/>
          </p:nvGrpSpPr>
          <p:grpSpPr>
            <a:xfrm>
              <a:off x="7700700" y="3100675"/>
              <a:ext cx="1764425" cy="1795825"/>
              <a:chOff x="3782300" y="2371600"/>
              <a:chExt cx="1764425" cy="1795825"/>
            </a:xfrm>
          </p:grpSpPr>
          <p:sp>
            <p:nvSpPr>
              <p:cNvPr id="5849" name="Google Shape;5849;p69"/>
              <p:cNvSpPr/>
              <p:nvPr/>
            </p:nvSpPr>
            <p:spPr>
              <a:xfrm>
                <a:off x="4386600" y="4059525"/>
                <a:ext cx="3940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73" extrusionOk="0">
                    <a:moveTo>
                      <a:pt x="777" y="0"/>
                    </a:moveTo>
                    <a:cubicBezTo>
                      <a:pt x="526" y="23"/>
                      <a:pt x="298" y="183"/>
                      <a:pt x="206" y="388"/>
                    </a:cubicBezTo>
                    <a:cubicBezTo>
                      <a:pt x="1" y="799"/>
                      <a:pt x="343" y="1256"/>
                      <a:pt x="754" y="1256"/>
                    </a:cubicBezTo>
                    <a:cubicBezTo>
                      <a:pt x="800" y="1267"/>
                      <a:pt x="840" y="1273"/>
                      <a:pt x="880" y="1273"/>
                    </a:cubicBezTo>
                    <a:cubicBezTo>
                      <a:pt x="920" y="1273"/>
                      <a:pt x="960" y="1267"/>
                      <a:pt x="1005" y="1256"/>
                    </a:cubicBezTo>
                    <a:cubicBezTo>
                      <a:pt x="1462" y="1187"/>
                      <a:pt x="1576" y="640"/>
                      <a:pt x="1325" y="297"/>
                    </a:cubicBezTo>
                    <a:cubicBezTo>
                      <a:pt x="1188" y="115"/>
                      <a:pt x="1005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0" name="Google Shape;5850;p69"/>
              <p:cNvSpPr/>
              <p:nvPr/>
            </p:nvSpPr>
            <p:spPr>
              <a:xfrm>
                <a:off x="4293600" y="3998575"/>
                <a:ext cx="222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49" extrusionOk="0">
                    <a:moveTo>
                      <a:pt x="410" y="1"/>
                    </a:moveTo>
                    <a:cubicBezTo>
                      <a:pt x="340" y="1"/>
                      <a:pt x="269" y="20"/>
                      <a:pt x="206" y="65"/>
                    </a:cubicBezTo>
                    <a:cubicBezTo>
                      <a:pt x="69" y="156"/>
                      <a:pt x="0" y="316"/>
                      <a:pt x="46" y="453"/>
                    </a:cubicBezTo>
                    <a:cubicBezTo>
                      <a:pt x="46" y="453"/>
                      <a:pt x="46" y="475"/>
                      <a:pt x="46" y="475"/>
                    </a:cubicBezTo>
                    <a:cubicBezTo>
                      <a:pt x="46" y="698"/>
                      <a:pt x="225" y="848"/>
                      <a:pt x="440" y="848"/>
                    </a:cubicBezTo>
                    <a:cubicBezTo>
                      <a:pt x="468" y="848"/>
                      <a:pt x="497" y="846"/>
                      <a:pt x="525" y="841"/>
                    </a:cubicBezTo>
                    <a:cubicBezTo>
                      <a:pt x="754" y="795"/>
                      <a:pt x="891" y="544"/>
                      <a:pt x="822" y="316"/>
                    </a:cubicBezTo>
                    <a:cubicBezTo>
                      <a:pt x="773" y="134"/>
                      <a:pt x="592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1" name="Google Shape;5851;p69"/>
              <p:cNvSpPr/>
              <p:nvPr/>
            </p:nvSpPr>
            <p:spPr>
              <a:xfrm>
                <a:off x="4366650" y="3987225"/>
                <a:ext cx="3140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148" extrusionOk="0">
                    <a:moveTo>
                      <a:pt x="644" y="1"/>
                    </a:moveTo>
                    <a:cubicBezTo>
                      <a:pt x="453" y="1"/>
                      <a:pt x="269" y="97"/>
                      <a:pt x="228" y="313"/>
                    </a:cubicBezTo>
                    <a:cubicBezTo>
                      <a:pt x="23" y="496"/>
                      <a:pt x="0" y="815"/>
                      <a:pt x="206" y="998"/>
                    </a:cubicBezTo>
                    <a:cubicBezTo>
                      <a:pt x="308" y="1101"/>
                      <a:pt x="444" y="1148"/>
                      <a:pt x="580" y="1148"/>
                    </a:cubicBezTo>
                    <a:cubicBezTo>
                      <a:pt x="746" y="1148"/>
                      <a:pt x="914" y="1078"/>
                      <a:pt x="1027" y="952"/>
                    </a:cubicBezTo>
                    <a:cubicBezTo>
                      <a:pt x="1233" y="724"/>
                      <a:pt x="1255" y="336"/>
                      <a:pt x="1004" y="131"/>
                    </a:cubicBezTo>
                    <a:cubicBezTo>
                      <a:pt x="911" y="47"/>
                      <a:pt x="776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2" name="Google Shape;5852;p69"/>
              <p:cNvSpPr/>
              <p:nvPr/>
            </p:nvSpPr>
            <p:spPr>
              <a:xfrm>
                <a:off x="4475050" y="4051875"/>
                <a:ext cx="28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52" extrusionOk="0">
                    <a:moveTo>
                      <a:pt x="635" y="1"/>
                    </a:moveTo>
                    <a:cubicBezTo>
                      <a:pt x="541" y="1"/>
                      <a:pt x="450" y="30"/>
                      <a:pt x="366" y="78"/>
                    </a:cubicBezTo>
                    <a:cubicBezTo>
                      <a:pt x="343" y="78"/>
                      <a:pt x="320" y="101"/>
                      <a:pt x="298" y="101"/>
                    </a:cubicBezTo>
                    <a:cubicBezTo>
                      <a:pt x="1" y="306"/>
                      <a:pt x="1" y="740"/>
                      <a:pt x="298" y="946"/>
                    </a:cubicBezTo>
                    <a:cubicBezTo>
                      <a:pt x="320" y="968"/>
                      <a:pt x="343" y="968"/>
                      <a:pt x="366" y="991"/>
                    </a:cubicBezTo>
                    <a:cubicBezTo>
                      <a:pt x="452" y="1028"/>
                      <a:pt x="544" y="1051"/>
                      <a:pt x="639" y="1051"/>
                    </a:cubicBezTo>
                    <a:cubicBezTo>
                      <a:pt x="721" y="1051"/>
                      <a:pt x="806" y="1034"/>
                      <a:pt x="891" y="991"/>
                    </a:cubicBezTo>
                    <a:cubicBezTo>
                      <a:pt x="1051" y="877"/>
                      <a:pt x="1142" y="717"/>
                      <a:pt x="1142" y="535"/>
                    </a:cubicBezTo>
                    <a:cubicBezTo>
                      <a:pt x="1142" y="352"/>
                      <a:pt x="1051" y="169"/>
                      <a:pt x="891" y="78"/>
                    </a:cubicBezTo>
                    <a:cubicBezTo>
                      <a:pt x="805" y="24"/>
                      <a:pt x="71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69"/>
              <p:cNvSpPr/>
              <p:nvPr/>
            </p:nvSpPr>
            <p:spPr>
              <a:xfrm>
                <a:off x="4267350" y="3878850"/>
                <a:ext cx="31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86" extrusionOk="0">
                    <a:moveTo>
                      <a:pt x="531" y="0"/>
                    </a:moveTo>
                    <a:cubicBezTo>
                      <a:pt x="457" y="0"/>
                      <a:pt x="384" y="18"/>
                      <a:pt x="320" y="60"/>
                    </a:cubicBezTo>
                    <a:cubicBezTo>
                      <a:pt x="252" y="106"/>
                      <a:pt x="206" y="152"/>
                      <a:pt x="160" y="197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15" y="243"/>
                      <a:pt x="115" y="266"/>
                      <a:pt x="92" y="266"/>
                    </a:cubicBezTo>
                    <a:lnTo>
                      <a:pt x="115" y="266"/>
                    </a:lnTo>
                    <a:cubicBezTo>
                      <a:pt x="46" y="357"/>
                      <a:pt x="0" y="471"/>
                      <a:pt x="0" y="585"/>
                    </a:cubicBezTo>
                    <a:cubicBezTo>
                      <a:pt x="13" y="674"/>
                      <a:pt x="19" y="721"/>
                      <a:pt x="17" y="721"/>
                    </a:cubicBezTo>
                    <a:cubicBezTo>
                      <a:pt x="16" y="721"/>
                      <a:pt x="11" y="692"/>
                      <a:pt x="0" y="631"/>
                    </a:cubicBezTo>
                    <a:lnTo>
                      <a:pt x="0" y="631"/>
                    </a:lnTo>
                    <a:cubicBezTo>
                      <a:pt x="0" y="699"/>
                      <a:pt x="23" y="768"/>
                      <a:pt x="46" y="836"/>
                    </a:cubicBezTo>
                    <a:cubicBezTo>
                      <a:pt x="92" y="950"/>
                      <a:pt x="183" y="1042"/>
                      <a:pt x="274" y="1087"/>
                    </a:cubicBezTo>
                    <a:cubicBezTo>
                      <a:pt x="379" y="1155"/>
                      <a:pt x="492" y="1186"/>
                      <a:pt x="603" y="1186"/>
                    </a:cubicBezTo>
                    <a:cubicBezTo>
                      <a:pt x="829" y="1186"/>
                      <a:pt x="1050" y="1058"/>
                      <a:pt x="1187" y="859"/>
                    </a:cubicBezTo>
                    <a:cubicBezTo>
                      <a:pt x="1279" y="699"/>
                      <a:pt x="1279" y="471"/>
                      <a:pt x="1187" y="334"/>
                    </a:cubicBezTo>
                    <a:cubicBezTo>
                      <a:pt x="1187" y="334"/>
                      <a:pt x="1165" y="311"/>
                      <a:pt x="1165" y="311"/>
                    </a:cubicBezTo>
                    <a:cubicBezTo>
                      <a:pt x="1073" y="174"/>
                      <a:pt x="936" y="83"/>
                      <a:pt x="777" y="60"/>
                    </a:cubicBezTo>
                    <a:cubicBezTo>
                      <a:pt x="703" y="24"/>
                      <a:pt x="617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4" name="Google Shape;5854;p69"/>
              <p:cNvSpPr/>
              <p:nvPr/>
            </p:nvSpPr>
            <p:spPr>
              <a:xfrm>
                <a:off x="4364350" y="3880925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5" name="Google Shape;5855;p69"/>
              <p:cNvSpPr/>
              <p:nvPr/>
            </p:nvSpPr>
            <p:spPr>
              <a:xfrm>
                <a:off x="4324425" y="393170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3" y="1"/>
                    </a:moveTo>
                    <a:cubicBezTo>
                      <a:pt x="0" y="1"/>
                      <a:pt x="0" y="891"/>
                      <a:pt x="593" y="891"/>
                    </a:cubicBezTo>
                    <a:cubicBezTo>
                      <a:pt x="1164" y="891"/>
                      <a:pt x="1164" y="1"/>
                      <a:pt x="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6" name="Google Shape;5856;p69"/>
              <p:cNvSpPr/>
              <p:nvPr/>
            </p:nvSpPr>
            <p:spPr>
              <a:xfrm>
                <a:off x="4164075" y="3873075"/>
                <a:ext cx="257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59" extrusionOk="0">
                    <a:moveTo>
                      <a:pt x="511" y="0"/>
                    </a:moveTo>
                    <a:cubicBezTo>
                      <a:pt x="348" y="0"/>
                      <a:pt x="183" y="74"/>
                      <a:pt x="114" y="223"/>
                    </a:cubicBezTo>
                    <a:cubicBezTo>
                      <a:pt x="91" y="314"/>
                      <a:pt x="46" y="405"/>
                      <a:pt x="23" y="520"/>
                    </a:cubicBezTo>
                    <a:cubicBezTo>
                      <a:pt x="0" y="702"/>
                      <a:pt x="23" y="885"/>
                      <a:pt x="160" y="1022"/>
                    </a:cubicBezTo>
                    <a:cubicBezTo>
                      <a:pt x="251" y="1113"/>
                      <a:pt x="365" y="1159"/>
                      <a:pt x="502" y="1159"/>
                    </a:cubicBezTo>
                    <a:cubicBezTo>
                      <a:pt x="639" y="1159"/>
                      <a:pt x="776" y="1113"/>
                      <a:pt x="867" y="1022"/>
                    </a:cubicBezTo>
                    <a:cubicBezTo>
                      <a:pt x="1004" y="885"/>
                      <a:pt x="1027" y="702"/>
                      <a:pt x="1004" y="520"/>
                    </a:cubicBezTo>
                    <a:cubicBezTo>
                      <a:pt x="982" y="405"/>
                      <a:pt x="936" y="314"/>
                      <a:pt x="890" y="223"/>
                    </a:cubicBezTo>
                    <a:cubicBezTo>
                      <a:pt x="833" y="74"/>
                      <a:pt x="673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7" name="Google Shape;5857;p69"/>
              <p:cNvSpPr/>
              <p:nvPr/>
            </p:nvSpPr>
            <p:spPr>
              <a:xfrm>
                <a:off x="4131550" y="3767500"/>
                <a:ext cx="268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77" extrusionOk="0">
                    <a:moveTo>
                      <a:pt x="536" y="1"/>
                    </a:moveTo>
                    <a:cubicBezTo>
                      <a:pt x="360" y="1"/>
                      <a:pt x="183" y="98"/>
                      <a:pt x="114" y="292"/>
                    </a:cubicBezTo>
                    <a:cubicBezTo>
                      <a:pt x="114" y="337"/>
                      <a:pt x="114" y="360"/>
                      <a:pt x="91" y="406"/>
                    </a:cubicBezTo>
                    <a:cubicBezTo>
                      <a:pt x="0" y="680"/>
                      <a:pt x="251" y="976"/>
                      <a:pt x="548" y="976"/>
                    </a:cubicBezTo>
                    <a:cubicBezTo>
                      <a:pt x="822" y="976"/>
                      <a:pt x="1073" y="680"/>
                      <a:pt x="982" y="406"/>
                    </a:cubicBezTo>
                    <a:cubicBezTo>
                      <a:pt x="959" y="360"/>
                      <a:pt x="959" y="337"/>
                      <a:pt x="959" y="292"/>
                    </a:cubicBezTo>
                    <a:cubicBezTo>
                      <a:pt x="890" y="98"/>
                      <a:pt x="713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8" name="Google Shape;5858;p69"/>
              <p:cNvSpPr/>
              <p:nvPr/>
            </p:nvSpPr>
            <p:spPr>
              <a:xfrm>
                <a:off x="4205725" y="3804450"/>
                <a:ext cx="274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28" extrusionOk="0">
                    <a:moveTo>
                      <a:pt x="548" y="1"/>
                    </a:moveTo>
                    <a:cubicBezTo>
                      <a:pt x="297" y="1"/>
                      <a:pt x="137" y="183"/>
                      <a:pt x="69" y="411"/>
                    </a:cubicBezTo>
                    <a:cubicBezTo>
                      <a:pt x="0" y="708"/>
                      <a:pt x="229" y="1028"/>
                      <a:pt x="548" y="1028"/>
                    </a:cubicBezTo>
                    <a:cubicBezTo>
                      <a:pt x="868" y="1028"/>
                      <a:pt x="1096" y="708"/>
                      <a:pt x="1027" y="411"/>
                    </a:cubicBezTo>
                    <a:cubicBezTo>
                      <a:pt x="959" y="183"/>
                      <a:pt x="79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9" name="Google Shape;5859;p69"/>
              <p:cNvSpPr/>
              <p:nvPr/>
            </p:nvSpPr>
            <p:spPr>
              <a:xfrm>
                <a:off x="4295300" y="3785050"/>
                <a:ext cx="291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914" extrusionOk="0">
                    <a:moveTo>
                      <a:pt x="572" y="0"/>
                    </a:moveTo>
                    <a:cubicBezTo>
                      <a:pt x="1" y="0"/>
                      <a:pt x="1" y="913"/>
                      <a:pt x="572" y="913"/>
                    </a:cubicBezTo>
                    <a:cubicBezTo>
                      <a:pt x="1165" y="913"/>
                      <a:pt x="1165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0" name="Google Shape;5860;p69"/>
              <p:cNvSpPr/>
              <p:nvPr/>
            </p:nvSpPr>
            <p:spPr>
              <a:xfrm>
                <a:off x="4233100" y="3732050"/>
                <a:ext cx="26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28" y="0"/>
                    </a:moveTo>
                    <a:cubicBezTo>
                      <a:pt x="587" y="0"/>
                      <a:pt x="545" y="7"/>
                      <a:pt x="503" y="21"/>
                    </a:cubicBezTo>
                    <a:cubicBezTo>
                      <a:pt x="480" y="21"/>
                      <a:pt x="435" y="43"/>
                      <a:pt x="412" y="43"/>
                    </a:cubicBezTo>
                    <a:cubicBezTo>
                      <a:pt x="1" y="157"/>
                      <a:pt x="1" y="751"/>
                      <a:pt x="412" y="842"/>
                    </a:cubicBezTo>
                    <a:cubicBezTo>
                      <a:pt x="435" y="865"/>
                      <a:pt x="480" y="865"/>
                      <a:pt x="503" y="888"/>
                    </a:cubicBezTo>
                    <a:cubicBezTo>
                      <a:pt x="542" y="901"/>
                      <a:pt x="582" y="907"/>
                      <a:pt x="621" y="907"/>
                    </a:cubicBezTo>
                    <a:cubicBezTo>
                      <a:pt x="856" y="907"/>
                      <a:pt x="1074" y="689"/>
                      <a:pt x="1074" y="454"/>
                    </a:cubicBezTo>
                    <a:cubicBezTo>
                      <a:pt x="1074" y="203"/>
                      <a:pt x="860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1" name="Google Shape;5861;p69"/>
              <p:cNvSpPr/>
              <p:nvPr/>
            </p:nvSpPr>
            <p:spPr>
              <a:xfrm>
                <a:off x="4127550" y="365210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0" y="0"/>
                      <a:pt x="0" y="913"/>
                      <a:pt x="594" y="913"/>
                    </a:cubicBezTo>
                    <a:cubicBezTo>
                      <a:pt x="1164" y="913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2" name="Google Shape;5862;p69"/>
              <p:cNvSpPr/>
              <p:nvPr/>
            </p:nvSpPr>
            <p:spPr>
              <a:xfrm>
                <a:off x="3962625" y="37131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65" y="913"/>
                      <a:pt x="1165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3" name="Google Shape;5863;p69"/>
              <p:cNvSpPr/>
              <p:nvPr/>
            </p:nvSpPr>
            <p:spPr>
              <a:xfrm>
                <a:off x="4045375" y="365722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65" y="914"/>
                      <a:pt x="1165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4" name="Google Shape;5864;p69"/>
              <p:cNvSpPr/>
              <p:nvPr/>
            </p:nvSpPr>
            <p:spPr>
              <a:xfrm>
                <a:off x="4043100" y="3761650"/>
                <a:ext cx="2855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1" y="891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69"/>
              <p:cNvSpPr/>
              <p:nvPr/>
            </p:nvSpPr>
            <p:spPr>
              <a:xfrm>
                <a:off x="4081900" y="3846100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617" y="1"/>
                    </a:moveTo>
                    <a:cubicBezTo>
                      <a:pt x="0" y="1"/>
                      <a:pt x="0" y="937"/>
                      <a:pt x="617" y="937"/>
                    </a:cubicBezTo>
                    <a:cubicBezTo>
                      <a:pt x="1210" y="937"/>
                      <a:pt x="1210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69"/>
              <p:cNvSpPr/>
              <p:nvPr/>
            </p:nvSpPr>
            <p:spPr>
              <a:xfrm>
                <a:off x="3957500" y="38706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4" y="0"/>
                    </a:moveTo>
                    <a:cubicBezTo>
                      <a:pt x="23" y="0"/>
                      <a:pt x="0" y="890"/>
                      <a:pt x="594" y="890"/>
                    </a:cubicBezTo>
                    <a:cubicBezTo>
                      <a:pt x="1164" y="890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69"/>
              <p:cNvSpPr/>
              <p:nvPr/>
            </p:nvSpPr>
            <p:spPr>
              <a:xfrm>
                <a:off x="3974625" y="3776975"/>
                <a:ext cx="251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921" extrusionOk="0">
                    <a:moveTo>
                      <a:pt x="552" y="0"/>
                    </a:moveTo>
                    <a:cubicBezTo>
                      <a:pt x="506" y="0"/>
                      <a:pt x="458" y="8"/>
                      <a:pt x="411" y="27"/>
                    </a:cubicBezTo>
                    <a:cubicBezTo>
                      <a:pt x="388" y="27"/>
                      <a:pt x="342" y="50"/>
                      <a:pt x="320" y="72"/>
                    </a:cubicBezTo>
                    <a:cubicBezTo>
                      <a:pt x="160" y="141"/>
                      <a:pt x="0" y="255"/>
                      <a:pt x="23" y="460"/>
                    </a:cubicBezTo>
                    <a:cubicBezTo>
                      <a:pt x="23" y="666"/>
                      <a:pt x="137" y="780"/>
                      <a:pt x="320" y="871"/>
                    </a:cubicBezTo>
                    <a:cubicBezTo>
                      <a:pt x="342" y="871"/>
                      <a:pt x="388" y="894"/>
                      <a:pt x="411" y="894"/>
                    </a:cubicBezTo>
                    <a:cubicBezTo>
                      <a:pt x="458" y="912"/>
                      <a:pt x="506" y="921"/>
                      <a:pt x="552" y="921"/>
                    </a:cubicBezTo>
                    <a:cubicBezTo>
                      <a:pt x="795" y="921"/>
                      <a:pt x="1004" y="691"/>
                      <a:pt x="1004" y="460"/>
                    </a:cubicBezTo>
                    <a:cubicBezTo>
                      <a:pt x="1004" y="230"/>
                      <a:pt x="795" y="0"/>
                      <a:pt x="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69"/>
              <p:cNvSpPr/>
              <p:nvPr/>
            </p:nvSpPr>
            <p:spPr>
              <a:xfrm>
                <a:off x="3873550" y="3804075"/>
                <a:ext cx="292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68" extrusionOk="0">
                    <a:moveTo>
                      <a:pt x="650" y="0"/>
                    </a:moveTo>
                    <a:cubicBezTo>
                      <a:pt x="498" y="0"/>
                      <a:pt x="346" y="77"/>
                      <a:pt x="254" y="221"/>
                    </a:cubicBezTo>
                    <a:cubicBezTo>
                      <a:pt x="231" y="244"/>
                      <a:pt x="208" y="289"/>
                      <a:pt x="186" y="335"/>
                    </a:cubicBezTo>
                    <a:cubicBezTo>
                      <a:pt x="0" y="613"/>
                      <a:pt x="267" y="967"/>
                      <a:pt x="557" y="967"/>
                    </a:cubicBezTo>
                    <a:cubicBezTo>
                      <a:pt x="624" y="967"/>
                      <a:pt x="692" y="948"/>
                      <a:pt x="756" y="906"/>
                    </a:cubicBezTo>
                    <a:lnTo>
                      <a:pt x="870" y="837"/>
                    </a:lnTo>
                    <a:cubicBezTo>
                      <a:pt x="1121" y="677"/>
                      <a:pt x="1167" y="335"/>
                      <a:pt x="962" y="130"/>
                    </a:cubicBezTo>
                    <a:cubicBezTo>
                      <a:pt x="874" y="42"/>
                      <a:pt x="762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69"/>
              <p:cNvSpPr/>
              <p:nvPr/>
            </p:nvSpPr>
            <p:spPr>
              <a:xfrm>
                <a:off x="3859350" y="389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2" y="891"/>
                      <a:pt x="1164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69"/>
              <p:cNvSpPr/>
              <p:nvPr/>
            </p:nvSpPr>
            <p:spPr>
              <a:xfrm>
                <a:off x="3782300" y="391572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2" y="0"/>
                    </a:moveTo>
                    <a:cubicBezTo>
                      <a:pt x="1" y="0"/>
                      <a:pt x="1" y="891"/>
                      <a:pt x="572" y="891"/>
                    </a:cubicBezTo>
                    <a:cubicBezTo>
                      <a:pt x="1142" y="891"/>
                      <a:pt x="1142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69"/>
              <p:cNvSpPr/>
              <p:nvPr/>
            </p:nvSpPr>
            <p:spPr>
              <a:xfrm>
                <a:off x="3782875" y="3833550"/>
                <a:ext cx="28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868" extrusionOk="0">
                    <a:moveTo>
                      <a:pt x="549" y="1"/>
                    </a:moveTo>
                    <a:cubicBezTo>
                      <a:pt x="1" y="1"/>
                      <a:pt x="1" y="868"/>
                      <a:pt x="549" y="868"/>
                    </a:cubicBezTo>
                    <a:cubicBezTo>
                      <a:pt x="1119" y="868"/>
                      <a:pt x="111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69"/>
              <p:cNvSpPr/>
              <p:nvPr/>
            </p:nvSpPr>
            <p:spPr>
              <a:xfrm>
                <a:off x="3827400" y="3742250"/>
                <a:ext cx="23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1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36" y="731"/>
                      <a:pt x="936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69"/>
              <p:cNvSpPr/>
              <p:nvPr/>
            </p:nvSpPr>
            <p:spPr>
              <a:xfrm>
                <a:off x="3889025" y="366065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1"/>
                    </a:moveTo>
                    <a:cubicBezTo>
                      <a:pt x="0" y="1"/>
                      <a:pt x="0" y="868"/>
                      <a:pt x="548" y="868"/>
                    </a:cubicBezTo>
                    <a:cubicBezTo>
                      <a:pt x="1119" y="868"/>
                      <a:pt x="111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69"/>
              <p:cNvSpPr/>
              <p:nvPr/>
            </p:nvSpPr>
            <p:spPr>
              <a:xfrm>
                <a:off x="3905000" y="372970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0"/>
                    </a:moveTo>
                    <a:cubicBezTo>
                      <a:pt x="0" y="0"/>
                      <a:pt x="0" y="868"/>
                      <a:pt x="548" y="868"/>
                    </a:cubicBezTo>
                    <a:cubicBezTo>
                      <a:pt x="1119" y="868"/>
                      <a:pt x="1119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69"/>
              <p:cNvSpPr/>
              <p:nvPr/>
            </p:nvSpPr>
            <p:spPr>
              <a:xfrm>
                <a:off x="4445375" y="4128225"/>
                <a:ext cx="304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33" extrusionOk="0">
                    <a:moveTo>
                      <a:pt x="624" y="1"/>
                    </a:moveTo>
                    <a:cubicBezTo>
                      <a:pt x="554" y="1"/>
                      <a:pt x="482" y="19"/>
                      <a:pt x="412" y="60"/>
                    </a:cubicBezTo>
                    <a:cubicBezTo>
                      <a:pt x="343" y="106"/>
                      <a:pt x="275" y="151"/>
                      <a:pt x="206" y="220"/>
                    </a:cubicBezTo>
                    <a:cubicBezTo>
                      <a:pt x="24" y="402"/>
                      <a:pt x="1" y="722"/>
                      <a:pt x="206" y="904"/>
                    </a:cubicBezTo>
                    <a:cubicBezTo>
                      <a:pt x="301" y="987"/>
                      <a:pt x="426" y="1033"/>
                      <a:pt x="549" y="1033"/>
                    </a:cubicBezTo>
                    <a:cubicBezTo>
                      <a:pt x="665" y="1033"/>
                      <a:pt x="780" y="993"/>
                      <a:pt x="868" y="904"/>
                    </a:cubicBezTo>
                    <a:cubicBezTo>
                      <a:pt x="937" y="836"/>
                      <a:pt x="982" y="745"/>
                      <a:pt x="1028" y="676"/>
                    </a:cubicBezTo>
                    <a:cubicBezTo>
                      <a:pt x="1215" y="377"/>
                      <a:pt x="942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69"/>
              <p:cNvSpPr/>
              <p:nvPr/>
            </p:nvSpPr>
            <p:spPr>
              <a:xfrm>
                <a:off x="4337550" y="4068150"/>
                <a:ext cx="26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0" extrusionOk="0">
                    <a:moveTo>
                      <a:pt x="605" y="0"/>
                    </a:moveTo>
                    <a:cubicBezTo>
                      <a:pt x="499" y="0"/>
                      <a:pt x="392" y="41"/>
                      <a:pt x="297" y="112"/>
                    </a:cubicBezTo>
                    <a:cubicBezTo>
                      <a:pt x="274" y="158"/>
                      <a:pt x="228" y="180"/>
                      <a:pt x="183" y="203"/>
                    </a:cubicBezTo>
                    <a:cubicBezTo>
                      <a:pt x="0" y="340"/>
                      <a:pt x="23" y="683"/>
                      <a:pt x="183" y="820"/>
                    </a:cubicBezTo>
                    <a:cubicBezTo>
                      <a:pt x="268" y="893"/>
                      <a:pt x="393" y="940"/>
                      <a:pt x="515" y="940"/>
                    </a:cubicBezTo>
                    <a:cubicBezTo>
                      <a:pt x="621" y="940"/>
                      <a:pt x="725" y="904"/>
                      <a:pt x="799" y="820"/>
                    </a:cubicBezTo>
                    <a:cubicBezTo>
                      <a:pt x="822" y="774"/>
                      <a:pt x="845" y="728"/>
                      <a:pt x="890" y="705"/>
                    </a:cubicBezTo>
                    <a:cubicBezTo>
                      <a:pt x="1004" y="523"/>
                      <a:pt x="1050" y="272"/>
                      <a:pt x="890" y="112"/>
                    </a:cubicBezTo>
                    <a:cubicBezTo>
                      <a:pt x="802" y="35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69"/>
              <p:cNvSpPr/>
              <p:nvPr/>
            </p:nvSpPr>
            <p:spPr>
              <a:xfrm>
                <a:off x="4577200" y="40378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1" y="0"/>
                      <a:pt x="1" y="913"/>
                      <a:pt x="571" y="913"/>
                    </a:cubicBezTo>
                    <a:cubicBezTo>
                      <a:pt x="1165" y="913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69"/>
              <p:cNvSpPr/>
              <p:nvPr/>
            </p:nvSpPr>
            <p:spPr>
              <a:xfrm>
                <a:off x="4537250" y="410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0"/>
                    </a:moveTo>
                    <a:cubicBezTo>
                      <a:pt x="1" y="0"/>
                      <a:pt x="1" y="891"/>
                      <a:pt x="571" y="891"/>
                    </a:cubicBezTo>
                    <a:cubicBezTo>
                      <a:pt x="1165" y="891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69"/>
              <p:cNvSpPr/>
              <p:nvPr/>
            </p:nvSpPr>
            <p:spPr>
              <a:xfrm>
                <a:off x="4643975" y="4143400"/>
                <a:ext cx="291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1" extrusionOk="0">
                    <a:moveTo>
                      <a:pt x="685" y="1"/>
                    </a:moveTo>
                    <a:cubicBezTo>
                      <a:pt x="571" y="1"/>
                      <a:pt x="457" y="24"/>
                      <a:pt x="343" y="46"/>
                    </a:cubicBezTo>
                    <a:cubicBezTo>
                      <a:pt x="160" y="115"/>
                      <a:pt x="0" y="275"/>
                      <a:pt x="23" y="480"/>
                    </a:cubicBezTo>
                    <a:cubicBezTo>
                      <a:pt x="23" y="685"/>
                      <a:pt x="160" y="845"/>
                      <a:pt x="343" y="914"/>
                    </a:cubicBezTo>
                    <a:cubicBezTo>
                      <a:pt x="457" y="959"/>
                      <a:pt x="571" y="959"/>
                      <a:pt x="685" y="959"/>
                    </a:cubicBezTo>
                    <a:cubicBezTo>
                      <a:pt x="696" y="960"/>
                      <a:pt x="706" y="961"/>
                      <a:pt x="717" y="961"/>
                    </a:cubicBezTo>
                    <a:cubicBezTo>
                      <a:pt x="955" y="961"/>
                      <a:pt x="1164" y="720"/>
                      <a:pt x="1164" y="480"/>
                    </a:cubicBezTo>
                    <a:cubicBezTo>
                      <a:pt x="1141" y="229"/>
                      <a:pt x="93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69"/>
              <p:cNvSpPr/>
              <p:nvPr/>
            </p:nvSpPr>
            <p:spPr>
              <a:xfrm>
                <a:off x="4669650" y="4068575"/>
                <a:ext cx="30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27" extrusionOk="0">
                    <a:moveTo>
                      <a:pt x="688" y="1"/>
                    </a:moveTo>
                    <a:cubicBezTo>
                      <a:pt x="560" y="1"/>
                      <a:pt x="436" y="47"/>
                      <a:pt x="343" y="141"/>
                    </a:cubicBezTo>
                    <a:cubicBezTo>
                      <a:pt x="274" y="232"/>
                      <a:pt x="183" y="323"/>
                      <a:pt x="137" y="437"/>
                    </a:cubicBezTo>
                    <a:cubicBezTo>
                      <a:pt x="0" y="688"/>
                      <a:pt x="69" y="1031"/>
                      <a:pt x="320" y="1168"/>
                    </a:cubicBezTo>
                    <a:cubicBezTo>
                      <a:pt x="404" y="1206"/>
                      <a:pt x="497" y="1226"/>
                      <a:pt x="590" y="1226"/>
                    </a:cubicBezTo>
                    <a:cubicBezTo>
                      <a:pt x="776" y="1226"/>
                      <a:pt x="959" y="1145"/>
                      <a:pt x="1050" y="962"/>
                    </a:cubicBezTo>
                    <a:cubicBezTo>
                      <a:pt x="1073" y="939"/>
                      <a:pt x="1073" y="894"/>
                      <a:pt x="1096" y="871"/>
                    </a:cubicBezTo>
                    <a:cubicBezTo>
                      <a:pt x="1120" y="822"/>
                      <a:pt x="1132" y="799"/>
                      <a:pt x="1130" y="799"/>
                    </a:cubicBezTo>
                    <a:lnTo>
                      <a:pt x="1130" y="799"/>
                    </a:lnTo>
                    <a:cubicBezTo>
                      <a:pt x="1128" y="799"/>
                      <a:pt x="1117" y="816"/>
                      <a:pt x="1096" y="848"/>
                    </a:cubicBezTo>
                    <a:cubicBezTo>
                      <a:pt x="1142" y="757"/>
                      <a:pt x="1164" y="711"/>
                      <a:pt x="1187" y="620"/>
                    </a:cubicBezTo>
                    <a:cubicBezTo>
                      <a:pt x="1210" y="414"/>
                      <a:pt x="1164" y="163"/>
                      <a:pt x="959" y="72"/>
                    </a:cubicBezTo>
                    <a:cubicBezTo>
                      <a:pt x="873" y="25"/>
                      <a:pt x="780" y="1"/>
                      <a:pt x="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1" name="Google Shape;5881;p69"/>
              <p:cNvSpPr/>
              <p:nvPr/>
            </p:nvSpPr>
            <p:spPr>
              <a:xfrm>
                <a:off x="4514300" y="3964000"/>
                <a:ext cx="326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99" extrusionOk="0">
                    <a:moveTo>
                      <a:pt x="686" y="1"/>
                    </a:moveTo>
                    <a:cubicBezTo>
                      <a:pt x="594" y="1"/>
                      <a:pt x="503" y="24"/>
                      <a:pt x="417" y="78"/>
                    </a:cubicBezTo>
                    <a:cubicBezTo>
                      <a:pt x="211" y="192"/>
                      <a:pt x="143" y="375"/>
                      <a:pt x="120" y="580"/>
                    </a:cubicBezTo>
                    <a:lnTo>
                      <a:pt x="120" y="489"/>
                    </a:lnTo>
                    <a:lnTo>
                      <a:pt x="120" y="489"/>
                    </a:lnTo>
                    <a:cubicBezTo>
                      <a:pt x="0" y="809"/>
                      <a:pt x="335" y="1199"/>
                      <a:pt x="666" y="1199"/>
                    </a:cubicBezTo>
                    <a:cubicBezTo>
                      <a:pt x="713" y="1199"/>
                      <a:pt x="759" y="1191"/>
                      <a:pt x="805" y="1174"/>
                    </a:cubicBezTo>
                    <a:lnTo>
                      <a:pt x="713" y="1174"/>
                    </a:lnTo>
                    <a:cubicBezTo>
                      <a:pt x="919" y="1151"/>
                      <a:pt x="1101" y="1060"/>
                      <a:pt x="1216" y="877"/>
                    </a:cubicBezTo>
                    <a:cubicBezTo>
                      <a:pt x="1307" y="694"/>
                      <a:pt x="1307" y="489"/>
                      <a:pt x="1216" y="284"/>
                    </a:cubicBezTo>
                    <a:cubicBezTo>
                      <a:pt x="1170" y="215"/>
                      <a:pt x="1079" y="124"/>
                      <a:pt x="987" y="78"/>
                    </a:cubicBezTo>
                    <a:cubicBezTo>
                      <a:pt x="891" y="30"/>
                      <a:pt x="788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2" name="Google Shape;5882;p69"/>
              <p:cNvSpPr/>
              <p:nvPr/>
            </p:nvSpPr>
            <p:spPr>
              <a:xfrm>
                <a:off x="4758100" y="4100600"/>
                <a:ext cx="285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42" y="914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3" name="Google Shape;5883;p69"/>
              <p:cNvSpPr/>
              <p:nvPr/>
            </p:nvSpPr>
            <p:spPr>
              <a:xfrm>
                <a:off x="4743250" y="3986975"/>
                <a:ext cx="302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23" extrusionOk="0">
                    <a:moveTo>
                      <a:pt x="583" y="0"/>
                    </a:moveTo>
                    <a:cubicBezTo>
                      <a:pt x="563" y="0"/>
                      <a:pt x="544" y="1"/>
                      <a:pt x="526" y="4"/>
                    </a:cubicBezTo>
                    <a:cubicBezTo>
                      <a:pt x="320" y="26"/>
                      <a:pt x="115" y="186"/>
                      <a:pt x="69" y="392"/>
                    </a:cubicBezTo>
                    <a:cubicBezTo>
                      <a:pt x="69" y="414"/>
                      <a:pt x="69" y="414"/>
                      <a:pt x="69" y="414"/>
                    </a:cubicBezTo>
                    <a:cubicBezTo>
                      <a:pt x="1" y="734"/>
                      <a:pt x="161" y="985"/>
                      <a:pt x="457" y="1099"/>
                    </a:cubicBezTo>
                    <a:cubicBezTo>
                      <a:pt x="498" y="1115"/>
                      <a:pt x="547" y="1123"/>
                      <a:pt x="598" y="1123"/>
                    </a:cubicBezTo>
                    <a:cubicBezTo>
                      <a:pt x="692" y="1123"/>
                      <a:pt x="794" y="1098"/>
                      <a:pt x="868" y="1054"/>
                    </a:cubicBezTo>
                    <a:cubicBezTo>
                      <a:pt x="1142" y="871"/>
                      <a:pt x="1211" y="574"/>
                      <a:pt x="1074" y="300"/>
                    </a:cubicBezTo>
                    <a:lnTo>
                      <a:pt x="1051" y="255"/>
                    </a:lnTo>
                    <a:cubicBezTo>
                      <a:pt x="969" y="91"/>
                      <a:pt x="757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4" name="Google Shape;5884;p69"/>
              <p:cNvSpPr/>
              <p:nvPr/>
            </p:nvSpPr>
            <p:spPr>
              <a:xfrm>
                <a:off x="4847125" y="3943250"/>
                <a:ext cx="285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77" extrusionOk="0">
                    <a:moveTo>
                      <a:pt x="559" y="1"/>
                    </a:moveTo>
                    <a:cubicBezTo>
                      <a:pt x="411" y="1"/>
                      <a:pt x="262" y="75"/>
                      <a:pt x="183" y="223"/>
                    </a:cubicBezTo>
                    <a:cubicBezTo>
                      <a:pt x="160" y="269"/>
                      <a:pt x="137" y="337"/>
                      <a:pt x="114" y="383"/>
                    </a:cubicBezTo>
                    <a:cubicBezTo>
                      <a:pt x="0" y="680"/>
                      <a:pt x="274" y="977"/>
                      <a:pt x="571" y="977"/>
                    </a:cubicBezTo>
                    <a:cubicBezTo>
                      <a:pt x="845" y="977"/>
                      <a:pt x="1141" y="680"/>
                      <a:pt x="1004" y="383"/>
                    </a:cubicBezTo>
                    <a:cubicBezTo>
                      <a:pt x="981" y="337"/>
                      <a:pt x="959" y="269"/>
                      <a:pt x="936" y="223"/>
                    </a:cubicBezTo>
                    <a:cubicBezTo>
                      <a:pt x="856" y="75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69"/>
              <p:cNvSpPr/>
              <p:nvPr/>
            </p:nvSpPr>
            <p:spPr>
              <a:xfrm>
                <a:off x="4773500" y="38592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1"/>
                    </a:moveTo>
                    <a:cubicBezTo>
                      <a:pt x="1" y="1"/>
                      <a:pt x="1" y="937"/>
                      <a:pt x="594" y="937"/>
                    </a:cubicBezTo>
                    <a:cubicBezTo>
                      <a:pt x="1187" y="937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69"/>
              <p:cNvSpPr/>
              <p:nvPr/>
            </p:nvSpPr>
            <p:spPr>
              <a:xfrm>
                <a:off x="4879075" y="3845100"/>
                <a:ext cx="262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40" extrusionOk="0">
                    <a:moveTo>
                      <a:pt x="543" y="1"/>
                    </a:moveTo>
                    <a:cubicBezTo>
                      <a:pt x="448" y="1"/>
                      <a:pt x="357" y="31"/>
                      <a:pt x="274" y="86"/>
                    </a:cubicBezTo>
                    <a:cubicBezTo>
                      <a:pt x="274" y="86"/>
                      <a:pt x="274" y="86"/>
                      <a:pt x="274" y="109"/>
                    </a:cubicBezTo>
                    <a:cubicBezTo>
                      <a:pt x="0" y="269"/>
                      <a:pt x="0" y="680"/>
                      <a:pt x="274" y="840"/>
                    </a:cubicBezTo>
                    <a:cubicBezTo>
                      <a:pt x="361" y="909"/>
                      <a:pt x="462" y="939"/>
                      <a:pt x="576" y="939"/>
                    </a:cubicBezTo>
                    <a:cubicBezTo>
                      <a:pt x="611" y="939"/>
                      <a:pt x="647" y="936"/>
                      <a:pt x="685" y="931"/>
                    </a:cubicBezTo>
                    <a:cubicBezTo>
                      <a:pt x="868" y="862"/>
                      <a:pt x="1050" y="680"/>
                      <a:pt x="1027" y="474"/>
                    </a:cubicBezTo>
                    <a:cubicBezTo>
                      <a:pt x="1027" y="269"/>
                      <a:pt x="913" y="109"/>
                      <a:pt x="731" y="41"/>
                    </a:cubicBezTo>
                    <a:cubicBezTo>
                      <a:pt x="668" y="14"/>
                      <a:pt x="605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69"/>
              <p:cNvSpPr/>
              <p:nvPr/>
            </p:nvSpPr>
            <p:spPr>
              <a:xfrm>
                <a:off x="4836850" y="3746400"/>
                <a:ext cx="27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76" extrusionOk="0">
                    <a:moveTo>
                      <a:pt x="548" y="0"/>
                    </a:moveTo>
                    <a:cubicBezTo>
                      <a:pt x="394" y="0"/>
                      <a:pt x="240" y="74"/>
                      <a:pt x="160" y="223"/>
                    </a:cubicBezTo>
                    <a:cubicBezTo>
                      <a:pt x="137" y="268"/>
                      <a:pt x="114" y="337"/>
                      <a:pt x="91" y="382"/>
                    </a:cubicBezTo>
                    <a:cubicBezTo>
                      <a:pt x="0" y="679"/>
                      <a:pt x="251" y="976"/>
                      <a:pt x="548" y="976"/>
                    </a:cubicBezTo>
                    <a:cubicBezTo>
                      <a:pt x="822" y="976"/>
                      <a:pt x="1096" y="679"/>
                      <a:pt x="1004" y="382"/>
                    </a:cubicBezTo>
                    <a:cubicBezTo>
                      <a:pt x="982" y="337"/>
                      <a:pt x="959" y="268"/>
                      <a:pt x="936" y="223"/>
                    </a:cubicBezTo>
                    <a:cubicBezTo>
                      <a:pt x="856" y="74"/>
                      <a:pt x="70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69"/>
              <p:cNvSpPr/>
              <p:nvPr/>
            </p:nvSpPr>
            <p:spPr>
              <a:xfrm>
                <a:off x="4904750" y="3627325"/>
                <a:ext cx="245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10" extrusionOk="0">
                    <a:moveTo>
                      <a:pt x="514" y="1"/>
                    </a:moveTo>
                    <a:cubicBezTo>
                      <a:pt x="441" y="1"/>
                      <a:pt x="367" y="18"/>
                      <a:pt x="297" y="55"/>
                    </a:cubicBezTo>
                    <a:cubicBezTo>
                      <a:pt x="251" y="78"/>
                      <a:pt x="206" y="124"/>
                      <a:pt x="160" y="147"/>
                    </a:cubicBezTo>
                    <a:cubicBezTo>
                      <a:pt x="0" y="306"/>
                      <a:pt x="0" y="603"/>
                      <a:pt x="160" y="763"/>
                    </a:cubicBezTo>
                    <a:cubicBezTo>
                      <a:pt x="206" y="786"/>
                      <a:pt x="251" y="831"/>
                      <a:pt x="297" y="854"/>
                    </a:cubicBezTo>
                    <a:cubicBezTo>
                      <a:pt x="367" y="892"/>
                      <a:pt x="442" y="909"/>
                      <a:pt x="516" y="909"/>
                    </a:cubicBezTo>
                    <a:cubicBezTo>
                      <a:pt x="755" y="909"/>
                      <a:pt x="982" y="728"/>
                      <a:pt x="982" y="466"/>
                    </a:cubicBezTo>
                    <a:cubicBezTo>
                      <a:pt x="982" y="187"/>
                      <a:pt x="754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69"/>
              <p:cNvSpPr/>
              <p:nvPr/>
            </p:nvSpPr>
            <p:spPr>
              <a:xfrm>
                <a:off x="4923575" y="372455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69"/>
              <p:cNvSpPr/>
              <p:nvPr/>
            </p:nvSpPr>
            <p:spPr>
              <a:xfrm>
                <a:off x="5054825" y="3633125"/>
                <a:ext cx="308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8" extrusionOk="0">
                    <a:moveTo>
                      <a:pt x="620" y="0"/>
                    </a:moveTo>
                    <a:cubicBezTo>
                      <a:pt x="508" y="0"/>
                      <a:pt x="400" y="40"/>
                      <a:pt x="320" y="120"/>
                    </a:cubicBezTo>
                    <a:cubicBezTo>
                      <a:pt x="274" y="166"/>
                      <a:pt x="229" y="211"/>
                      <a:pt x="206" y="257"/>
                    </a:cubicBezTo>
                    <a:cubicBezTo>
                      <a:pt x="0" y="577"/>
                      <a:pt x="274" y="987"/>
                      <a:pt x="617" y="987"/>
                    </a:cubicBezTo>
                    <a:cubicBezTo>
                      <a:pt x="982" y="987"/>
                      <a:pt x="1233" y="577"/>
                      <a:pt x="1050" y="257"/>
                    </a:cubicBezTo>
                    <a:cubicBezTo>
                      <a:pt x="1005" y="211"/>
                      <a:pt x="982" y="166"/>
                      <a:pt x="936" y="120"/>
                    </a:cubicBezTo>
                    <a:cubicBezTo>
                      <a:pt x="845" y="40"/>
                      <a:pt x="731" y="0"/>
                      <a:pt x="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69"/>
              <p:cNvSpPr/>
              <p:nvPr/>
            </p:nvSpPr>
            <p:spPr>
              <a:xfrm>
                <a:off x="5024575" y="3734825"/>
                <a:ext cx="308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60" extrusionOk="0">
                    <a:moveTo>
                      <a:pt x="617" y="1"/>
                    </a:moveTo>
                    <a:cubicBezTo>
                      <a:pt x="1" y="1"/>
                      <a:pt x="1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69"/>
              <p:cNvSpPr/>
              <p:nvPr/>
            </p:nvSpPr>
            <p:spPr>
              <a:xfrm>
                <a:off x="5152975" y="3716600"/>
                <a:ext cx="308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3" extrusionOk="0">
                    <a:moveTo>
                      <a:pt x="758" y="1"/>
                    </a:moveTo>
                    <a:cubicBezTo>
                      <a:pt x="704" y="1"/>
                      <a:pt x="649" y="8"/>
                      <a:pt x="594" y="22"/>
                    </a:cubicBezTo>
                    <a:cubicBezTo>
                      <a:pt x="503" y="22"/>
                      <a:pt x="411" y="45"/>
                      <a:pt x="343" y="68"/>
                    </a:cubicBezTo>
                    <a:cubicBezTo>
                      <a:pt x="137" y="91"/>
                      <a:pt x="0" y="319"/>
                      <a:pt x="0" y="502"/>
                    </a:cubicBezTo>
                    <a:cubicBezTo>
                      <a:pt x="0" y="684"/>
                      <a:pt x="137" y="912"/>
                      <a:pt x="343" y="935"/>
                    </a:cubicBezTo>
                    <a:cubicBezTo>
                      <a:pt x="411" y="958"/>
                      <a:pt x="503" y="981"/>
                      <a:pt x="594" y="981"/>
                    </a:cubicBezTo>
                    <a:cubicBezTo>
                      <a:pt x="649" y="995"/>
                      <a:pt x="704" y="1002"/>
                      <a:pt x="758" y="1002"/>
                    </a:cubicBezTo>
                    <a:cubicBezTo>
                      <a:pt x="883" y="1002"/>
                      <a:pt x="1000" y="962"/>
                      <a:pt x="1096" y="867"/>
                    </a:cubicBezTo>
                    <a:cubicBezTo>
                      <a:pt x="1187" y="753"/>
                      <a:pt x="1233" y="639"/>
                      <a:pt x="1233" y="502"/>
                    </a:cubicBezTo>
                    <a:cubicBezTo>
                      <a:pt x="1233" y="365"/>
                      <a:pt x="1187" y="228"/>
                      <a:pt x="1096" y="136"/>
                    </a:cubicBezTo>
                    <a:cubicBezTo>
                      <a:pt x="1000" y="41"/>
                      <a:pt x="883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3" name="Google Shape;5893;p69"/>
              <p:cNvSpPr/>
              <p:nvPr/>
            </p:nvSpPr>
            <p:spPr>
              <a:xfrm>
                <a:off x="4969225" y="3822950"/>
                <a:ext cx="302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3" extrusionOk="0">
                    <a:moveTo>
                      <a:pt x="695" y="1"/>
                    </a:moveTo>
                    <a:cubicBezTo>
                      <a:pt x="627" y="1"/>
                      <a:pt x="561" y="18"/>
                      <a:pt x="503" y="59"/>
                    </a:cubicBezTo>
                    <a:lnTo>
                      <a:pt x="252" y="219"/>
                    </a:lnTo>
                    <a:cubicBezTo>
                      <a:pt x="115" y="333"/>
                      <a:pt x="1" y="470"/>
                      <a:pt x="23" y="653"/>
                    </a:cubicBezTo>
                    <a:cubicBezTo>
                      <a:pt x="23" y="790"/>
                      <a:pt x="69" y="904"/>
                      <a:pt x="160" y="995"/>
                    </a:cubicBezTo>
                    <a:cubicBezTo>
                      <a:pt x="252" y="1087"/>
                      <a:pt x="389" y="1132"/>
                      <a:pt x="503" y="1132"/>
                    </a:cubicBezTo>
                    <a:cubicBezTo>
                      <a:pt x="685" y="1132"/>
                      <a:pt x="822" y="1041"/>
                      <a:pt x="936" y="904"/>
                    </a:cubicBezTo>
                    <a:lnTo>
                      <a:pt x="1096" y="653"/>
                    </a:lnTo>
                    <a:cubicBezTo>
                      <a:pt x="1210" y="516"/>
                      <a:pt x="1165" y="242"/>
                      <a:pt x="1028" y="128"/>
                    </a:cubicBezTo>
                    <a:cubicBezTo>
                      <a:pt x="940" y="55"/>
                      <a:pt x="81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4" name="Google Shape;5894;p69"/>
              <p:cNvSpPr/>
              <p:nvPr/>
            </p:nvSpPr>
            <p:spPr>
              <a:xfrm>
                <a:off x="4989200" y="3549950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59" y="731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69"/>
              <p:cNvSpPr/>
              <p:nvPr/>
            </p:nvSpPr>
            <p:spPr>
              <a:xfrm>
                <a:off x="5046275" y="3410725"/>
                <a:ext cx="30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59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69"/>
              <p:cNvSpPr/>
              <p:nvPr/>
            </p:nvSpPr>
            <p:spPr>
              <a:xfrm>
                <a:off x="5191950" y="3402725"/>
                <a:ext cx="27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39" extrusionOk="0">
                    <a:moveTo>
                      <a:pt x="587" y="1"/>
                    </a:moveTo>
                    <a:cubicBezTo>
                      <a:pt x="404" y="1"/>
                      <a:pt x="267" y="92"/>
                      <a:pt x="153" y="252"/>
                    </a:cubicBezTo>
                    <a:cubicBezTo>
                      <a:pt x="108" y="297"/>
                      <a:pt x="85" y="366"/>
                      <a:pt x="62" y="457"/>
                    </a:cubicBezTo>
                    <a:cubicBezTo>
                      <a:pt x="1" y="784"/>
                      <a:pt x="214" y="1038"/>
                      <a:pt x="538" y="1038"/>
                    </a:cubicBezTo>
                    <a:cubicBezTo>
                      <a:pt x="576" y="1038"/>
                      <a:pt x="615" y="1035"/>
                      <a:pt x="655" y="1028"/>
                    </a:cubicBezTo>
                    <a:cubicBezTo>
                      <a:pt x="724" y="1028"/>
                      <a:pt x="792" y="982"/>
                      <a:pt x="861" y="936"/>
                    </a:cubicBezTo>
                    <a:cubicBezTo>
                      <a:pt x="998" y="845"/>
                      <a:pt x="1112" y="685"/>
                      <a:pt x="1112" y="503"/>
                    </a:cubicBezTo>
                    <a:cubicBezTo>
                      <a:pt x="1089" y="366"/>
                      <a:pt x="1043" y="252"/>
                      <a:pt x="952" y="137"/>
                    </a:cubicBezTo>
                    <a:cubicBezTo>
                      <a:pt x="861" y="46"/>
                      <a:pt x="72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69"/>
              <p:cNvSpPr/>
              <p:nvPr/>
            </p:nvSpPr>
            <p:spPr>
              <a:xfrm>
                <a:off x="5106175" y="3495175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17" y="0"/>
                    </a:moveTo>
                    <a:cubicBezTo>
                      <a:pt x="1" y="0"/>
                      <a:pt x="1" y="982"/>
                      <a:pt x="617" y="982"/>
                    </a:cubicBezTo>
                    <a:cubicBezTo>
                      <a:pt x="1256" y="982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69"/>
              <p:cNvSpPr/>
              <p:nvPr/>
            </p:nvSpPr>
            <p:spPr>
              <a:xfrm>
                <a:off x="5146700" y="3584175"/>
                <a:ext cx="314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0" extrusionOk="0">
                    <a:moveTo>
                      <a:pt x="639" y="1"/>
                    </a:moveTo>
                    <a:cubicBezTo>
                      <a:pt x="0" y="1"/>
                      <a:pt x="0" y="960"/>
                      <a:pt x="639" y="960"/>
                    </a:cubicBezTo>
                    <a:cubicBezTo>
                      <a:pt x="1256" y="960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9" name="Google Shape;5899;p69"/>
              <p:cNvSpPr/>
              <p:nvPr/>
            </p:nvSpPr>
            <p:spPr>
              <a:xfrm>
                <a:off x="5250550" y="3494600"/>
                <a:ext cx="331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24" y="1028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0" name="Google Shape;5900;p69"/>
              <p:cNvSpPr/>
              <p:nvPr/>
            </p:nvSpPr>
            <p:spPr>
              <a:xfrm>
                <a:off x="5289350" y="3639550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1" name="Google Shape;5901;p69"/>
              <p:cNvSpPr/>
              <p:nvPr/>
            </p:nvSpPr>
            <p:spPr>
              <a:xfrm>
                <a:off x="5265950" y="3704600"/>
                <a:ext cx="3085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33" y="959"/>
                      <a:pt x="1233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2" name="Google Shape;5902;p69"/>
              <p:cNvSpPr/>
              <p:nvPr/>
            </p:nvSpPr>
            <p:spPr>
              <a:xfrm>
                <a:off x="5410900" y="3747400"/>
                <a:ext cx="314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59" extrusionOk="0">
                    <a:moveTo>
                      <a:pt x="640" y="0"/>
                    </a:moveTo>
                    <a:cubicBezTo>
                      <a:pt x="23" y="0"/>
                      <a:pt x="0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3" name="Google Shape;5903;p69"/>
              <p:cNvSpPr/>
              <p:nvPr/>
            </p:nvSpPr>
            <p:spPr>
              <a:xfrm>
                <a:off x="5416025" y="363097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1" y="1"/>
                    </a:moveTo>
                    <a:cubicBezTo>
                      <a:pt x="1" y="1"/>
                      <a:pt x="1" y="891"/>
                      <a:pt x="571" y="891"/>
                    </a:cubicBezTo>
                    <a:cubicBezTo>
                      <a:pt x="1142" y="891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4" name="Google Shape;5904;p69"/>
              <p:cNvSpPr/>
              <p:nvPr/>
            </p:nvSpPr>
            <p:spPr>
              <a:xfrm>
                <a:off x="5366950" y="3519700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60" y="731"/>
                      <a:pt x="960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5" name="Google Shape;5905;p69"/>
              <p:cNvSpPr/>
              <p:nvPr/>
            </p:nvSpPr>
            <p:spPr>
              <a:xfrm>
                <a:off x="5228300" y="3620700"/>
                <a:ext cx="245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32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82" y="731"/>
                      <a:pt x="982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6" name="Google Shape;5906;p69"/>
              <p:cNvSpPr/>
              <p:nvPr/>
            </p:nvSpPr>
            <p:spPr>
              <a:xfrm>
                <a:off x="5477100" y="3738825"/>
                <a:ext cx="1942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46" extrusionOk="0">
                    <a:moveTo>
                      <a:pt x="388" y="1"/>
                    </a:moveTo>
                    <a:cubicBezTo>
                      <a:pt x="183" y="23"/>
                      <a:pt x="0" y="183"/>
                      <a:pt x="0" y="389"/>
                    </a:cubicBezTo>
                    <a:cubicBezTo>
                      <a:pt x="23" y="411"/>
                      <a:pt x="23" y="434"/>
                      <a:pt x="23" y="457"/>
                    </a:cubicBezTo>
                    <a:cubicBezTo>
                      <a:pt x="23" y="663"/>
                      <a:pt x="183" y="845"/>
                      <a:pt x="388" y="845"/>
                    </a:cubicBezTo>
                    <a:cubicBezTo>
                      <a:pt x="594" y="822"/>
                      <a:pt x="776" y="685"/>
                      <a:pt x="776" y="457"/>
                    </a:cubicBezTo>
                    <a:cubicBezTo>
                      <a:pt x="776" y="434"/>
                      <a:pt x="776" y="411"/>
                      <a:pt x="776" y="389"/>
                    </a:cubicBezTo>
                    <a:cubicBezTo>
                      <a:pt x="776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7" name="Google Shape;5907;p69"/>
              <p:cNvSpPr/>
              <p:nvPr/>
            </p:nvSpPr>
            <p:spPr>
              <a:xfrm>
                <a:off x="5522750" y="3813575"/>
                <a:ext cx="239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754" extrusionOk="0">
                    <a:moveTo>
                      <a:pt x="479" y="1"/>
                    </a:moveTo>
                    <a:cubicBezTo>
                      <a:pt x="0" y="1"/>
                      <a:pt x="0" y="754"/>
                      <a:pt x="479" y="754"/>
                    </a:cubicBezTo>
                    <a:cubicBezTo>
                      <a:pt x="959" y="754"/>
                      <a:pt x="95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8" name="Google Shape;5908;p69"/>
              <p:cNvSpPr/>
              <p:nvPr/>
            </p:nvSpPr>
            <p:spPr>
              <a:xfrm>
                <a:off x="4614875" y="39419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8" y="982"/>
                      <a:pt x="1278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69"/>
              <p:cNvSpPr/>
              <p:nvPr/>
            </p:nvSpPr>
            <p:spPr>
              <a:xfrm>
                <a:off x="4641675" y="3753525"/>
                <a:ext cx="320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47" extrusionOk="0">
                    <a:moveTo>
                      <a:pt x="619" y="0"/>
                    </a:moveTo>
                    <a:cubicBezTo>
                      <a:pt x="516" y="0"/>
                      <a:pt x="418" y="27"/>
                      <a:pt x="320" y="97"/>
                    </a:cubicBezTo>
                    <a:cubicBezTo>
                      <a:pt x="115" y="189"/>
                      <a:pt x="47" y="371"/>
                      <a:pt x="24" y="577"/>
                    </a:cubicBezTo>
                    <a:cubicBezTo>
                      <a:pt x="1" y="736"/>
                      <a:pt x="115" y="896"/>
                      <a:pt x="252" y="988"/>
                    </a:cubicBezTo>
                    <a:cubicBezTo>
                      <a:pt x="324" y="1031"/>
                      <a:pt x="397" y="1047"/>
                      <a:pt x="469" y="1047"/>
                    </a:cubicBezTo>
                    <a:cubicBezTo>
                      <a:pt x="511" y="1047"/>
                      <a:pt x="553" y="1042"/>
                      <a:pt x="594" y="1033"/>
                    </a:cubicBezTo>
                    <a:cubicBezTo>
                      <a:pt x="617" y="1035"/>
                      <a:pt x="639" y="1037"/>
                      <a:pt x="662" y="1037"/>
                    </a:cubicBezTo>
                    <a:cubicBezTo>
                      <a:pt x="870" y="1037"/>
                      <a:pt x="1083" y="940"/>
                      <a:pt x="1165" y="714"/>
                    </a:cubicBezTo>
                    <a:cubicBezTo>
                      <a:pt x="1279" y="440"/>
                      <a:pt x="1142" y="97"/>
                      <a:pt x="823" y="29"/>
                    </a:cubicBezTo>
                    <a:cubicBezTo>
                      <a:pt x="752" y="11"/>
                      <a:pt x="685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69"/>
              <p:cNvSpPr/>
              <p:nvPr/>
            </p:nvSpPr>
            <p:spPr>
              <a:xfrm>
                <a:off x="4559525" y="3847825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5"/>
                      <a:pt x="639" y="1005"/>
                    </a:cubicBezTo>
                    <a:cubicBezTo>
                      <a:pt x="1278" y="1005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1" name="Google Shape;5911;p69"/>
              <p:cNvSpPr/>
              <p:nvPr/>
            </p:nvSpPr>
            <p:spPr>
              <a:xfrm>
                <a:off x="4471625" y="3862075"/>
                <a:ext cx="308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83" extrusionOk="0">
                    <a:moveTo>
                      <a:pt x="617" y="1"/>
                    </a:moveTo>
                    <a:cubicBezTo>
                      <a:pt x="1" y="1"/>
                      <a:pt x="1" y="982"/>
                      <a:pt x="617" y="982"/>
                    </a:cubicBezTo>
                    <a:cubicBezTo>
                      <a:pt x="1234" y="982"/>
                      <a:pt x="1234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2" name="Google Shape;5912;p69"/>
              <p:cNvSpPr/>
              <p:nvPr/>
            </p:nvSpPr>
            <p:spPr>
              <a:xfrm>
                <a:off x="4424275" y="36943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0"/>
                    </a:moveTo>
                    <a:cubicBezTo>
                      <a:pt x="0" y="0"/>
                      <a:pt x="0" y="936"/>
                      <a:pt x="594" y="936"/>
                    </a:cubicBezTo>
                    <a:cubicBezTo>
                      <a:pt x="1187" y="936"/>
                      <a:pt x="1187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3" name="Google Shape;5913;p69"/>
              <p:cNvSpPr/>
              <p:nvPr/>
            </p:nvSpPr>
            <p:spPr>
              <a:xfrm>
                <a:off x="4492750" y="377420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23" y="1"/>
                      <a:pt x="0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4" name="Google Shape;5914;p69"/>
              <p:cNvSpPr/>
              <p:nvPr/>
            </p:nvSpPr>
            <p:spPr>
              <a:xfrm>
                <a:off x="4563500" y="3656700"/>
                <a:ext cx="266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66" extrusionOk="0">
                    <a:moveTo>
                      <a:pt x="542" y="1"/>
                    </a:moveTo>
                    <a:cubicBezTo>
                      <a:pt x="426" y="1"/>
                      <a:pt x="307" y="42"/>
                      <a:pt x="206" y="136"/>
                    </a:cubicBezTo>
                    <a:cubicBezTo>
                      <a:pt x="206" y="159"/>
                      <a:pt x="183" y="159"/>
                      <a:pt x="183" y="181"/>
                    </a:cubicBezTo>
                    <a:cubicBezTo>
                      <a:pt x="1" y="341"/>
                      <a:pt x="1" y="638"/>
                      <a:pt x="183" y="798"/>
                    </a:cubicBezTo>
                    <a:cubicBezTo>
                      <a:pt x="183" y="798"/>
                      <a:pt x="206" y="820"/>
                      <a:pt x="206" y="820"/>
                    </a:cubicBezTo>
                    <a:cubicBezTo>
                      <a:pt x="305" y="919"/>
                      <a:pt x="435" y="965"/>
                      <a:pt x="562" y="965"/>
                    </a:cubicBezTo>
                    <a:cubicBezTo>
                      <a:pt x="817" y="965"/>
                      <a:pt x="1066" y="782"/>
                      <a:pt x="1051" y="478"/>
                    </a:cubicBezTo>
                    <a:cubicBezTo>
                      <a:pt x="1035" y="197"/>
                      <a:pt x="795" y="1"/>
                      <a:pt x="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5" name="Google Shape;5915;p69"/>
              <p:cNvSpPr/>
              <p:nvPr/>
            </p:nvSpPr>
            <p:spPr>
              <a:xfrm>
                <a:off x="4666225" y="3573350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56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6" name="Google Shape;5916;p69"/>
              <p:cNvSpPr/>
              <p:nvPr/>
            </p:nvSpPr>
            <p:spPr>
              <a:xfrm>
                <a:off x="4578925" y="350487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0" y="0"/>
                      <a:pt x="0" y="913"/>
                      <a:pt x="571" y="913"/>
                    </a:cubicBezTo>
                    <a:cubicBezTo>
                      <a:pt x="1164" y="913"/>
                      <a:pt x="1164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69"/>
              <p:cNvSpPr/>
              <p:nvPr/>
            </p:nvSpPr>
            <p:spPr>
              <a:xfrm>
                <a:off x="4471075" y="3573925"/>
                <a:ext cx="25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1004" y="776"/>
                      <a:pt x="1004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69"/>
              <p:cNvSpPr/>
              <p:nvPr/>
            </p:nvSpPr>
            <p:spPr>
              <a:xfrm>
                <a:off x="4360375" y="3524275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593" y="0"/>
                    </a:moveTo>
                    <a:cubicBezTo>
                      <a:pt x="0" y="0"/>
                      <a:pt x="0" y="936"/>
                      <a:pt x="593" y="936"/>
                    </a:cubicBezTo>
                    <a:cubicBezTo>
                      <a:pt x="1210" y="936"/>
                      <a:pt x="1210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9" name="Google Shape;5919;p69"/>
              <p:cNvSpPr/>
              <p:nvPr/>
            </p:nvSpPr>
            <p:spPr>
              <a:xfrm>
                <a:off x="4425425" y="3422700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0" name="Google Shape;5920;p69"/>
              <p:cNvSpPr/>
              <p:nvPr/>
            </p:nvSpPr>
            <p:spPr>
              <a:xfrm>
                <a:off x="4497875" y="3470050"/>
                <a:ext cx="320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279" y="1005"/>
                      <a:pt x="1279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69"/>
              <p:cNvSpPr/>
              <p:nvPr/>
            </p:nvSpPr>
            <p:spPr>
              <a:xfrm>
                <a:off x="4611450" y="3358775"/>
                <a:ext cx="314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83" extrusionOk="0">
                    <a:moveTo>
                      <a:pt x="639" y="1"/>
                    </a:moveTo>
                    <a:cubicBezTo>
                      <a:pt x="0" y="1"/>
                      <a:pt x="0" y="982"/>
                      <a:pt x="639" y="982"/>
                    </a:cubicBezTo>
                    <a:cubicBezTo>
                      <a:pt x="1256" y="982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69"/>
              <p:cNvSpPr/>
              <p:nvPr/>
            </p:nvSpPr>
            <p:spPr>
              <a:xfrm>
                <a:off x="4666800" y="3325125"/>
                <a:ext cx="308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2" extrusionOk="0">
                    <a:moveTo>
                      <a:pt x="616" y="0"/>
                    </a:moveTo>
                    <a:cubicBezTo>
                      <a:pt x="0" y="0"/>
                      <a:pt x="0" y="982"/>
                      <a:pt x="616" y="982"/>
                    </a:cubicBezTo>
                    <a:cubicBezTo>
                      <a:pt x="1233" y="982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69"/>
              <p:cNvSpPr/>
              <p:nvPr/>
            </p:nvSpPr>
            <p:spPr>
              <a:xfrm>
                <a:off x="4665075" y="3463225"/>
                <a:ext cx="274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45" extrusionOk="0">
                    <a:moveTo>
                      <a:pt x="549" y="0"/>
                    </a:moveTo>
                    <a:cubicBezTo>
                      <a:pt x="1" y="0"/>
                      <a:pt x="1" y="845"/>
                      <a:pt x="549" y="845"/>
                    </a:cubicBezTo>
                    <a:cubicBezTo>
                      <a:pt x="1096" y="845"/>
                      <a:pt x="1096" y="0"/>
                      <a:pt x="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69"/>
              <p:cNvSpPr/>
              <p:nvPr/>
            </p:nvSpPr>
            <p:spPr>
              <a:xfrm>
                <a:off x="4500175" y="33199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60"/>
                      <a:pt x="616" y="960"/>
                    </a:cubicBezTo>
                    <a:cubicBezTo>
                      <a:pt x="1233" y="960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69"/>
              <p:cNvSpPr/>
              <p:nvPr/>
            </p:nvSpPr>
            <p:spPr>
              <a:xfrm>
                <a:off x="4576050" y="3155075"/>
                <a:ext cx="314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60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56" y="959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6" name="Google Shape;5926;p69"/>
              <p:cNvSpPr/>
              <p:nvPr/>
            </p:nvSpPr>
            <p:spPr>
              <a:xfrm>
                <a:off x="4605725" y="3258425"/>
                <a:ext cx="234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4" extrusionOk="0">
                    <a:moveTo>
                      <a:pt x="415" y="0"/>
                    </a:moveTo>
                    <a:cubicBezTo>
                      <a:pt x="319" y="0"/>
                      <a:pt x="227" y="35"/>
                      <a:pt x="161" y="112"/>
                    </a:cubicBezTo>
                    <a:cubicBezTo>
                      <a:pt x="1" y="272"/>
                      <a:pt x="1" y="500"/>
                      <a:pt x="161" y="660"/>
                    </a:cubicBezTo>
                    <a:cubicBezTo>
                      <a:pt x="183" y="683"/>
                      <a:pt x="206" y="705"/>
                      <a:pt x="229" y="751"/>
                    </a:cubicBezTo>
                    <a:cubicBezTo>
                      <a:pt x="298" y="819"/>
                      <a:pt x="400" y="854"/>
                      <a:pt x="503" y="854"/>
                    </a:cubicBezTo>
                    <a:cubicBezTo>
                      <a:pt x="606" y="854"/>
                      <a:pt x="708" y="819"/>
                      <a:pt x="777" y="751"/>
                    </a:cubicBezTo>
                    <a:cubicBezTo>
                      <a:pt x="914" y="591"/>
                      <a:pt x="937" y="340"/>
                      <a:pt x="777" y="180"/>
                    </a:cubicBezTo>
                    <a:cubicBezTo>
                      <a:pt x="754" y="158"/>
                      <a:pt x="731" y="135"/>
                      <a:pt x="708" y="112"/>
                    </a:cubicBezTo>
                    <a:cubicBezTo>
                      <a:pt x="626" y="41"/>
                      <a:pt x="518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7" name="Google Shape;5927;p69"/>
              <p:cNvSpPr/>
              <p:nvPr/>
            </p:nvSpPr>
            <p:spPr>
              <a:xfrm>
                <a:off x="4450525" y="31567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7" y="1"/>
                    </a:moveTo>
                    <a:cubicBezTo>
                      <a:pt x="0" y="1"/>
                      <a:pt x="0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69"/>
              <p:cNvSpPr/>
              <p:nvPr/>
            </p:nvSpPr>
            <p:spPr>
              <a:xfrm>
                <a:off x="4387750" y="32931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79" y="982"/>
                      <a:pt x="1279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69"/>
              <p:cNvSpPr/>
              <p:nvPr/>
            </p:nvSpPr>
            <p:spPr>
              <a:xfrm>
                <a:off x="4282750" y="3203475"/>
                <a:ext cx="234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22" extrusionOk="0">
                    <a:moveTo>
                      <a:pt x="440" y="1"/>
                    </a:moveTo>
                    <a:cubicBezTo>
                      <a:pt x="210" y="1"/>
                      <a:pt x="1" y="231"/>
                      <a:pt x="1" y="461"/>
                    </a:cubicBezTo>
                    <a:cubicBezTo>
                      <a:pt x="1" y="691"/>
                      <a:pt x="210" y="921"/>
                      <a:pt x="440" y="921"/>
                    </a:cubicBezTo>
                    <a:cubicBezTo>
                      <a:pt x="483" y="921"/>
                      <a:pt x="528" y="913"/>
                      <a:pt x="571" y="895"/>
                    </a:cubicBezTo>
                    <a:cubicBezTo>
                      <a:pt x="594" y="872"/>
                      <a:pt x="617" y="872"/>
                      <a:pt x="617" y="872"/>
                    </a:cubicBezTo>
                    <a:cubicBezTo>
                      <a:pt x="800" y="803"/>
                      <a:pt x="937" y="666"/>
                      <a:pt x="937" y="461"/>
                    </a:cubicBezTo>
                    <a:cubicBezTo>
                      <a:pt x="937" y="256"/>
                      <a:pt x="800" y="141"/>
                      <a:pt x="617" y="50"/>
                    </a:cubicBezTo>
                    <a:cubicBezTo>
                      <a:pt x="617" y="50"/>
                      <a:pt x="594" y="50"/>
                      <a:pt x="571" y="27"/>
                    </a:cubicBezTo>
                    <a:cubicBezTo>
                      <a:pt x="528" y="9"/>
                      <a:pt x="483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69"/>
              <p:cNvSpPr/>
              <p:nvPr/>
            </p:nvSpPr>
            <p:spPr>
              <a:xfrm>
                <a:off x="4338675" y="33656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69"/>
              <p:cNvSpPr/>
              <p:nvPr/>
            </p:nvSpPr>
            <p:spPr>
              <a:xfrm>
                <a:off x="4358075" y="31402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69"/>
              <p:cNvSpPr/>
              <p:nvPr/>
            </p:nvSpPr>
            <p:spPr>
              <a:xfrm>
                <a:off x="4445950" y="3002150"/>
                <a:ext cx="29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8" extrusionOk="0">
                    <a:moveTo>
                      <a:pt x="663" y="0"/>
                    </a:moveTo>
                    <a:cubicBezTo>
                      <a:pt x="206" y="23"/>
                      <a:pt x="1" y="525"/>
                      <a:pt x="298" y="868"/>
                    </a:cubicBezTo>
                    <a:lnTo>
                      <a:pt x="343" y="890"/>
                    </a:lnTo>
                    <a:cubicBezTo>
                      <a:pt x="412" y="982"/>
                      <a:pt x="531" y="1027"/>
                      <a:pt x="654" y="1027"/>
                    </a:cubicBezTo>
                    <a:cubicBezTo>
                      <a:pt x="777" y="1027"/>
                      <a:pt x="902" y="982"/>
                      <a:pt x="982" y="890"/>
                    </a:cubicBezTo>
                    <a:lnTo>
                      <a:pt x="1005" y="868"/>
                    </a:lnTo>
                    <a:cubicBezTo>
                      <a:pt x="1142" y="708"/>
                      <a:pt x="1188" y="502"/>
                      <a:pt x="1119" y="320"/>
                    </a:cubicBezTo>
                    <a:cubicBezTo>
                      <a:pt x="1028" y="137"/>
                      <a:pt x="845" y="0"/>
                      <a:pt x="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69"/>
              <p:cNvSpPr/>
              <p:nvPr/>
            </p:nvSpPr>
            <p:spPr>
              <a:xfrm>
                <a:off x="4501875" y="3050850"/>
                <a:ext cx="30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43" extrusionOk="0">
                    <a:moveTo>
                      <a:pt x="602" y="1"/>
                    </a:moveTo>
                    <a:cubicBezTo>
                      <a:pt x="483" y="1"/>
                      <a:pt x="363" y="41"/>
                      <a:pt x="275" y="129"/>
                    </a:cubicBezTo>
                    <a:cubicBezTo>
                      <a:pt x="252" y="175"/>
                      <a:pt x="206" y="221"/>
                      <a:pt x="183" y="289"/>
                    </a:cubicBezTo>
                    <a:cubicBezTo>
                      <a:pt x="1" y="631"/>
                      <a:pt x="206" y="1042"/>
                      <a:pt x="617" y="1042"/>
                    </a:cubicBezTo>
                    <a:cubicBezTo>
                      <a:pt x="1028" y="1042"/>
                      <a:pt x="1233" y="631"/>
                      <a:pt x="1051" y="289"/>
                    </a:cubicBezTo>
                    <a:cubicBezTo>
                      <a:pt x="1028" y="221"/>
                      <a:pt x="982" y="175"/>
                      <a:pt x="937" y="129"/>
                    </a:cubicBezTo>
                    <a:cubicBezTo>
                      <a:pt x="854" y="47"/>
                      <a:pt x="729" y="1"/>
                      <a:pt x="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4" name="Google Shape;5934;p69"/>
              <p:cNvSpPr/>
              <p:nvPr/>
            </p:nvSpPr>
            <p:spPr>
              <a:xfrm>
                <a:off x="4584625" y="3036375"/>
                <a:ext cx="297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88" extrusionOk="0">
                    <a:moveTo>
                      <a:pt x="580" y="1"/>
                    </a:moveTo>
                    <a:cubicBezTo>
                      <a:pt x="508" y="1"/>
                      <a:pt x="434" y="12"/>
                      <a:pt x="366" y="24"/>
                    </a:cubicBezTo>
                    <a:cubicBezTo>
                      <a:pt x="229" y="69"/>
                      <a:pt x="137" y="183"/>
                      <a:pt x="69" y="297"/>
                    </a:cubicBezTo>
                    <a:cubicBezTo>
                      <a:pt x="0" y="457"/>
                      <a:pt x="46" y="571"/>
                      <a:pt x="92" y="708"/>
                    </a:cubicBezTo>
                    <a:cubicBezTo>
                      <a:pt x="160" y="845"/>
                      <a:pt x="251" y="937"/>
                      <a:pt x="366" y="1005"/>
                    </a:cubicBezTo>
                    <a:cubicBezTo>
                      <a:pt x="450" y="1062"/>
                      <a:pt x="544" y="1087"/>
                      <a:pt x="636" y="1087"/>
                    </a:cubicBezTo>
                    <a:cubicBezTo>
                      <a:pt x="842" y="1087"/>
                      <a:pt x="1040" y="959"/>
                      <a:pt x="1119" y="754"/>
                    </a:cubicBezTo>
                    <a:cubicBezTo>
                      <a:pt x="1187" y="617"/>
                      <a:pt x="1187" y="480"/>
                      <a:pt x="1119" y="343"/>
                    </a:cubicBezTo>
                    <a:cubicBezTo>
                      <a:pt x="1050" y="183"/>
                      <a:pt x="936" y="92"/>
                      <a:pt x="776" y="46"/>
                    </a:cubicBezTo>
                    <a:cubicBezTo>
                      <a:pt x="719" y="12"/>
                      <a:pt x="651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5" name="Google Shape;5935;p69"/>
              <p:cNvSpPr/>
              <p:nvPr/>
            </p:nvSpPr>
            <p:spPr>
              <a:xfrm>
                <a:off x="4538975" y="2845750"/>
                <a:ext cx="291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154" extrusionOk="0">
                    <a:moveTo>
                      <a:pt x="646" y="1"/>
                    </a:moveTo>
                    <a:cubicBezTo>
                      <a:pt x="636" y="1"/>
                      <a:pt x="626" y="1"/>
                      <a:pt x="617" y="2"/>
                    </a:cubicBezTo>
                    <a:cubicBezTo>
                      <a:pt x="411" y="2"/>
                      <a:pt x="206" y="139"/>
                      <a:pt x="137" y="322"/>
                    </a:cubicBezTo>
                    <a:cubicBezTo>
                      <a:pt x="23" y="436"/>
                      <a:pt x="0" y="596"/>
                      <a:pt x="0" y="732"/>
                    </a:cubicBezTo>
                    <a:cubicBezTo>
                      <a:pt x="46" y="938"/>
                      <a:pt x="160" y="1052"/>
                      <a:pt x="343" y="1121"/>
                    </a:cubicBezTo>
                    <a:cubicBezTo>
                      <a:pt x="404" y="1143"/>
                      <a:pt x="464" y="1153"/>
                      <a:pt x="524" y="1153"/>
                    </a:cubicBezTo>
                    <a:cubicBezTo>
                      <a:pt x="642" y="1153"/>
                      <a:pt x="754" y="1113"/>
                      <a:pt x="845" y="1052"/>
                    </a:cubicBezTo>
                    <a:cubicBezTo>
                      <a:pt x="1050" y="938"/>
                      <a:pt x="1119" y="732"/>
                      <a:pt x="1142" y="527"/>
                    </a:cubicBezTo>
                    <a:cubicBezTo>
                      <a:pt x="1164" y="264"/>
                      <a:pt x="890" y="1"/>
                      <a:pt x="6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69"/>
              <p:cNvSpPr/>
              <p:nvPr/>
            </p:nvSpPr>
            <p:spPr>
              <a:xfrm>
                <a:off x="4277625" y="3048375"/>
                <a:ext cx="25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0" extrusionOk="0">
                    <a:moveTo>
                      <a:pt x="503" y="0"/>
                    </a:moveTo>
                    <a:cubicBezTo>
                      <a:pt x="388" y="0"/>
                      <a:pt x="251" y="46"/>
                      <a:pt x="160" y="137"/>
                    </a:cubicBezTo>
                    <a:cubicBezTo>
                      <a:pt x="23" y="274"/>
                      <a:pt x="0" y="457"/>
                      <a:pt x="23" y="639"/>
                    </a:cubicBezTo>
                    <a:cubicBezTo>
                      <a:pt x="23" y="639"/>
                      <a:pt x="23" y="662"/>
                      <a:pt x="23" y="662"/>
                    </a:cubicBezTo>
                    <a:cubicBezTo>
                      <a:pt x="66" y="856"/>
                      <a:pt x="272" y="1029"/>
                      <a:pt x="467" y="1029"/>
                    </a:cubicBezTo>
                    <a:cubicBezTo>
                      <a:pt x="479" y="1029"/>
                      <a:pt x="491" y="1028"/>
                      <a:pt x="503" y="1027"/>
                    </a:cubicBezTo>
                    <a:cubicBezTo>
                      <a:pt x="708" y="1027"/>
                      <a:pt x="959" y="890"/>
                      <a:pt x="982" y="662"/>
                    </a:cubicBezTo>
                    <a:cubicBezTo>
                      <a:pt x="982" y="662"/>
                      <a:pt x="982" y="639"/>
                      <a:pt x="1005" y="639"/>
                    </a:cubicBezTo>
                    <a:cubicBezTo>
                      <a:pt x="1027" y="457"/>
                      <a:pt x="1005" y="274"/>
                      <a:pt x="868" y="137"/>
                    </a:cubicBezTo>
                    <a:cubicBezTo>
                      <a:pt x="776" y="46"/>
                      <a:pt x="63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7" name="Google Shape;5937;p69"/>
              <p:cNvSpPr/>
              <p:nvPr/>
            </p:nvSpPr>
            <p:spPr>
              <a:xfrm>
                <a:off x="4353525" y="3035050"/>
                <a:ext cx="33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83" extrusionOk="0">
                    <a:moveTo>
                      <a:pt x="744" y="1"/>
                    </a:moveTo>
                    <a:cubicBezTo>
                      <a:pt x="694" y="1"/>
                      <a:pt x="643" y="10"/>
                      <a:pt x="594" y="31"/>
                    </a:cubicBezTo>
                    <a:cubicBezTo>
                      <a:pt x="457" y="77"/>
                      <a:pt x="274" y="145"/>
                      <a:pt x="183" y="259"/>
                    </a:cubicBezTo>
                    <a:cubicBezTo>
                      <a:pt x="69" y="396"/>
                      <a:pt x="0" y="556"/>
                      <a:pt x="69" y="738"/>
                    </a:cubicBezTo>
                    <a:cubicBezTo>
                      <a:pt x="114" y="898"/>
                      <a:pt x="228" y="1035"/>
                      <a:pt x="388" y="1058"/>
                    </a:cubicBezTo>
                    <a:cubicBezTo>
                      <a:pt x="449" y="1075"/>
                      <a:pt x="510" y="1083"/>
                      <a:pt x="571" y="1083"/>
                    </a:cubicBezTo>
                    <a:cubicBezTo>
                      <a:pt x="670" y="1083"/>
                      <a:pt x="769" y="1063"/>
                      <a:pt x="867" y="1035"/>
                    </a:cubicBezTo>
                    <a:cubicBezTo>
                      <a:pt x="1141" y="967"/>
                      <a:pt x="1324" y="670"/>
                      <a:pt x="1233" y="396"/>
                    </a:cubicBezTo>
                    <a:cubicBezTo>
                      <a:pt x="1177" y="191"/>
                      <a:pt x="968" y="1"/>
                      <a:pt x="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8" name="Google Shape;5938;p69"/>
              <p:cNvSpPr/>
              <p:nvPr/>
            </p:nvSpPr>
            <p:spPr>
              <a:xfrm>
                <a:off x="4335825" y="2880725"/>
                <a:ext cx="302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8" extrusionOk="0">
                    <a:moveTo>
                      <a:pt x="515" y="1"/>
                    </a:moveTo>
                    <a:cubicBezTo>
                      <a:pt x="429" y="1"/>
                      <a:pt x="343" y="21"/>
                      <a:pt x="274" y="64"/>
                    </a:cubicBezTo>
                    <a:cubicBezTo>
                      <a:pt x="92" y="201"/>
                      <a:pt x="1" y="406"/>
                      <a:pt x="46" y="635"/>
                    </a:cubicBezTo>
                    <a:cubicBezTo>
                      <a:pt x="46" y="680"/>
                      <a:pt x="69" y="703"/>
                      <a:pt x="92" y="749"/>
                    </a:cubicBezTo>
                    <a:cubicBezTo>
                      <a:pt x="162" y="977"/>
                      <a:pt x="353" y="1137"/>
                      <a:pt x="573" y="1137"/>
                    </a:cubicBezTo>
                    <a:cubicBezTo>
                      <a:pt x="639" y="1137"/>
                      <a:pt x="708" y="1123"/>
                      <a:pt x="777" y="1091"/>
                    </a:cubicBezTo>
                    <a:cubicBezTo>
                      <a:pt x="1050" y="977"/>
                      <a:pt x="1210" y="612"/>
                      <a:pt x="1028" y="361"/>
                    </a:cubicBezTo>
                    <a:cubicBezTo>
                      <a:pt x="982" y="269"/>
                      <a:pt x="936" y="224"/>
                      <a:pt x="891" y="155"/>
                    </a:cubicBezTo>
                    <a:cubicBezTo>
                      <a:pt x="805" y="56"/>
                      <a:pt x="658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69"/>
              <p:cNvSpPr/>
              <p:nvPr/>
            </p:nvSpPr>
            <p:spPr>
              <a:xfrm>
                <a:off x="4412850" y="2887450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56" y="982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0" name="Google Shape;5940;p69"/>
              <p:cNvSpPr/>
              <p:nvPr/>
            </p:nvSpPr>
            <p:spPr>
              <a:xfrm>
                <a:off x="4421425" y="26888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9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1" name="Google Shape;5941;p69"/>
              <p:cNvSpPr/>
              <p:nvPr/>
            </p:nvSpPr>
            <p:spPr>
              <a:xfrm>
                <a:off x="4471625" y="2773325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60" y="731"/>
                      <a:pt x="960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2" name="Google Shape;5942;p69"/>
              <p:cNvSpPr/>
              <p:nvPr/>
            </p:nvSpPr>
            <p:spPr>
              <a:xfrm>
                <a:off x="4554375" y="2651775"/>
                <a:ext cx="285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1" extrusionOk="0">
                    <a:moveTo>
                      <a:pt x="571" y="0"/>
                    </a:moveTo>
                    <a:cubicBezTo>
                      <a:pt x="446" y="0"/>
                      <a:pt x="320" y="46"/>
                      <a:pt x="252" y="137"/>
                    </a:cubicBezTo>
                    <a:cubicBezTo>
                      <a:pt x="160" y="229"/>
                      <a:pt x="115" y="297"/>
                      <a:pt x="92" y="411"/>
                    </a:cubicBezTo>
                    <a:cubicBezTo>
                      <a:pt x="1" y="731"/>
                      <a:pt x="252" y="1050"/>
                      <a:pt x="571" y="1050"/>
                    </a:cubicBezTo>
                    <a:cubicBezTo>
                      <a:pt x="891" y="1050"/>
                      <a:pt x="1142" y="731"/>
                      <a:pt x="1051" y="411"/>
                    </a:cubicBezTo>
                    <a:cubicBezTo>
                      <a:pt x="1028" y="297"/>
                      <a:pt x="982" y="229"/>
                      <a:pt x="891" y="137"/>
                    </a:cubicBezTo>
                    <a:cubicBezTo>
                      <a:pt x="822" y="46"/>
                      <a:pt x="697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3" name="Google Shape;5943;p69"/>
              <p:cNvSpPr/>
              <p:nvPr/>
            </p:nvSpPr>
            <p:spPr>
              <a:xfrm>
                <a:off x="4530400" y="2550500"/>
                <a:ext cx="3027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76" extrusionOk="0">
                    <a:moveTo>
                      <a:pt x="606" y="0"/>
                    </a:moveTo>
                    <a:cubicBezTo>
                      <a:pt x="452" y="0"/>
                      <a:pt x="298" y="80"/>
                      <a:pt x="184" y="240"/>
                    </a:cubicBezTo>
                    <a:cubicBezTo>
                      <a:pt x="138" y="308"/>
                      <a:pt x="92" y="399"/>
                      <a:pt x="69" y="491"/>
                    </a:cubicBezTo>
                    <a:cubicBezTo>
                      <a:pt x="1" y="833"/>
                      <a:pt x="252" y="1176"/>
                      <a:pt x="617" y="1176"/>
                    </a:cubicBezTo>
                    <a:cubicBezTo>
                      <a:pt x="960" y="1176"/>
                      <a:pt x="1211" y="833"/>
                      <a:pt x="1142" y="491"/>
                    </a:cubicBezTo>
                    <a:cubicBezTo>
                      <a:pt x="1119" y="399"/>
                      <a:pt x="1074" y="308"/>
                      <a:pt x="1028" y="240"/>
                    </a:cubicBezTo>
                    <a:cubicBezTo>
                      <a:pt x="914" y="80"/>
                      <a:pt x="760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4" name="Google Shape;5944;p69"/>
              <p:cNvSpPr/>
              <p:nvPr/>
            </p:nvSpPr>
            <p:spPr>
              <a:xfrm>
                <a:off x="4635625" y="2572600"/>
                <a:ext cx="306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122" extrusionOk="0">
                    <a:moveTo>
                      <a:pt x="506" y="1"/>
                    </a:moveTo>
                    <a:cubicBezTo>
                      <a:pt x="221" y="1"/>
                      <a:pt x="0" y="268"/>
                      <a:pt x="60" y="588"/>
                    </a:cubicBezTo>
                    <a:cubicBezTo>
                      <a:pt x="106" y="725"/>
                      <a:pt x="174" y="862"/>
                      <a:pt x="289" y="976"/>
                    </a:cubicBezTo>
                    <a:cubicBezTo>
                      <a:pt x="383" y="1070"/>
                      <a:pt x="525" y="1122"/>
                      <a:pt x="666" y="1122"/>
                    </a:cubicBezTo>
                    <a:cubicBezTo>
                      <a:pt x="799" y="1122"/>
                      <a:pt x="930" y="1076"/>
                      <a:pt x="1019" y="976"/>
                    </a:cubicBezTo>
                    <a:cubicBezTo>
                      <a:pt x="1202" y="771"/>
                      <a:pt x="1224" y="428"/>
                      <a:pt x="1019" y="223"/>
                    </a:cubicBezTo>
                    <a:cubicBezTo>
                      <a:pt x="905" y="132"/>
                      <a:pt x="791" y="40"/>
                      <a:pt x="631" y="18"/>
                    </a:cubicBezTo>
                    <a:cubicBezTo>
                      <a:pt x="588" y="6"/>
                      <a:pt x="547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5" name="Google Shape;5945;p69"/>
              <p:cNvSpPr/>
              <p:nvPr/>
            </p:nvSpPr>
            <p:spPr>
              <a:xfrm>
                <a:off x="4694175" y="2406400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63" y="1"/>
                    </a:moveTo>
                    <a:cubicBezTo>
                      <a:pt x="1" y="1"/>
                      <a:pt x="1" y="1005"/>
                      <a:pt x="663" y="1005"/>
                    </a:cubicBezTo>
                    <a:cubicBezTo>
                      <a:pt x="1302" y="1005"/>
                      <a:pt x="1302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6" name="Google Shape;5946;p69"/>
              <p:cNvSpPr/>
              <p:nvPr/>
            </p:nvSpPr>
            <p:spPr>
              <a:xfrm>
                <a:off x="4632550" y="2371600"/>
                <a:ext cx="314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59" extrusionOk="0">
                    <a:moveTo>
                      <a:pt x="640" y="0"/>
                    </a:moveTo>
                    <a:cubicBezTo>
                      <a:pt x="1" y="0"/>
                      <a:pt x="1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7" name="Google Shape;5947;p69"/>
              <p:cNvSpPr/>
              <p:nvPr/>
            </p:nvSpPr>
            <p:spPr>
              <a:xfrm>
                <a:off x="4594900" y="2482300"/>
                <a:ext cx="325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01" y="1028"/>
                      <a:pt x="1301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8" name="Google Shape;5948;p69"/>
              <p:cNvSpPr/>
              <p:nvPr/>
            </p:nvSpPr>
            <p:spPr>
              <a:xfrm>
                <a:off x="4538400" y="2956325"/>
                <a:ext cx="251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95" extrusionOk="0">
                    <a:moveTo>
                      <a:pt x="516" y="1"/>
                    </a:moveTo>
                    <a:cubicBezTo>
                      <a:pt x="413" y="1"/>
                      <a:pt x="315" y="36"/>
                      <a:pt x="252" y="121"/>
                    </a:cubicBezTo>
                    <a:cubicBezTo>
                      <a:pt x="229" y="144"/>
                      <a:pt x="206" y="167"/>
                      <a:pt x="183" y="213"/>
                    </a:cubicBezTo>
                    <a:cubicBezTo>
                      <a:pt x="46" y="372"/>
                      <a:pt x="1" y="623"/>
                      <a:pt x="183" y="783"/>
                    </a:cubicBezTo>
                    <a:cubicBezTo>
                      <a:pt x="260" y="860"/>
                      <a:pt x="358" y="895"/>
                      <a:pt x="457" y="895"/>
                    </a:cubicBezTo>
                    <a:cubicBezTo>
                      <a:pt x="563" y="895"/>
                      <a:pt x="671" y="854"/>
                      <a:pt x="754" y="783"/>
                    </a:cubicBezTo>
                    <a:cubicBezTo>
                      <a:pt x="777" y="760"/>
                      <a:pt x="799" y="738"/>
                      <a:pt x="845" y="715"/>
                    </a:cubicBezTo>
                    <a:cubicBezTo>
                      <a:pt x="1005" y="578"/>
                      <a:pt x="982" y="281"/>
                      <a:pt x="845" y="121"/>
                    </a:cubicBezTo>
                    <a:cubicBezTo>
                      <a:pt x="760" y="48"/>
                      <a:pt x="63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1579" y="123080"/>
            <a:ext cx="6326611" cy="684180"/>
          </a:xfrm>
        </p:spPr>
        <p:txBody>
          <a:bodyPr/>
          <a:lstStyle/>
          <a:p>
            <a:r>
              <a:rPr lang="es-ES" sz="3600" dirty="0"/>
              <a:t>JAWABAN </a:t>
            </a:r>
            <a:r>
              <a:rPr lang="es-ES" sz="3600" dirty="0" err="1"/>
              <a:t>soal</a:t>
            </a:r>
            <a:r>
              <a:rPr lang="es-ES" sz="3600" dirty="0"/>
              <a:t> 3</a:t>
            </a:r>
            <a:endParaRPr lang="en-US" sz="3600" dirty="0"/>
          </a:p>
        </p:txBody>
      </p:sp>
      <p:sp>
        <p:nvSpPr>
          <p:cNvPr id="129" name="Subtitle 3"/>
          <p:cNvSpPr>
            <a:spLocks noGrp="1"/>
          </p:cNvSpPr>
          <p:nvPr>
            <p:ph type="subTitle" idx="1"/>
          </p:nvPr>
        </p:nvSpPr>
        <p:spPr>
          <a:xfrm>
            <a:off x="1131389" y="834049"/>
            <a:ext cx="7063494" cy="4032683"/>
          </a:xfrm>
        </p:spPr>
        <p:txBody>
          <a:bodyPr/>
          <a:lstStyle/>
          <a:p>
            <a:pPr marL="180975" indent="0" algn="just">
              <a:lnSpc>
                <a:spcPct val="150000"/>
              </a:lnSpc>
            </a:pPr>
            <a:r>
              <a:rPr lang="en-US" sz="1400" dirty="0" err="1"/>
              <a:t>Jawab</a:t>
            </a:r>
            <a:r>
              <a:rPr lang="en-US" sz="1400" dirty="0"/>
              <a:t>:</a:t>
            </a:r>
          </a:p>
          <a:p>
            <a:pPr marL="180975" indent="0" algn="just">
              <a:lnSpc>
                <a:spcPct val="150000"/>
              </a:lnSpc>
            </a:pPr>
            <a:r>
              <a:rPr lang="en-US" sz="1400" dirty="0"/>
              <a:t>a. FG 			17.000</a:t>
            </a:r>
          </a:p>
          <a:p>
            <a:pPr marL="180975" indent="0" algn="just" defTabSz="714375">
              <a:lnSpc>
                <a:spcPct val="150000"/>
              </a:lnSpc>
              <a:tabLst>
                <a:tab pos="361950" algn="l"/>
              </a:tabLst>
            </a:pPr>
            <a:r>
              <a:rPr lang="en-US" sz="1400" dirty="0"/>
              <a:t>		Work in Progress 			17.000</a:t>
            </a:r>
          </a:p>
          <a:p>
            <a:pPr marL="180975" indent="0" algn="just">
              <a:lnSpc>
                <a:spcPct val="150000"/>
              </a:lnSpc>
            </a:pPr>
            <a:r>
              <a:rPr lang="en-US" sz="1400" dirty="0"/>
              <a:t>b. Work in Progress 		2.000</a:t>
            </a:r>
          </a:p>
          <a:p>
            <a:pPr marL="180975" indent="0" algn="just" defTabSz="361950">
              <a:lnSpc>
                <a:spcPct val="150000"/>
              </a:lnSpc>
            </a:pPr>
            <a:r>
              <a:rPr lang="en-US" sz="1400" dirty="0"/>
              <a:t>		</a:t>
            </a:r>
            <a:r>
              <a:rPr lang="en-US" sz="1400" dirty="0" err="1"/>
              <a:t>Pengendali</a:t>
            </a:r>
            <a:r>
              <a:rPr lang="en-US" sz="1400" dirty="0"/>
              <a:t> OP 					2.000</a:t>
            </a:r>
          </a:p>
          <a:p>
            <a:pPr marL="180975" indent="0" algn="just">
              <a:lnSpc>
                <a:spcPct val="150000"/>
              </a:lnSpc>
            </a:pPr>
            <a:r>
              <a:rPr lang="en-US" sz="1400" dirty="0"/>
              <a:t>c. Direct Material 		7.000</a:t>
            </a:r>
          </a:p>
          <a:p>
            <a:pPr marL="180975" indent="0" algn="just" defTabSz="361950">
              <a:lnSpc>
                <a:spcPct val="150000"/>
              </a:lnSpc>
            </a:pPr>
            <a:r>
              <a:rPr lang="en-US" sz="1400" dirty="0"/>
              <a:t>		</a:t>
            </a:r>
            <a:r>
              <a:rPr lang="en-US" sz="1400" dirty="0" err="1"/>
              <a:t>Pengendali</a:t>
            </a:r>
            <a:r>
              <a:rPr lang="en-US" sz="1400" dirty="0"/>
              <a:t> OP 					7.000</a:t>
            </a:r>
          </a:p>
          <a:p>
            <a:pPr marL="180975" indent="0" algn="just" defTabSz="361950">
              <a:lnSpc>
                <a:spcPct val="150000"/>
              </a:lnSpc>
            </a:pPr>
            <a:r>
              <a:rPr lang="en-US" sz="1400" dirty="0"/>
              <a:t>d.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Pokok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		140.000</a:t>
            </a:r>
          </a:p>
          <a:p>
            <a:pPr marL="180975" indent="0" algn="just" defTabSz="361950">
              <a:lnSpc>
                <a:spcPct val="150000"/>
              </a:lnSpc>
            </a:pPr>
            <a:r>
              <a:rPr lang="en-US" sz="1400" dirty="0"/>
              <a:t>		FG 								140.000</a:t>
            </a:r>
          </a:p>
          <a:p>
            <a:pPr marL="180975" indent="0" algn="just" defTabSz="361950">
              <a:lnSpc>
                <a:spcPct val="150000"/>
              </a:lnSpc>
            </a:pPr>
            <a:r>
              <a:rPr lang="en-US" sz="1400" dirty="0"/>
              <a:t>e. Work in Progress 			35.000</a:t>
            </a:r>
          </a:p>
          <a:p>
            <a:pPr marL="180975" indent="0" algn="just" defTabSz="361950">
              <a:lnSpc>
                <a:spcPct val="150000"/>
              </a:lnSpc>
            </a:pPr>
            <a:r>
              <a:rPr lang="en-US" sz="1400" dirty="0"/>
              <a:t>		</a:t>
            </a:r>
            <a:r>
              <a:rPr lang="en-US" sz="1400" dirty="0" err="1"/>
              <a:t>Pengendali</a:t>
            </a:r>
            <a:r>
              <a:rPr lang="en-US" sz="1400" dirty="0"/>
              <a:t> OP 					35.000</a:t>
            </a:r>
          </a:p>
        </p:txBody>
      </p:sp>
    </p:spTree>
    <p:extLst>
      <p:ext uri="{BB962C8B-B14F-4D97-AF65-F5344CB8AC3E}">
        <p14:creationId xmlns:p14="http://schemas.microsoft.com/office/powerpoint/2010/main" val="2426018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4" name="Google Shape;5824;p69"/>
          <p:cNvSpPr/>
          <p:nvPr/>
        </p:nvSpPr>
        <p:spPr>
          <a:xfrm rot="-5400000">
            <a:off x="-236802" y="3740259"/>
            <a:ext cx="1593868" cy="1154813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25" name="Google Shape;5825;p69"/>
          <p:cNvGrpSpPr/>
          <p:nvPr/>
        </p:nvGrpSpPr>
        <p:grpSpPr>
          <a:xfrm rot="9900149">
            <a:off x="18949" y="55130"/>
            <a:ext cx="1535022" cy="740665"/>
            <a:chOff x="5867000" y="376300"/>
            <a:chExt cx="1185050" cy="571800"/>
          </a:xfrm>
        </p:grpSpPr>
        <p:sp>
          <p:nvSpPr>
            <p:cNvPr id="5826" name="Google Shape;5826;p69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69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69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69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69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69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69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69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69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69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69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69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69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69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69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69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69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69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69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69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6" name="Google Shape;5846;p69"/>
          <p:cNvGrpSpPr/>
          <p:nvPr/>
        </p:nvGrpSpPr>
        <p:grpSpPr>
          <a:xfrm rot="1001851" flipH="1">
            <a:off x="-499337" y="3920290"/>
            <a:ext cx="1279703" cy="1376568"/>
            <a:chOff x="7605975" y="3020775"/>
            <a:chExt cx="2008100" cy="2160100"/>
          </a:xfrm>
        </p:grpSpPr>
        <p:sp>
          <p:nvSpPr>
            <p:cNvPr id="5847" name="Google Shape;5847;p69"/>
            <p:cNvSpPr/>
            <p:nvPr/>
          </p:nvSpPr>
          <p:spPr>
            <a:xfrm>
              <a:off x="7605975" y="3020775"/>
              <a:ext cx="2008100" cy="2160100"/>
            </a:xfrm>
            <a:custGeom>
              <a:avLst/>
              <a:gdLst/>
              <a:ahLst/>
              <a:cxnLst/>
              <a:rect l="l" t="t" r="r" b="b"/>
              <a:pathLst>
                <a:path w="80324" h="86404" extrusionOk="0">
                  <a:moveTo>
                    <a:pt x="42639" y="1"/>
                  </a:moveTo>
                  <a:lnTo>
                    <a:pt x="42639" y="1"/>
                  </a:lnTo>
                  <a:cubicBezTo>
                    <a:pt x="33166" y="3904"/>
                    <a:pt x="28008" y="13970"/>
                    <a:pt x="23671" y="23260"/>
                  </a:cubicBezTo>
                  <a:cubicBezTo>
                    <a:pt x="22370" y="26067"/>
                    <a:pt x="21046" y="28966"/>
                    <a:pt x="20955" y="32047"/>
                  </a:cubicBezTo>
                  <a:cubicBezTo>
                    <a:pt x="20886" y="34695"/>
                    <a:pt x="21731" y="37274"/>
                    <a:pt x="22552" y="39785"/>
                  </a:cubicBezTo>
                  <a:lnTo>
                    <a:pt x="31500" y="66742"/>
                  </a:lnTo>
                  <a:cubicBezTo>
                    <a:pt x="28738" y="62222"/>
                    <a:pt x="25839" y="57566"/>
                    <a:pt x="21411" y="54713"/>
                  </a:cubicBezTo>
                  <a:cubicBezTo>
                    <a:pt x="19162" y="53260"/>
                    <a:pt x="16401" y="52419"/>
                    <a:pt x="13734" y="52419"/>
                  </a:cubicBezTo>
                  <a:cubicBezTo>
                    <a:pt x="11121" y="52419"/>
                    <a:pt x="8598" y="53226"/>
                    <a:pt x="6734" y="55055"/>
                  </a:cubicBezTo>
                  <a:cubicBezTo>
                    <a:pt x="4840" y="56904"/>
                    <a:pt x="3904" y="59461"/>
                    <a:pt x="3037" y="61949"/>
                  </a:cubicBezTo>
                  <a:cubicBezTo>
                    <a:pt x="1941" y="65167"/>
                    <a:pt x="937" y="68408"/>
                    <a:pt x="1" y="71695"/>
                  </a:cubicBezTo>
                  <a:cubicBezTo>
                    <a:pt x="3653" y="68134"/>
                    <a:pt x="7830" y="64368"/>
                    <a:pt x="12920" y="64254"/>
                  </a:cubicBezTo>
                  <a:cubicBezTo>
                    <a:pt x="13013" y="64252"/>
                    <a:pt x="13104" y="64251"/>
                    <a:pt x="13196" y="64251"/>
                  </a:cubicBezTo>
                  <a:cubicBezTo>
                    <a:pt x="22016" y="64251"/>
                    <a:pt x="26952" y="73976"/>
                    <a:pt x="30792" y="80460"/>
                  </a:cubicBezTo>
                  <a:cubicBezTo>
                    <a:pt x="32093" y="82642"/>
                    <a:pt x="33903" y="86403"/>
                    <a:pt x="36715" y="86403"/>
                  </a:cubicBezTo>
                  <a:cubicBezTo>
                    <a:pt x="37110" y="86403"/>
                    <a:pt x="37524" y="86329"/>
                    <a:pt x="37959" y="86166"/>
                  </a:cubicBezTo>
                  <a:cubicBezTo>
                    <a:pt x="41589" y="84797"/>
                    <a:pt x="42547" y="78246"/>
                    <a:pt x="43689" y="75142"/>
                  </a:cubicBezTo>
                  <a:cubicBezTo>
                    <a:pt x="45766" y="69549"/>
                    <a:pt x="49669" y="64665"/>
                    <a:pt x="54668" y="61401"/>
                  </a:cubicBezTo>
                  <a:cubicBezTo>
                    <a:pt x="56950" y="59917"/>
                    <a:pt x="59529" y="58753"/>
                    <a:pt x="62268" y="58639"/>
                  </a:cubicBezTo>
                  <a:cubicBezTo>
                    <a:pt x="62411" y="58633"/>
                    <a:pt x="62553" y="58631"/>
                    <a:pt x="62695" y="58631"/>
                  </a:cubicBezTo>
                  <a:cubicBezTo>
                    <a:pt x="69026" y="58631"/>
                    <a:pt x="74161" y="64019"/>
                    <a:pt x="80323" y="65783"/>
                  </a:cubicBezTo>
                  <a:cubicBezTo>
                    <a:pt x="77128" y="63432"/>
                    <a:pt x="75119" y="59849"/>
                    <a:pt x="73362" y="56288"/>
                  </a:cubicBezTo>
                  <a:cubicBezTo>
                    <a:pt x="71604" y="52750"/>
                    <a:pt x="69915" y="49052"/>
                    <a:pt x="67130" y="46245"/>
                  </a:cubicBezTo>
                  <a:cubicBezTo>
                    <a:pt x="64965" y="44026"/>
                    <a:pt x="61917" y="42439"/>
                    <a:pt x="58886" y="42439"/>
                  </a:cubicBezTo>
                  <a:cubicBezTo>
                    <a:pt x="58051" y="42439"/>
                    <a:pt x="57216" y="42559"/>
                    <a:pt x="56402" y="42821"/>
                  </a:cubicBezTo>
                  <a:cubicBezTo>
                    <a:pt x="52796" y="43985"/>
                    <a:pt x="50536" y="47477"/>
                    <a:pt x="48687" y="50787"/>
                  </a:cubicBezTo>
                  <a:cubicBezTo>
                    <a:pt x="45560" y="56402"/>
                    <a:pt x="42753" y="62177"/>
                    <a:pt x="40265" y="68089"/>
                  </a:cubicBezTo>
                  <a:cubicBezTo>
                    <a:pt x="39124" y="61515"/>
                    <a:pt x="42091" y="54896"/>
                    <a:pt x="42091" y="48231"/>
                  </a:cubicBezTo>
                  <a:cubicBezTo>
                    <a:pt x="42091" y="39032"/>
                    <a:pt x="36499" y="30336"/>
                    <a:pt x="37457" y="21183"/>
                  </a:cubicBezTo>
                  <a:cubicBezTo>
                    <a:pt x="38233" y="13901"/>
                    <a:pt x="43095" y="7305"/>
                    <a:pt x="4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48" name="Google Shape;5848;p69"/>
            <p:cNvGrpSpPr/>
            <p:nvPr/>
          </p:nvGrpSpPr>
          <p:grpSpPr>
            <a:xfrm>
              <a:off x="7700700" y="3100675"/>
              <a:ext cx="1764425" cy="1795825"/>
              <a:chOff x="3782300" y="2371600"/>
              <a:chExt cx="1764425" cy="1795825"/>
            </a:xfrm>
          </p:grpSpPr>
          <p:sp>
            <p:nvSpPr>
              <p:cNvPr id="5849" name="Google Shape;5849;p69"/>
              <p:cNvSpPr/>
              <p:nvPr/>
            </p:nvSpPr>
            <p:spPr>
              <a:xfrm>
                <a:off x="4386600" y="4059525"/>
                <a:ext cx="3940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73" extrusionOk="0">
                    <a:moveTo>
                      <a:pt x="777" y="0"/>
                    </a:moveTo>
                    <a:cubicBezTo>
                      <a:pt x="526" y="23"/>
                      <a:pt x="298" y="183"/>
                      <a:pt x="206" y="388"/>
                    </a:cubicBezTo>
                    <a:cubicBezTo>
                      <a:pt x="1" y="799"/>
                      <a:pt x="343" y="1256"/>
                      <a:pt x="754" y="1256"/>
                    </a:cubicBezTo>
                    <a:cubicBezTo>
                      <a:pt x="800" y="1267"/>
                      <a:pt x="840" y="1273"/>
                      <a:pt x="880" y="1273"/>
                    </a:cubicBezTo>
                    <a:cubicBezTo>
                      <a:pt x="920" y="1273"/>
                      <a:pt x="960" y="1267"/>
                      <a:pt x="1005" y="1256"/>
                    </a:cubicBezTo>
                    <a:cubicBezTo>
                      <a:pt x="1462" y="1187"/>
                      <a:pt x="1576" y="640"/>
                      <a:pt x="1325" y="297"/>
                    </a:cubicBezTo>
                    <a:cubicBezTo>
                      <a:pt x="1188" y="115"/>
                      <a:pt x="1005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0" name="Google Shape;5850;p69"/>
              <p:cNvSpPr/>
              <p:nvPr/>
            </p:nvSpPr>
            <p:spPr>
              <a:xfrm>
                <a:off x="4293600" y="3998575"/>
                <a:ext cx="222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49" extrusionOk="0">
                    <a:moveTo>
                      <a:pt x="410" y="1"/>
                    </a:moveTo>
                    <a:cubicBezTo>
                      <a:pt x="340" y="1"/>
                      <a:pt x="269" y="20"/>
                      <a:pt x="206" y="65"/>
                    </a:cubicBezTo>
                    <a:cubicBezTo>
                      <a:pt x="69" y="156"/>
                      <a:pt x="0" y="316"/>
                      <a:pt x="46" y="453"/>
                    </a:cubicBezTo>
                    <a:cubicBezTo>
                      <a:pt x="46" y="453"/>
                      <a:pt x="46" y="475"/>
                      <a:pt x="46" y="475"/>
                    </a:cubicBezTo>
                    <a:cubicBezTo>
                      <a:pt x="46" y="698"/>
                      <a:pt x="225" y="848"/>
                      <a:pt x="440" y="848"/>
                    </a:cubicBezTo>
                    <a:cubicBezTo>
                      <a:pt x="468" y="848"/>
                      <a:pt x="497" y="846"/>
                      <a:pt x="525" y="841"/>
                    </a:cubicBezTo>
                    <a:cubicBezTo>
                      <a:pt x="754" y="795"/>
                      <a:pt x="891" y="544"/>
                      <a:pt x="822" y="316"/>
                    </a:cubicBezTo>
                    <a:cubicBezTo>
                      <a:pt x="773" y="134"/>
                      <a:pt x="592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1" name="Google Shape;5851;p69"/>
              <p:cNvSpPr/>
              <p:nvPr/>
            </p:nvSpPr>
            <p:spPr>
              <a:xfrm>
                <a:off x="4366650" y="3987225"/>
                <a:ext cx="3140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148" extrusionOk="0">
                    <a:moveTo>
                      <a:pt x="644" y="1"/>
                    </a:moveTo>
                    <a:cubicBezTo>
                      <a:pt x="453" y="1"/>
                      <a:pt x="269" y="97"/>
                      <a:pt x="228" y="313"/>
                    </a:cubicBezTo>
                    <a:cubicBezTo>
                      <a:pt x="23" y="496"/>
                      <a:pt x="0" y="815"/>
                      <a:pt x="206" y="998"/>
                    </a:cubicBezTo>
                    <a:cubicBezTo>
                      <a:pt x="308" y="1101"/>
                      <a:pt x="444" y="1148"/>
                      <a:pt x="580" y="1148"/>
                    </a:cubicBezTo>
                    <a:cubicBezTo>
                      <a:pt x="746" y="1148"/>
                      <a:pt x="914" y="1078"/>
                      <a:pt x="1027" y="952"/>
                    </a:cubicBezTo>
                    <a:cubicBezTo>
                      <a:pt x="1233" y="724"/>
                      <a:pt x="1255" y="336"/>
                      <a:pt x="1004" y="131"/>
                    </a:cubicBezTo>
                    <a:cubicBezTo>
                      <a:pt x="911" y="47"/>
                      <a:pt x="776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2" name="Google Shape;5852;p69"/>
              <p:cNvSpPr/>
              <p:nvPr/>
            </p:nvSpPr>
            <p:spPr>
              <a:xfrm>
                <a:off x="4475050" y="4051875"/>
                <a:ext cx="28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52" extrusionOk="0">
                    <a:moveTo>
                      <a:pt x="635" y="1"/>
                    </a:moveTo>
                    <a:cubicBezTo>
                      <a:pt x="541" y="1"/>
                      <a:pt x="450" y="30"/>
                      <a:pt x="366" y="78"/>
                    </a:cubicBezTo>
                    <a:cubicBezTo>
                      <a:pt x="343" y="78"/>
                      <a:pt x="320" y="101"/>
                      <a:pt x="298" y="101"/>
                    </a:cubicBezTo>
                    <a:cubicBezTo>
                      <a:pt x="1" y="306"/>
                      <a:pt x="1" y="740"/>
                      <a:pt x="298" y="946"/>
                    </a:cubicBezTo>
                    <a:cubicBezTo>
                      <a:pt x="320" y="968"/>
                      <a:pt x="343" y="968"/>
                      <a:pt x="366" y="991"/>
                    </a:cubicBezTo>
                    <a:cubicBezTo>
                      <a:pt x="452" y="1028"/>
                      <a:pt x="544" y="1051"/>
                      <a:pt x="639" y="1051"/>
                    </a:cubicBezTo>
                    <a:cubicBezTo>
                      <a:pt x="721" y="1051"/>
                      <a:pt x="806" y="1034"/>
                      <a:pt x="891" y="991"/>
                    </a:cubicBezTo>
                    <a:cubicBezTo>
                      <a:pt x="1051" y="877"/>
                      <a:pt x="1142" y="717"/>
                      <a:pt x="1142" y="535"/>
                    </a:cubicBezTo>
                    <a:cubicBezTo>
                      <a:pt x="1142" y="352"/>
                      <a:pt x="1051" y="169"/>
                      <a:pt x="891" y="78"/>
                    </a:cubicBezTo>
                    <a:cubicBezTo>
                      <a:pt x="805" y="24"/>
                      <a:pt x="71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69"/>
              <p:cNvSpPr/>
              <p:nvPr/>
            </p:nvSpPr>
            <p:spPr>
              <a:xfrm>
                <a:off x="4267350" y="3878850"/>
                <a:ext cx="31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86" extrusionOk="0">
                    <a:moveTo>
                      <a:pt x="531" y="0"/>
                    </a:moveTo>
                    <a:cubicBezTo>
                      <a:pt x="457" y="0"/>
                      <a:pt x="384" y="18"/>
                      <a:pt x="320" y="60"/>
                    </a:cubicBezTo>
                    <a:cubicBezTo>
                      <a:pt x="252" y="106"/>
                      <a:pt x="206" y="152"/>
                      <a:pt x="160" y="197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15" y="243"/>
                      <a:pt x="115" y="266"/>
                      <a:pt x="92" y="266"/>
                    </a:cubicBezTo>
                    <a:lnTo>
                      <a:pt x="115" y="266"/>
                    </a:lnTo>
                    <a:cubicBezTo>
                      <a:pt x="46" y="357"/>
                      <a:pt x="0" y="471"/>
                      <a:pt x="0" y="585"/>
                    </a:cubicBezTo>
                    <a:cubicBezTo>
                      <a:pt x="13" y="674"/>
                      <a:pt x="19" y="721"/>
                      <a:pt x="17" y="721"/>
                    </a:cubicBezTo>
                    <a:cubicBezTo>
                      <a:pt x="16" y="721"/>
                      <a:pt x="11" y="692"/>
                      <a:pt x="0" y="631"/>
                    </a:cubicBezTo>
                    <a:lnTo>
                      <a:pt x="0" y="631"/>
                    </a:lnTo>
                    <a:cubicBezTo>
                      <a:pt x="0" y="699"/>
                      <a:pt x="23" y="768"/>
                      <a:pt x="46" y="836"/>
                    </a:cubicBezTo>
                    <a:cubicBezTo>
                      <a:pt x="92" y="950"/>
                      <a:pt x="183" y="1042"/>
                      <a:pt x="274" y="1087"/>
                    </a:cubicBezTo>
                    <a:cubicBezTo>
                      <a:pt x="379" y="1155"/>
                      <a:pt x="492" y="1186"/>
                      <a:pt x="603" y="1186"/>
                    </a:cubicBezTo>
                    <a:cubicBezTo>
                      <a:pt x="829" y="1186"/>
                      <a:pt x="1050" y="1058"/>
                      <a:pt x="1187" y="859"/>
                    </a:cubicBezTo>
                    <a:cubicBezTo>
                      <a:pt x="1279" y="699"/>
                      <a:pt x="1279" y="471"/>
                      <a:pt x="1187" y="334"/>
                    </a:cubicBezTo>
                    <a:cubicBezTo>
                      <a:pt x="1187" y="334"/>
                      <a:pt x="1165" y="311"/>
                      <a:pt x="1165" y="311"/>
                    </a:cubicBezTo>
                    <a:cubicBezTo>
                      <a:pt x="1073" y="174"/>
                      <a:pt x="936" y="83"/>
                      <a:pt x="777" y="60"/>
                    </a:cubicBezTo>
                    <a:cubicBezTo>
                      <a:pt x="703" y="24"/>
                      <a:pt x="617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4" name="Google Shape;5854;p69"/>
              <p:cNvSpPr/>
              <p:nvPr/>
            </p:nvSpPr>
            <p:spPr>
              <a:xfrm>
                <a:off x="4364350" y="3880925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5" name="Google Shape;5855;p69"/>
              <p:cNvSpPr/>
              <p:nvPr/>
            </p:nvSpPr>
            <p:spPr>
              <a:xfrm>
                <a:off x="4324425" y="393170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3" y="1"/>
                    </a:moveTo>
                    <a:cubicBezTo>
                      <a:pt x="0" y="1"/>
                      <a:pt x="0" y="891"/>
                      <a:pt x="593" y="891"/>
                    </a:cubicBezTo>
                    <a:cubicBezTo>
                      <a:pt x="1164" y="891"/>
                      <a:pt x="1164" y="1"/>
                      <a:pt x="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6" name="Google Shape;5856;p69"/>
              <p:cNvSpPr/>
              <p:nvPr/>
            </p:nvSpPr>
            <p:spPr>
              <a:xfrm>
                <a:off x="4164075" y="3873075"/>
                <a:ext cx="257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59" extrusionOk="0">
                    <a:moveTo>
                      <a:pt x="511" y="0"/>
                    </a:moveTo>
                    <a:cubicBezTo>
                      <a:pt x="348" y="0"/>
                      <a:pt x="183" y="74"/>
                      <a:pt x="114" y="223"/>
                    </a:cubicBezTo>
                    <a:cubicBezTo>
                      <a:pt x="91" y="314"/>
                      <a:pt x="46" y="405"/>
                      <a:pt x="23" y="520"/>
                    </a:cubicBezTo>
                    <a:cubicBezTo>
                      <a:pt x="0" y="702"/>
                      <a:pt x="23" y="885"/>
                      <a:pt x="160" y="1022"/>
                    </a:cubicBezTo>
                    <a:cubicBezTo>
                      <a:pt x="251" y="1113"/>
                      <a:pt x="365" y="1159"/>
                      <a:pt x="502" y="1159"/>
                    </a:cubicBezTo>
                    <a:cubicBezTo>
                      <a:pt x="639" y="1159"/>
                      <a:pt x="776" y="1113"/>
                      <a:pt x="867" y="1022"/>
                    </a:cubicBezTo>
                    <a:cubicBezTo>
                      <a:pt x="1004" y="885"/>
                      <a:pt x="1027" y="702"/>
                      <a:pt x="1004" y="520"/>
                    </a:cubicBezTo>
                    <a:cubicBezTo>
                      <a:pt x="982" y="405"/>
                      <a:pt x="936" y="314"/>
                      <a:pt x="890" y="223"/>
                    </a:cubicBezTo>
                    <a:cubicBezTo>
                      <a:pt x="833" y="74"/>
                      <a:pt x="673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7" name="Google Shape;5857;p69"/>
              <p:cNvSpPr/>
              <p:nvPr/>
            </p:nvSpPr>
            <p:spPr>
              <a:xfrm>
                <a:off x="4131550" y="3767500"/>
                <a:ext cx="268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77" extrusionOk="0">
                    <a:moveTo>
                      <a:pt x="536" y="1"/>
                    </a:moveTo>
                    <a:cubicBezTo>
                      <a:pt x="360" y="1"/>
                      <a:pt x="183" y="98"/>
                      <a:pt x="114" y="292"/>
                    </a:cubicBezTo>
                    <a:cubicBezTo>
                      <a:pt x="114" y="337"/>
                      <a:pt x="114" y="360"/>
                      <a:pt x="91" y="406"/>
                    </a:cubicBezTo>
                    <a:cubicBezTo>
                      <a:pt x="0" y="680"/>
                      <a:pt x="251" y="976"/>
                      <a:pt x="548" y="976"/>
                    </a:cubicBezTo>
                    <a:cubicBezTo>
                      <a:pt x="822" y="976"/>
                      <a:pt x="1073" y="680"/>
                      <a:pt x="982" y="406"/>
                    </a:cubicBezTo>
                    <a:cubicBezTo>
                      <a:pt x="959" y="360"/>
                      <a:pt x="959" y="337"/>
                      <a:pt x="959" y="292"/>
                    </a:cubicBezTo>
                    <a:cubicBezTo>
                      <a:pt x="890" y="98"/>
                      <a:pt x="713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8" name="Google Shape;5858;p69"/>
              <p:cNvSpPr/>
              <p:nvPr/>
            </p:nvSpPr>
            <p:spPr>
              <a:xfrm>
                <a:off x="4205725" y="3804450"/>
                <a:ext cx="274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28" extrusionOk="0">
                    <a:moveTo>
                      <a:pt x="548" y="1"/>
                    </a:moveTo>
                    <a:cubicBezTo>
                      <a:pt x="297" y="1"/>
                      <a:pt x="137" y="183"/>
                      <a:pt x="69" y="411"/>
                    </a:cubicBezTo>
                    <a:cubicBezTo>
                      <a:pt x="0" y="708"/>
                      <a:pt x="229" y="1028"/>
                      <a:pt x="548" y="1028"/>
                    </a:cubicBezTo>
                    <a:cubicBezTo>
                      <a:pt x="868" y="1028"/>
                      <a:pt x="1096" y="708"/>
                      <a:pt x="1027" y="411"/>
                    </a:cubicBezTo>
                    <a:cubicBezTo>
                      <a:pt x="959" y="183"/>
                      <a:pt x="79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9" name="Google Shape;5859;p69"/>
              <p:cNvSpPr/>
              <p:nvPr/>
            </p:nvSpPr>
            <p:spPr>
              <a:xfrm>
                <a:off x="4295300" y="3785050"/>
                <a:ext cx="291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914" extrusionOk="0">
                    <a:moveTo>
                      <a:pt x="572" y="0"/>
                    </a:moveTo>
                    <a:cubicBezTo>
                      <a:pt x="1" y="0"/>
                      <a:pt x="1" y="913"/>
                      <a:pt x="572" y="913"/>
                    </a:cubicBezTo>
                    <a:cubicBezTo>
                      <a:pt x="1165" y="913"/>
                      <a:pt x="1165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0" name="Google Shape;5860;p69"/>
              <p:cNvSpPr/>
              <p:nvPr/>
            </p:nvSpPr>
            <p:spPr>
              <a:xfrm>
                <a:off x="4233100" y="3732050"/>
                <a:ext cx="26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28" y="0"/>
                    </a:moveTo>
                    <a:cubicBezTo>
                      <a:pt x="587" y="0"/>
                      <a:pt x="545" y="7"/>
                      <a:pt x="503" y="21"/>
                    </a:cubicBezTo>
                    <a:cubicBezTo>
                      <a:pt x="480" y="21"/>
                      <a:pt x="435" y="43"/>
                      <a:pt x="412" y="43"/>
                    </a:cubicBezTo>
                    <a:cubicBezTo>
                      <a:pt x="1" y="157"/>
                      <a:pt x="1" y="751"/>
                      <a:pt x="412" y="842"/>
                    </a:cubicBezTo>
                    <a:cubicBezTo>
                      <a:pt x="435" y="865"/>
                      <a:pt x="480" y="865"/>
                      <a:pt x="503" y="888"/>
                    </a:cubicBezTo>
                    <a:cubicBezTo>
                      <a:pt x="542" y="901"/>
                      <a:pt x="582" y="907"/>
                      <a:pt x="621" y="907"/>
                    </a:cubicBezTo>
                    <a:cubicBezTo>
                      <a:pt x="856" y="907"/>
                      <a:pt x="1074" y="689"/>
                      <a:pt x="1074" y="454"/>
                    </a:cubicBezTo>
                    <a:cubicBezTo>
                      <a:pt x="1074" y="203"/>
                      <a:pt x="860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1" name="Google Shape;5861;p69"/>
              <p:cNvSpPr/>
              <p:nvPr/>
            </p:nvSpPr>
            <p:spPr>
              <a:xfrm>
                <a:off x="4127550" y="365210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0" y="0"/>
                      <a:pt x="0" y="913"/>
                      <a:pt x="594" y="913"/>
                    </a:cubicBezTo>
                    <a:cubicBezTo>
                      <a:pt x="1164" y="913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2" name="Google Shape;5862;p69"/>
              <p:cNvSpPr/>
              <p:nvPr/>
            </p:nvSpPr>
            <p:spPr>
              <a:xfrm>
                <a:off x="3962625" y="37131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65" y="913"/>
                      <a:pt x="1165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3" name="Google Shape;5863;p69"/>
              <p:cNvSpPr/>
              <p:nvPr/>
            </p:nvSpPr>
            <p:spPr>
              <a:xfrm>
                <a:off x="4045375" y="365722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65" y="914"/>
                      <a:pt x="1165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4" name="Google Shape;5864;p69"/>
              <p:cNvSpPr/>
              <p:nvPr/>
            </p:nvSpPr>
            <p:spPr>
              <a:xfrm>
                <a:off x="4043100" y="3761650"/>
                <a:ext cx="2855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1" y="891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69"/>
              <p:cNvSpPr/>
              <p:nvPr/>
            </p:nvSpPr>
            <p:spPr>
              <a:xfrm>
                <a:off x="4081900" y="3846100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617" y="1"/>
                    </a:moveTo>
                    <a:cubicBezTo>
                      <a:pt x="0" y="1"/>
                      <a:pt x="0" y="937"/>
                      <a:pt x="617" y="937"/>
                    </a:cubicBezTo>
                    <a:cubicBezTo>
                      <a:pt x="1210" y="937"/>
                      <a:pt x="1210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69"/>
              <p:cNvSpPr/>
              <p:nvPr/>
            </p:nvSpPr>
            <p:spPr>
              <a:xfrm>
                <a:off x="3957500" y="38706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4" y="0"/>
                    </a:moveTo>
                    <a:cubicBezTo>
                      <a:pt x="23" y="0"/>
                      <a:pt x="0" y="890"/>
                      <a:pt x="594" y="890"/>
                    </a:cubicBezTo>
                    <a:cubicBezTo>
                      <a:pt x="1164" y="890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69"/>
              <p:cNvSpPr/>
              <p:nvPr/>
            </p:nvSpPr>
            <p:spPr>
              <a:xfrm>
                <a:off x="3974625" y="3776975"/>
                <a:ext cx="251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921" extrusionOk="0">
                    <a:moveTo>
                      <a:pt x="552" y="0"/>
                    </a:moveTo>
                    <a:cubicBezTo>
                      <a:pt x="506" y="0"/>
                      <a:pt x="458" y="8"/>
                      <a:pt x="411" y="27"/>
                    </a:cubicBezTo>
                    <a:cubicBezTo>
                      <a:pt x="388" y="27"/>
                      <a:pt x="342" y="50"/>
                      <a:pt x="320" y="72"/>
                    </a:cubicBezTo>
                    <a:cubicBezTo>
                      <a:pt x="160" y="141"/>
                      <a:pt x="0" y="255"/>
                      <a:pt x="23" y="460"/>
                    </a:cubicBezTo>
                    <a:cubicBezTo>
                      <a:pt x="23" y="666"/>
                      <a:pt x="137" y="780"/>
                      <a:pt x="320" y="871"/>
                    </a:cubicBezTo>
                    <a:cubicBezTo>
                      <a:pt x="342" y="871"/>
                      <a:pt x="388" y="894"/>
                      <a:pt x="411" y="894"/>
                    </a:cubicBezTo>
                    <a:cubicBezTo>
                      <a:pt x="458" y="912"/>
                      <a:pt x="506" y="921"/>
                      <a:pt x="552" y="921"/>
                    </a:cubicBezTo>
                    <a:cubicBezTo>
                      <a:pt x="795" y="921"/>
                      <a:pt x="1004" y="691"/>
                      <a:pt x="1004" y="460"/>
                    </a:cubicBezTo>
                    <a:cubicBezTo>
                      <a:pt x="1004" y="230"/>
                      <a:pt x="795" y="0"/>
                      <a:pt x="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69"/>
              <p:cNvSpPr/>
              <p:nvPr/>
            </p:nvSpPr>
            <p:spPr>
              <a:xfrm>
                <a:off x="3873550" y="3804075"/>
                <a:ext cx="292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68" extrusionOk="0">
                    <a:moveTo>
                      <a:pt x="650" y="0"/>
                    </a:moveTo>
                    <a:cubicBezTo>
                      <a:pt x="498" y="0"/>
                      <a:pt x="346" y="77"/>
                      <a:pt x="254" y="221"/>
                    </a:cubicBezTo>
                    <a:cubicBezTo>
                      <a:pt x="231" y="244"/>
                      <a:pt x="208" y="289"/>
                      <a:pt x="186" y="335"/>
                    </a:cubicBezTo>
                    <a:cubicBezTo>
                      <a:pt x="0" y="613"/>
                      <a:pt x="267" y="967"/>
                      <a:pt x="557" y="967"/>
                    </a:cubicBezTo>
                    <a:cubicBezTo>
                      <a:pt x="624" y="967"/>
                      <a:pt x="692" y="948"/>
                      <a:pt x="756" y="906"/>
                    </a:cubicBezTo>
                    <a:lnTo>
                      <a:pt x="870" y="837"/>
                    </a:lnTo>
                    <a:cubicBezTo>
                      <a:pt x="1121" y="677"/>
                      <a:pt x="1167" y="335"/>
                      <a:pt x="962" y="130"/>
                    </a:cubicBezTo>
                    <a:cubicBezTo>
                      <a:pt x="874" y="42"/>
                      <a:pt x="762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69"/>
              <p:cNvSpPr/>
              <p:nvPr/>
            </p:nvSpPr>
            <p:spPr>
              <a:xfrm>
                <a:off x="3859350" y="389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2" y="891"/>
                      <a:pt x="1164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69"/>
              <p:cNvSpPr/>
              <p:nvPr/>
            </p:nvSpPr>
            <p:spPr>
              <a:xfrm>
                <a:off x="3782300" y="391572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2" y="0"/>
                    </a:moveTo>
                    <a:cubicBezTo>
                      <a:pt x="1" y="0"/>
                      <a:pt x="1" y="891"/>
                      <a:pt x="572" y="891"/>
                    </a:cubicBezTo>
                    <a:cubicBezTo>
                      <a:pt x="1142" y="891"/>
                      <a:pt x="1142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69"/>
              <p:cNvSpPr/>
              <p:nvPr/>
            </p:nvSpPr>
            <p:spPr>
              <a:xfrm>
                <a:off x="3782875" y="3833550"/>
                <a:ext cx="28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868" extrusionOk="0">
                    <a:moveTo>
                      <a:pt x="549" y="1"/>
                    </a:moveTo>
                    <a:cubicBezTo>
                      <a:pt x="1" y="1"/>
                      <a:pt x="1" y="868"/>
                      <a:pt x="549" y="868"/>
                    </a:cubicBezTo>
                    <a:cubicBezTo>
                      <a:pt x="1119" y="868"/>
                      <a:pt x="111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69"/>
              <p:cNvSpPr/>
              <p:nvPr/>
            </p:nvSpPr>
            <p:spPr>
              <a:xfrm>
                <a:off x="3827400" y="3742250"/>
                <a:ext cx="23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1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36" y="731"/>
                      <a:pt x="936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69"/>
              <p:cNvSpPr/>
              <p:nvPr/>
            </p:nvSpPr>
            <p:spPr>
              <a:xfrm>
                <a:off x="3889025" y="366065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1"/>
                    </a:moveTo>
                    <a:cubicBezTo>
                      <a:pt x="0" y="1"/>
                      <a:pt x="0" y="868"/>
                      <a:pt x="548" y="868"/>
                    </a:cubicBezTo>
                    <a:cubicBezTo>
                      <a:pt x="1119" y="868"/>
                      <a:pt x="111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69"/>
              <p:cNvSpPr/>
              <p:nvPr/>
            </p:nvSpPr>
            <p:spPr>
              <a:xfrm>
                <a:off x="3905000" y="372970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0"/>
                    </a:moveTo>
                    <a:cubicBezTo>
                      <a:pt x="0" y="0"/>
                      <a:pt x="0" y="868"/>
                      <a:pt x="548" y="868"/>
                    </a:cubicBezTo>
                    <a:cubicBezTo>
                      <a:pt x="1119" y="868"/>
                      <a:pt x="1119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69"/>
              <p:cNvSpPr/>
              <p:nvPr/>
            </p:nvSpPr>
            <p:spPr>
              <a:xfrm>
                <a:off x="4445375" y="4128225"/>
                <a:ext cx="304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33" extrusionOk="0">
                    <a:moveTo>
                      <a:pt x="624" y="1"/>
                    </a:moveTo>
                    <a:cubicBezTo>
                      <a:pt x="554" y="1"/>
                      <a:pt x="482" y="19"/>
                      <a:pt x="412" y="60"/>
                    </a:cubicBezTo>
                    <a:cubicBezTo>
                      <a:pt x="343" y="106"/>
                      <a:pt x="275" y="151"/>
                      <a:pt x="206" y="220"/>
                    </a:cubicBezTo>
                    <a:cubicBezTo>
                      <a:pt x="24" y="402"/>
                      <a:pt x="1" y="722"/>
                      <a:pt x="206" y="904"/>
                    </a:cubicBezTo>
                    <a:cubicBezTo>
                      <a:pt x="301" y="987"/>
                      <a:pt x="426" y="1033"/>
                      <a:pt x="549" y="1033"/>
                    </a:cubicBezTo>
                    <a:cubicBezTo>
                      <a:pt x="665" y="1033"/>
                      <a:pt x="780" y="993"/>
                      <a:pt x="868" y="904"/>
                    </a:cubicBezTo>
                    <a:cubicBezTo>
                      <a:pt x="937" y="836"/>
                      <a:pt x="982" y="745"/>
                      <a:pt x="1028" y="676"/>
                    </a:cubicBezTo>
                    <a:cubicBezTo>
                      <a:pt x="1215" y="377"/>
                      <a:pt x="942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69"/>
              <p:cNvSpPr/>
              <p:nvPr/>
            </p:nvSpPr>
            <p:spPr>
              <a:xfrm>
                <a:off x="4337550" y="4068150"/>
                <a:ext cx="26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0" extrusionOk="0">
                    <a:moveTo>
                      <a:pt x="605" y="0"/>
                    </a:moveTo>
                    <a:cubicBezTo>
                      <a:pt x="499" y="0"/>
                      <a:pt x="392" y="41"/>
                      <a:pt x="297" y="112"/>
                    </a:cubicBezTo>
                    <a:cubicBezTo>
                      <a:pt x="274" y="158"/>
                      <a:pt x="228" y="180"/>
                      <a:pt x="183" y="203"/>
                    </a:cubicBezTo>
                    <a:cubicBezTo>
                      <a:pt x="0" y="340"/>
                      <a:pt x="23" y="683"/>
                      <a:pt x="183" y="820"/>
                    </a:cubicBezTo>
                    <a:cubicBezTo>
                      <a:pt x="268" y="893"/>
                      <a:pt x="393" y="940"/>
                      <a:pt x="515" y="940"/>
                    </a:cubicBezTo>
                    <a:cubicBezTo>
                      <a:pt x="621" y="940"/>
                      <a:pt x="725" y="904"/>
                      <a:pt x="799" y="820"/>
                    </a:cubicBezTo>
                    <a:cubicBezTo>
                      <a:pt x="822" y="774"/>
                      <a:pt x="845" y="728"/>
                      <a:pt x="890" y="705"/>
                    </a:cubicBezTo>
                    <a:cubicBezTo>
                      <a:pt x="1004" y="523"/>
                      <a:pt x="1050" y="272"/>
                      <a:pt x="890" y="112"/>
                    </a:cubicBezTo>
                    <a:cubicBezTo>
                      <a:pt x="802" y="35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69"/>
              <p:cNvSpPr/>
              <p:nvPr/>
            </p:nvSpPr>
            <p:spPr>
              <a:xfrm>
                <a:off x="4577200" y="40378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1" y="0"/>
                      <a:pt x="1" y="913"/>
                      <a:pt x="571" y="913"/>
                    </a:cubicBezTo>
                    <a:cubicBezTo>
                      <a:pt x="1165" y="913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69"/>
              <p:cNvSpPr/>
              <p:nvPr/>
            </p:nvSpPr>
            <p:spPr>
              <a:xfrm>
                <a:off x="4537250" y="410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0"/>
                    </a:moveTo>
                    <a:cubicBezTo>
                      <a:pt x="1" y="0"/>
                      <a:pt x="1" y="891"/>
                      <a:pt x="571" y="891"/>
                    </a:cubicBezTo>
                    <a:cubicBezTo>
                      <a:pt x="1165" y="891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69"/>
              <p:cNvSpPr/>
              <p:nvPr/>
            </p:nvSpPr>
            <p:spPr>
              <a:xfrm>
                <a:off x="4643975" y="4143400"/>
                <a:ext cx="291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1" extrusionOk="0">
                    <a:moveTo>
                      <a:pt x="685" y="1"/>
                    </a:moveTo>
                    <a:cubicBezTo>
                      <a:pt x="571" y="1"/>
                      <a:pt x="457" y="24"/>
                      <a:pt x="343" y="46"/>
                    </a:cubicBezTo>
                    <a:cubicBezTo>
                      <a:pt x="160" y="115"/>
                      <a:pt x="0" y="275"/>
                      <a:pt x="23" y="480"/>
                    </a:cubicBezTo>
                    <a:cubicBezTo>
                      <a:pt x="23" y="685"/>
                      <a:pt x="160" y="845"/>
                      <a:pt x="343" y="914"/>
                    </a:cubicBezTo>
                    <a:cubicBezTo>
                      <a:pt x="457" y="959"/>
                      <a:pt x="571" y="959"/>
                      <a:pt x="685" y="959"/>
                    </a:cubicBezTo>
                    <a:cubicBezTo>
                      <a:pt x="696" y="960"/>
                      <a:pt x="706" y="961"/>
                      <a:pt x="717" y="961"/>
                    </a:cubicBezTo>
                    <a:cubicBezTo>
                      <a:pt x="955" y="961"/>
                      <a:pt x="1164" y="720"/>
                      <a:pt x="1164" y="480"/>
                    </a:cubicBezTo>
                    <a:cubicBezTo>
                      <a:pt x="1141" y="229"/>
                      <a:pt x="93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69"/>
              <p:cNvSpPr/>
              <p:nvPr/>
            </p:nvSpPr>
            <p:spPr>
              <a:xfrm>
                <a:off x="4669650" y="4068575"/>
                <a:ext cx="30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27" extrusionOk="0">
                    <a:moveTo>
                      <a:pt x="688" y="1"/>
                    </a:moveTo>
                    <a:cubicBezTo>
                      <a:pt x="560" y="1"/>
                      <a:pt x="436" y="47"/>
                      <a:pt x="343" y="141"/>
                    </a:cubicBezTo>
                    <a:cubicBezTo>
                      <a:pt x="274" y="232"/>
                      <a:pt x="183" y="323"/>
                      <a:pt x="137" y="437"/>
                    </a:cubicBezTo>
                    <a:cubicBezTo>
                      <a:pt x="0" y="688"/>
                      <a:pt x="69" y="1031"/>
                      <a:pt x="320" y="1168"/>
                    </a:cubicBezTo>
                    <a:cubicBezTo>
                      <a:pt x="404" y="1206"/>
                      <a:pt x="497" y="1226"/>
                      <a:pt x="590" y="1226"/>
                    </a:cubicBezTo>
                    <a:cubicBezTo>
                      <a:pt x="776" y="1226"/>
                      <a:pt x="959" y="1145"/>
                      <a:pt x="1050" y="962"/>
                    </a:cubicBezTo>
                    <a:cubicBezTo>
                      <a:pt x="1073" y="939"/>
                      <a:pt x="1073" y="894"/>
                      <a:pt x="1096" y="871"/>
                    </a:cubicBezTo>
                    <a:cubicBezTo>
                      <a:pt x="1120" y="822"/>
                      <a:pt x="1132" y="799"/>
                      <a:pt x="1130" y="799"/>
                    </a:cubicBezTo>
                    <a:lnTo>
                      <a:pt x="1130" y="799"/>
                    </a:lnTo>
                    <a:cubicBezTo>
                      <a:pt x="1128" y="799"/>
                      <a:pt x="1117" y="816"/>
                      <a:pt x="1096" y="848"/>
                    </a:cubicBezTo>
                    <a:cubicBezTo>
                      <a:pt x="1142" y="757"/>
                      <a:pt x="1164" y="711"/>
                      <a:pt x="1187" y="620"/>
                    </a:cubicBezTo>
                    <a:cubicBezTo>
                      <a:pt x="1210" y="414"/>
                      <a:pt x="1164" y="163"/>
                      <a:pt x="959" y="72"/>
                    </a:cubicBezTo>
                    <a:cubicBezTo>
                      <a:pt x="873" y="25"/>
                      <a:pt x="780" y="1"/>
                      <a:pt x="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1" name="Google Shape;5881;p69"/>
              <p:cNvSpPr/>
              <p:nvPr/>
            </p:nvSpPr>
            <p:spPr>
              <a:xfrm>
                <a:off x="4514300" y="3964000"/>
                <a:ext cx="326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99" extrusionOk="0">
                    <a:moveTo>
                      <a:pt x="686" y="1"/>
                    </a:moveTo>
                    <a:cubicBezTo>
                      <a:pt x="594" y="1"/>
                      <a:pt x="503" y="24"/>
                      <a:pt x="417" y="78"/>
                    </a:cubicBezTo>
                    <a:cubicBezTo>
                      <a:pt x="211" y="192"/>
                      <a:pt x="143" y="375"/>
                      <a:pt x="120" y="580"/>
                    </a:cubicBezTo>
                    <a:lnTo>
                      <a:pt x="120" y="489"/>
                    </a:lnTo>
                    <a:lnTo>
                      <a:pt x="120" y="489"/>
                    </a:lnTo>
                    <a:cubicBezTo>
                      <a:pt x="0" y="809"/>
                      <a:pt x="335" y="1199"/>
                      <a:pt x="666" y="1199"/>
                    </a:cubicBezTo>
                    <a:cubicBezTo>
                      <a:pt x="713" y="1199"/>
                      <a:pt x="759" y="1191"/>
                      <a:pt x="805" y="1174"/>
                    </a:cubicBezTo>
                    <a:lnTo>
                      <a:pt x="713" y="1174"/>
                    </a:lnTo>
                    <a:cubicBezTo>
                      <a:pt x="919" y="1151"/>
                      <a:pt x="1101" y="1060"/>
                      <a:pt x="1216" y="877"/>
                    </a:cubicBezTo>
                    <a:cubicBezTo>
                      <a:pt x="1307" y="694"/>
                      <a:pt x="1307" y="489"/>
                      <a:pt x="1216" y="284"/>
                    </a:cubicBezTo>
                    <a:cubicBezTo>
                      <a:pt x="1170" y="215"/>
                      <a:pt x="1079" y="124"/>
                      <a:pt x="987" y="78"/>
                    </a:cubicBezTo>
                    <a:cubicBezTo>
                      <a:pt x="891" y="30"/>
                      <a:pt x="788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2" name="Google Shape;5882;p69"/>
              <p:cNvSpPr/>
              <p:nvPr/>
            </p:nvSpPr>
            <p:spPr>
              <a:xfrm>
                <a:off x="4758100" y="4100600"/>
                <a:ext cx="285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42" y="914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3" name="Google Shape;5883;p69"/>
              <p:cNvSpPr/>
              <p:nvPr/>
            </p:nvSpPr>
            <p:spPr>
              <a:xfrm>
                <a:off x="4743250" y="3986975"/>
                <a:ext cx="302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23" extrusionOk="0">
                    <a:moveTo>
                      <a:pt x="583" y="0"/>
                    </a:moveTo>
                    <a:cubicBezTo>
                      <a:pt x="563" y="0"/>
                      <a:pt x="544" y="1"/>
                      <a:pt x="526" y="4"/>
                    </a:cubicBezTo>
                    <a:cubicBezTo>
                      <a:pt x="320" y="26"/>
                      <a:pt x="115" y="186"/>
                      <a:pt x="69" y="392"/>
                    </a:cubicBezTo>
                    <a:cubicBezTo>
                      <a:pt x="69" y="414"/>
                      <a:pt x="69" y="414"/>
                      <a:pt x="69" y="414"/>
                    </a:cubicBezTo>
                    <a:cubicBezTo>
                      <a:pt x="1" y="734"/>
                      <a:pt x="161" y="985"/>
                      <a:pt x="457" y="1099"/>
                    </a:cubicBezTo>
                    <a:cubicBezTo>
                      <a:pt x="498" y="1115"/>
                      <a:pt x="547" y="1123"/>
                      <a:pt x="598" y="1123"/>
                    </a:cubicBezTo>
                    <a:cubicBezTo>
                      <a:pt x="692" y="1123"/>
                      <a:pt x="794" y="1098"/>
                      <a:pt x="868" y="1054"/>
                    </a:cubicBezTo>
                    <a:cubicBezTo>
                      <a:pt x="1142" y="871"/>
                      <a:pt x="1211" y="574"/>
                      <a:pt x="1074" y="300"/>
                    </a:cubicBezTo>
                    <a:lnTo>
                      <a:pt x="1051" y="255"/>
                    </a:lnTo>
                    <a:cubicBezTo>
                      <a:pt x="969" y="91"/>
                      <a:pt x="757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4" name="Google Shape;5884;p69"/>
              <p:cNvSpPr/>
              <p:nvPr/>
            </p:nvSpPr>
            <p:spPr>
              <a:xfrm>
                <a:off x="4847125" y="3943250"/>
                <a:ext cx="285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77" extrusionOk="0">
                    <a:moveTo>
                      <a:pt x="559" y="1"/>
                    </a:moveTo>
                    <a:cubicBezTo>
                      <a:pt x="411" y="1"/>
                      <a:pt x="262" y="75"/>
                      <a:pt x="183" y="223"/>
                    </a:cubicBezTo>
                    <a:cubicBezTo>
                      <a:pt x="160" y="269"/>
                      <a:pt x="137" y="337"/>
                      <a:pt x="114" y="383"/>
                    </a:cubicBezTo>
                    <a:cubicBezTo>
                      <a:pt x="0" y="680"/>
                      <a:pt x="274" y="977"/>
                      <a:pt x="571" y="977"/>
                    </a:cubicBezTo>
                    <a:cubicBezTo>
                      <a:pt x="845" y="977"/>
                      <a:pt x="1141" y="680"/>
                      <a:pt x="1004" y="383"/>
                    </a:cubicBezTo>
                    <a:cubicBezTo>
                      <a:pt x="981" y="337"/>
                      <a:pt x="959" y="269"/>
                      <a:pt x="936" y="223"/>
                    </a:cubicBezTo>
                    <a:cubicBezTo>
                      <a:pt x="856" y="75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69"/>
              <p:cNvSpPr/>
              <p:nvPr/>
            </p:nvSpPr>
            <p:spPr>
              <a:xfrm>
                <a:off x="4773500" y="38592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1"/>
                    </a:moveTo>
                    <a:cubicBezTo>
                      <a:pt x="1" y="1"/>
                      <a:pt x="1" y="937"/>
                      <a:pt x="594" y="937"/>
                    </a:cubicBezTo>
                    <a:cubicBezTo>
                      <a:pt x="1187" y="937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69"/>
              <p:cNvSpPr/>
              <p:nvPr/>
            </p:nvSpPr>
            <p:spPr>
              <a:xfrm>
                <a:off x="4879075" y="3845100"/>
                <a:ext cx="262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40" extrusionOk="0">
                    <a:moveTo>
                      <a:pt x="543" y="1"/>
                    </a:moveTo>
                    <a:cubicBezTo>
                      <a:pt x="448" y="1"/>
                      <a:pt x="357" y="31"/>
                      <a:pt x="274" y="86"/>
                    </a:cubicBezTo>
                    <a:cubicBezTo>
                      <a:pt x="274" y="86"/>
                      <a:pt x="274" y="86"/>
                      <a:pt x="274" y="109"/>
                    </a:cubicBezTo>
                    <a:cubicBezTo>
                      <a:pt x="0" y="269"/>
                      <a:pt x="0" y="680"/>
                      <a:pt x="274" y="840"/>
                    </a:cubicBezTo>
                    <a:cubicBezTo>
                      <a:pt x="361" y="909"/>
                      <a:pt x="462" y="939"/>
                      <a:pt x="576" y="939"/>
                    </a:cubicBezTo>
                    <a:cubicBezTo>
                      <a:pt x="611" y="939"/>
                      <a:pt x="647" y="936"/>
                      <a:pt x="685" y="931"/>
                    </a:cubicBezTo>
                    <a:cubicBezTo>
                      <a:pt x="868" y="862"/>
                      <a:pt x="1050" y="680"/>
                      <a:pt x="1027" y="474"/>
                    </a:cubicBezTo>
                    <a:cubicBezTo>
                      <a:pt x="1027" y="269"/>
                      <a:pt x="913" y="109"/>
                      <a:pt x="731" y="41"/>
                    </a:cubicBezTo>
                    <a:cubicBezTo>
                      <a:pt x="668" y="14"/>
                      <a:pt x="605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69"/>
              <p:cNvSpPr/>
              <p:nvPr/>
            </p:nvSpPr>
            <p:spPr>
              <a:xfrm>
                <a:off x="4836850" y="3746400"/>
                <a:ext cx="27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76" extrusionOk="0">
                    <a:moveTo>
                      <a:pt x="548" y="0"/>
                    </a:moveTo>
                    <a:cubicBezTo>
                      <a:pt x="394" y="0"/>
                      <a:pt x="240" y="74"/>
                      <a:pt x="160" y="223"/>
                    </a:cubicBezTo>
                    <a:cubicBezTo>
                      <a:pt x="137" y="268"/>
                      <a:pt x="114" y="337"/>
                      <a:pt x="91" y="382"/>
                    </a:cubicBezTo>
                    <a:cubicBezTo>
                      <a:pt x="0" y="679"/>
                      <a:pt x="251" y="976"/>
                      <a:pt x="548" y="976"/>
                    </a:cubicBezTo>
                    <a:cubicBezTo>
                      <a:pt x="822" y="976"/>
                      <a:pt x="1096" y="679"/>
                      <a:pt x="1004" y="382"/>
                    </a:cubicBezTo>
                    <a:cubicBezTo>
                      <a:pt x="982" y="337"/>
                      <a:pt x="959" y="268"/>
                      <a:pt x="936" y="223"/>
                    </a:cubicBezTo>
                    <a:cubicBezTo>
                      <a:pt x="856" y="74"/>
                      <a:pt x="70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69"/>
              <p:cNvSpPr/>
              <p:nvPr/>
            </p:nvSpPr>
            <p:spPr>
              <a:xfrm>
                <a:off x="4904750" y="3627325"/>
                <a:ext cx="245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10" extrusionOk="0">
                    <a:moveTo>
                      <a:pt x="514" y="1"/>
                    </a:moveTo>
                    <a:cubicBezTo>
                      <a:pt x="441" y="1"/>
                      <a:pt x="367" y="18"/>
                      <a:pt x="297" y="55"/>
                    </a:cubicBezTo>
                    <a:cubicBezTo>
                      <a:pt x="251" y="78"/>
                      <a:pt x="206" y="124"/>
                      <a:pt x="160" y="147"/>
                    </a:cubicBezTo>
                    <a:cubicBezTo>
                      <a:pt x="0" y="306"/>
                      <a:pt x="0" y="603"/>
                      <a:pt x="160" y="763"/>
                    </a:cubicBezTo>
                    <a:cubicBezTo>
                      <a:pt x="206" y="786"/>
                      <a:pt x="251" y="831"/>
                      <a:pt x="297" y="854"/>
                    </a:cubicBezTo>
                    <a:cubicBezTo>
                      <a:pt x="367" y="892"/>
                      <a:pt x="442" y="909"/>
                      <a:pt x="516" y="909"/>
                    </a:cubicBezTo>
                    <a:cubicBezTo>
                      <a:pt x="755" y="909"/>
                      <a:pt x="982" y="728"/>
                      <a:pt x="982" y="466"/>
                    </a:cubicBezTo>
                    <a:cubicBezTo>
                      <a:pt x="982" y="187"/>
                      <a:pt x="754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69"/>
              <p:cNvSpPr/>
              <p:nvPr/>
            </p:nvSpPr>
            <p:spPr>
              <a:xfrm>
                <a:off x="4923575" y="372455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69"/>
              <p:cNvSpPr/>
              <p:nvPr/>
            </p:nvSpPr>
            <p:spPr>
              <a:xfrm>
                <a:off x="5054825" y="3633125"/>
                <a:ext cx="308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8" extrusionOk="0">
                    <a:moveTo>
                      <a:pt x="620" y="0"/>
                    </a:moveTo>
                    <a:cubicBezTo>
                      <a:pt x="508" y="0"/>
                      <a:pt x="400" y="40"/>
                      <a:pt x="320" y="120"/>
                    </a:cubicBezTo>
                    <a:cubicBezTo>
                      <a:pt x="274" y="166"/>
                      <a:pt x="229" y="211"/>
                      <a:pt x="206" y="257"/>
                    </a:cubicBezTo>
                    <a:cubicBezTo>
                      <a:pt x="0" y="577"/>
                      <a:pt x="274" y="987"/>
                      <a:pt x="617" y="987"/>
                    </a:cubicBezTo>
                    <a:cubicBezTo>
                      <a:pt x="982" y="987"/>
                      <a:pt x="1233" y="577"/>
                      <a:pt x="1050" y="257"/>
                    </a:cubicBezTo>
                    <a:cubicBezTo>
                      <a:pt x="1005" y="211"/>
                      <a:pt x="982" y="166"/>
                      <a:pt x="936" y="120"/>
                    </a:cubicBezTo>
                    <a:cubicBezTo>
                      <a:pt x="845" y="40"/>
                      <a:pt x="731" y="0"/>
                      <a:pt x="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69"/>
              <p:cNvSpPr/>
              <p:nvPr/>
            </p:nvSpPr>
            <p:spPr>
              <a:xfrm>
                <a:off x="5024575" y="3734825"/>
                <a:ext cx="308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60" extrusionOk="0">
                    <a:moveTo>
                      <a:pt x="617" y="1"/>
                    </a:moveTo>
                    <a:cubicBezTo>
                      <a:pt x="1" y="1"/>
                      <a:pt x="1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69"/>
              <p:cNvSpPr/>
              <p:nvPr/>
            </p:nvSpPr>
            <p:spPr>
              <a:xfrm>
                <a:off x="5152975" y="3716600"/>
                <a:ext cx="308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3" extrusionOk="0">
                    <a:moveTo>
                      <a:pt x="758" y="1"/>
                    </a:moveTo>
                    <a:cubicBezTo>
                      <a:pt x="704" y="1"/>
                      <a:pt x="649" y="8"/>
                      <a:pt x="594" y="22"/>
                    </a:cubicBezTo>
                    <a:cubicBezTo>
                      <a:pt x="503" y="22"/>
                      <a:pt x="411" y="45"/>
                      <a:pt x="343" y="68"/>
                    </a:cubicBezTo>
                    <a:cubicBezTo>
                      <a:pt x="137" y="91"/>
                      <a:pt x="0" y="319"/>
                      <a:pt x="0" y="502"/>
                    </a:cubicBezTo>
                    <a:cubicBezTo>
                      <a:pt x="0" y="684"/>
                      <a:pt x="137" y="912"/>
                      <a:pt x="343" y="935"/>
                    </a:cubicBezTo>
                    <a:cubicBezTo>
                      <a:pt x="411" y="958"/>
                      <a:pt x="503" y="981"/>
                      <a:pt x="594" y="981"/>
                    </a:cubicBezTo>
                    <a:cubicBezTo>
                      <a:pt x="649" y="995"/>
                      <a:pt x="704" y="1002"/>
                      <a:pt x="758" y="1002"/>
                    </a:cubicBezTo>
                    <a:cubicBezTo>
                      <a:pt x="883" y="1002"/>
                      <a:pt x="1000" y="962"/>
                      <a:pt x="1096" y="867"/>
                    </a:cubicBezTo>
                    <a:cubicBezTo>
                      <a:pt x="1187" y="753"/>
                      <a:pt x="1233" y="639"/>
                      <a:pt x="1233" y="502"/>
                    </a:cubicBezTo>
                    <a:cubicBezTo>
                      <a:pt x="1233" y="365"/>
                      <a:pt x="1187" y="228"/>
                      <a:pt x="1096" y="136"/>
                    </a:cubicBezTo>
                    <a:cubicBezTo>
                      <a:pt x="1000" y="41"/>
                      <a:pt x="883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3" name="Google Shape;5893;p69"/>
              <p:cNvSpPr/>
              <p:nvPr/>
            </p:nvSpPr>
            <p:spPr>
              <a:xfrm>
                <a:off x="4969225" y="3822950"/>
                <a:ext cx="302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3" extrusionOk="0">
                    <a:moveTo>
                      <a:pt x="695" y="1"/>
                    </a:moveTo>
                    <a:cubicBezTo>
                      <a:pt x="627" y="1"/>
                      <a:pt x="561" y="18"/>
                      <a:pt x="503" y="59"/>
                    </a:cubicBezTo>
                    <a:lnTo>
                      <a:pt x="252" y="219"/>
                    </a:lnTo>
                    <a:cubicBezTo>
                      <a:pt x="115" y="333"/>
                      <a:pt x="1" y="470"/>
                      <a:pt x="23" y="653"/>
                    </a:cubicBezTo>
                    <a:cubicBezTo>
                      <a:pt x="23" y="790"/>
                      <a:pt x="69" y="904"/>
                      <a:pt x="160" y="995"/>
                    </a:cubicBezTo>
                    <a:cubicBezTo>
                      <a:pt x="252" y="1087"/>
                      <a:pt x="389" y="1132"/>
                      <a:pt x="503" y="1132"/>
                    </a:cubicBezTo>
                    <a:cubicBezTo>
                      <a:pt x="685" y="1132"/>
                      <a:pt x="822" y="1041"/>
                      <a:pt x="936" y="904"/>
                    </a:cubicBezTo>
                    <a:lnTo>
                      <a:pt x="1096" y="653"/>
                    </a:lnTo>
                    <a:cubicBezTo>
                      <a:pt x="1210" y="516"/>
                      <a:pt x="1165" y="242"/>
                      <a:pt x="1028" y="128"/>
                    </a:cubicBezTo>
                    <a:cubicBezTo>
                      <a:pt x="940" y="55"/>
                      <a:pt x="81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4" name="Google Shape;5894;p69"/>
              <p:cNvSpPr/>
              <p:nvPr/>
            </p:nvSpPr>
            <p:spPr>
              <a:xfrm>
                <a:off x="4989200" y="3549950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59" y="731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69"/>
              <p:cNvSpPr/>
              <p:nvPr/>
            </p:nvSpPr>
            <p:spPr>
              <a:xfrm>
                <a:off x="5046275" y="3410725"/>
                <a:ext cx="30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59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69"/>
              <p:cNvSpPr/>
              <p:nvPr/>
            </p:nvSpPr>
            <p:spPr>
              <a:xfrm>
                <a:off x="5191950" y="3402725"/>
                <a:ext cx="27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39" extrusionOk="0">
                    <a:moveTo>
                      <a:pt x="587" y="1"/>
                    </a:moveTo>
                    <a:cubicBezTo>
                      <a:pt x="404" y="1"/>
                      <a:pt x="267" y="92"/>
                      <a:pt x="153" y="252"/>
                    </a:cubicBezTo>
                    <a:cubicBezTo>
                      <a:pt x="108" y="297"/>
                      <a:pt x="85" y="366"/>
                      <a:pt x="62" y="457"/>
                    </a:cubicBezTo>
                    <a:cubicBezTo>
                      <a:pt x="1" y="784"/>
                      <a:pt x="214" y="1038"/>
                      <a:pt x="538" y="1038"/>
                    </a:cubicBezTo>
                    <a:cubicBezTo>
                      <a:pt x="576" y="1038"/>
                      <a:pt x="615" y="1035"/>
                      <a:pt x="655" y="1028"/>
                    </a:cubicBezTo>
                    <a:cubicBezTo>
                      <a:pt x="724" y="1028"/>
                      <a:pt x="792" y="982"/>
                      <a:pt x="861" y="936"/>
                    </a:cubicBezTo>
                    <a:cubicBezTo>
                      <a:pt x="998" y="845"/>
                      <a:pt x="1112" y="685"/>
                      <a:pt x="1112" y="503"/>
                    </a:cubicBezTo>
                    <a:cubicBezTo>
                      <a:pt x="1089" y="366"/>
                      <a:pt x="1043" y="252"/>
                      <a:pt x="952" y="137"/>
                    </a:cubicBezTo>
                    <a:cubicBezTo>
                      <a:pt x="861" y="46"/>
                      <a:pt x="72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69"/>
              <p:cNvSpPr/>
              <p:nvPr/>
            </p:nvSpPr>
            <p:spPr>
              <a:xfrm>
                <a:off x="5106175" y="3495175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17" y="0"/>
                    </a:moveTo>
                    <a:cubicBezTo>
                      <a:pt x="1" y="0"/>
                      <a:pt x="1" y="982"/>
                      <a:pt x="617" y="982"/>
                    </a:cubicBezTo>
                    <a:cubicBezTo>
                      <a:pt x="1256" y="982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69"/>
              <p:cNvSpPr/>
              <p:nvPr/>
            </p:nvSpPr>
            <p:spPr>
              <a:xfrm>
                <a:off x="5146700" y="3584175"/>
                <a:ext cx="314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0" extrusionOk="0">
                    <a:moveTo>
                      <a:pt x="639" y="1"/>
                    </a:moveTo>
                    <a:cubicBezTo>
                      <a:pt x="0" y="1"/>
                      <a:pt x="0" y="960"/>
                      <a:pt x="639" y="960"/>
                    </a:cubicBezTo>
                    <a:cubicBezTo>
                      <a:pt x="1256" y="960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9" name="Google Shape;5899;p69"/>
              <p:cNvSpPr/>
              <p:nvPr/>
            </p:nvSpPr>
            <p:spPr>
              <a:xfrm>
                <a:off x="5250550" y="3494600"/>
                <a:ext cx="331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24" y="1028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0" name="Google Shape;5900;p69"/>
              <p:cNvSpPr/>
              <p:nvPr/>
            </p:nvSpPr>
            <p:spPr>
              <a:xfrm>
                <a:off x="5289350" y="3639550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1" name="Google Shape;5901;p69"/>
              <p:cNvSpPr/>
              <p:nvPr/>
            </p:nvSpPr>
            <p:spPr>
              <a:xfrm>
                <a:off x="5265950" y="3704600"/>
                <a:ext cx="3085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33" y="959"/>
                      <a:pt x="1233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2" name="Google Shape;5902;p69"/>
              <p:cNvSpPr/>
              <p:nvPr/>
            </p:nvSpPr>
            <p:spPr>
              <a:xfrm>
                <a:off x="5410900" y="3747400"/>
                <a:ext cx="314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59" extrusionOk="0">
                    <a:moveTo>
                      <a:pt x="640" y="0"/>
                    </a:moveTo>
                    <a:cubicBezTo>
                      <a:pt x="23" y="0"/>
                      <a:pt x="0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3" name="Google Shape;5903;p69"/>
              <p:cNvSpPr/>
              <p:nvPr/>
            </p:nvSpPr>
            <p:spPr>
              <a:xfrm>
                <a:off x="5416025" y="363097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1" y="1"/>
                    </a:moveTo>
                    <a:cubicBezTo>
                      <a:pt x="1" y="1"/>
                      <a:pt x="1" y="891"/>
                      <a:pt x="571" y="891"/>
                    </a:cubicBezTo>
                    <a:cubicBezTo>
                      <a:pt x="1142" y="891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4" name="Google Shape;5904;p69"/>
              <p:cNvSpPr/>
              <p:nvPr/>
            </p:nvSpPr>
            <p:spPr>
              <a:xfrm>
                <a:off x="5366950" y="3519700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60" y="731"/>
                      <a:pt x="960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5" name="Google Shape;5905;p69"/>
              <p:cNvSpPr/>
              <p:nvPr/>
            </p:nvSpPr>
            <p:spPr>
              <a:xfrm>
                <a:off x="5228300" y="3620700"/>
                <a:ext cx="245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32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82" y="731"/>
                      <a:pt x="982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6" name="Google Shape;5906;p69"/>
              <p:cNvSpPr/>
              <p:nvPr/>
            </p:nvSpPr>
            <p:spPr>
              <a:xfrm>
                <a:off x="5477100" y="3738825"/>
                <a:ext cx="1942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46" extrusionOk="0">
                    <a:moveTo>
                      <a:pt x="388" y="1"/>
                    </a:moveTo>
                    <a:cubicBezTo>
                      <a:pt x="183" y="23"/>
                      <a:pt x="0" y="183"/>
                      <a:pt x="0" y="389"/>
                    </a:cubicBezTo>
                    <a:cubicBezTo>
                      <a:pt x="23" y="411"/>
                      <a:pt x="23" y="434"/>
                      <a:pt x="23" y="457"/>
                    </a:cubicBezTo>
                    <a:cubicBezTo>
                      <a:pt x="23" y="663"/>
                      <a:pt x="183" y="845"/>
                      <a:pt x="388" y="845"/>
                    </a:cubicBezTo>
                    <a:cubicBezTo>
                      <a:pt x="594" y="822"/>
                      <a:pt x="776" y="685"/>
                      <a:pt x="776" y="457"/>
                    </a:cubicBezTo>
                    <a:cubicBezTo>
                      <a:pt x="776" y="434"/>
                      <a:pt x="776" y="411"/>
                      <a:pt x="776" y="389"/>
                    </a:cubicBezTo>
                    <a:cubicBezTo>
                      <a:pt x="776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7" name="Google Shape;5907;p69"/>
              <p:cNvSpPr/>
              <p:nvPr/>
            </p:nvSpPr>
            <p:spPr>
              <a:xfrm>
                <a:off x="5522750" y="3813575"/>
                <a:ext cx="239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754" extrusionOk="0">
                    <a:moveTo>
                      <a:pt x="479" y="1"/>
                    </a:moveTo>
                    <a:cubicBezTo>
                      <a:pt x="0" y="1"/>
                      <a:pt x="0" y="754"/>
                      <a:pt x="479" y="754"/>
                    </a:cubicBezTo>
                    <a:cubicBezTo>
                      <a:pt x="959" y="754"/>
                      <a:pt x="95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8" name="Google Shape;5908;p69"/>
              <p:cNvSpPr/>
              <p:nvPr/>
            </p:nvSpPr>
            <p:spPr>
              <a:xfrm>
                <a:off x="4614875" y="39419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8" y="982"/>
                      <a:pt x="1278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69"/>
              <p:cNvSpPr/>
              <p:nvPr/>
            </p:nvSpPr>
            <p:spPr>
              <a:xfrm>
                <a:off x="4641675" y="3753525"/>
                <a:ext cx="320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47" extrusionOk="0">
                    <a:moveTo>
                      <a:pt x="619" y="0"/>
                    </a:moveTo>
                    <a:cubicBezTo>
                      <a:pt x="516" y="0"/>
                      <a:pt x="418" y="27"/>
                      <a:pt x="320" y="97"/>
                    </a:cubicBezTo>
                    <a:cubicBezTo>
                      <a:pt x="115" y="189"/>
                      <a:pt x="47" y="371"/>
                      <a:pt x="24" y="577"/>
                    </a:cubicBezTo>
                    <a:cubicBezTo>
                      <a:pt x="1" y="736"/>
                      <a:pt x="115" y="896"/>
                      <a:pt x="252" y="988"/>
                    </a:cubicBezTo>
                    <a:cubicBezTo>
                      <a:pt x="324" y="1031"/>
                      <a:pt x="397" y="1047"/>
                      <a:pt x="469" y="1047"/>
                    </a:cubicBezTo>
                    <a:cubicBezTo>
                      <a:pt x="511" y="1047"/>
                      <a:pt x="553" y="1042"/>
                      <a:pt x="594" y="1033"/>
                    </a:cubicBezTo>
                    <a:cubicBezTo>
                      <a:pt x="617" y="1035"/>
                      <a:pt x="639" y="1037"/>
                      <a:pt x="662" y="1037"/>
                    </a:cubicBezTo>
                    <a:cubicBezTo>
                      <a:pt x="870" y="1037"/>
                      <a:pt x="1083" y="940"/>
                      <a:pt x="1165" y="714"/>
                    </a:cubicBezTo>
                    <a:cubicBezTo>
                      <a:pt x="1279" y="440"/>
                      <a:pt x="1142" y="97"/>
                      <a:pt x="823" y="29"/>
                    </a:cubicBezTo>
                    <a:cubicBezTo>
                      <a:pt x="752" y="11"/>
                      <a:pt x="685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69"/>
              <p:cNvSpPr/>
              <p:nvPr/>
            </p:nvSpPr>
            <p:spPr>
              <a:xfrm>
                <a:off x="4559525" y="3847825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5"/>
                      <a:pt x="639" y="1005"/>
                    </a:cubicBezTo>
                    <a:cubicBezTo>
                      <a:pt x="1278" y="1005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1" name="Google Shape;5911;p69"/>
              <p:cNvSpPr/>
              <p:nvPr/>
            </p:nvSpPr>
            <p:spPr>
              <a:xfrm>
                <a:off x="4471625" y="3862075"/>
                <a:ext cx="308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83" extrusionOk="0">
                    <a:moveTo>
                      <a:pt x="617" y="1"/>
                    </a:moveTo>
                    <a:cubicBezTo>
                      <a:pt x="1" y="1"/>
                      <a:pt x="1" y="982"/>
                      <a:pt x="617" y="982"/>
                    </a:cubicBezTo>
                    <a:cubicBezTo>
                      <a:pt x="1234" y="982"/>
                      <a:pt x="1234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2" name="Google Shape;5912;p69"/>
              <p:cNvSpPr/>
              <p:nvPr/>
            </p:nvSpPr>
            <p:spPr>
              <a:xfrm>
                <a:off x="4424275" y="36943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0"/>
                    </a:moveTo>
                    <a:cubicBezTo>
                      <a:pt x="0" y="0"/>
                      <a:pt x="0" y="936"/>
                      <a:pt x="594" y="936"/>
                    </a:cubicBezTo>
                    <a:cubicBezTo>
                      <a:pt x="1187" y="936"/>
                      <a:pt x="1187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3" name="Google Shape;5913;p69"/>
              <p:cNvSpPr/>
              <p:nvPr/>
            </p:nvSpPr>
            <p:spPr>
              <a:xfrm>
                <a:off x="4492750" y="377420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23" y="1"/>
                      <a:pt x="0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4" name="Google Shape;5914;p69"/>
              <p:cNvSpPr/>
              <p:nvPr/>
            </p:nvSpPr>
            <p:spPr>
              <a:xfrm>
                <a:off x="4563500" y="3656700"/>
                <a:ext cx="266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66" extrusionOk="0">
                    <a:moveTo>
                      <a:pt x="542" y="1"/>
                    </a:moveTo>
                    <a:cubicBezTo>
                      <a:pt x="426" y="1"/>
                      <a:pt x="307" y="42"/>
                      <a:pt x="206" y="136"/>
                    </a:cubicBezTo>
                    <a:cubicBezTo>
                      <a:pt x="206" y="159"/>
                      <a:pt x="183" y="159"/>
                      <a:pt x="183" y="181"/>
                    </a:cubicBezTo>
                    <a:cubicBezTo>
                      <a:pt x="1" y="341"/>
                      <a:pt x="1" y="638"/>
                      <a:pt x="183" y="798"/>
                    </a:cubicBezTo>
                    <a:cubicBezTo>
                      <a:pt x="183" y="798"/>
                      <a:pt x="206" y="820"/>
                      <a:pt x="206" y="820"/>
                    </a:cubicBezTo>
                    <a:cubicBezTo>
                      <a:pt x="305" y="919"/>
                      <a:pt x="435" y="965"/>
                      <a:pt x="562" y="965"/>
                    </a:cubicBezTo>
                    <a:cubicBezTo>
                      <a:pt x="817" y="965"/>
                      <a:pt x="1066" y="782"/>
                      <a:pt x="1051" y="478"/>
                    </a:cubicBezTo>
                    <a:cubicBezTo>
                      <a:pt x="1035" y="197"/>
                      <a:pt x="795" y="1"/>
                      <a:pt x="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5" name="Google Shape;5915;p69"/>
              <p:cNvSpPr/>
              <p:nvPr/>
            </p:nvSpPr>
            <p:spPr>
              <a:xfrm>
                <a:off x="4666225" y="3573350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56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6" name="Google Shape;5916;p69"/>
              <p:cNvSpPr/>
              <p:nvPr/>
            </p:nvSpPr>
            <p:spPr>
              <a:xfrm>
                <a:off x="4578925" y="350487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0" y="0"/>
                      <a:pt x="0" y="913"/>
                      <a:pt x="571" y="913"/>
                    </a:cubicBezTo>
                    <a:cubicBezTo>
                      <a:pt x="1164" y="913"/>
                      <a:pt x="1164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69"/>
              <p:cNvSpPr/>
              <p:nvPr/>
            </p:nvSpPr>
            <p:spPr>
              <a:xfrm>
                <a:off x="4471075" y="3573925"/>
                <a:ext cx="25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1004" y="776"/>
                      <a:pt x="1004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69"/>
              <p:cNvSpPr/>
              <p:nvPr/>
            </p:nvSpPr>
            <p:spPr>
              <a:xfrm>
                <a:off x="4360375" y="3524275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593" y="0"/>
                    </a:moveTo>
                    <a:cubicBezTo>
                      <a:pt x="0" y="0"/>
                      <a:pt x="0" y="936"/>
                      <a:pt x="593" y="936"/>
                    </a:cubicBezTo>
                    <a:cubicBezTo>
                      <a:pt x="1210" y="936"/>
                      <a:pt x="1210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9" name="Google Shape;5919;p69"/>
              <p:cNvSpPr/>
              <p:nvPr/>
            </p:nvSpPr>
            <p:spPr>
              <a:xfrm>
                <a:off x="4425425" y="3422700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0" name="Google Shape;5920;p69"/>
              <p:cNvSpPr/>
              <p:nvPr/>
            </p:nvSpPr>
            <p:spPr>
              <a:xfrm>
                <a:off x="4497875" y="3470050"/>
                <a:ext cx="320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279" y="1005"/>
                      <a:pt x="1279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69"/>
              <p:cNvSpPr/>
              <p:nvPr/>
            </p:nvSpPr>
            <p:spPr>
              <a:xfrm>
                <a:off x="4611450" y="3358775"/>
                <a:ext cx="314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83" extrusionOk="0">
                    <a:moveTo>
                      <a:pt x="639" y="1"/>
                    </a:moveTo>
                    <a:cubicBezTo>
                      <a:pt x="0" y="1"/>
                      <a:pt x="0" y="982"/>
                      <a:pt x="639" y="982"/>
                    </a:cubicBezTo>
                    <a:cubicBezTo>
                      <a:pt x="1256" y="982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69"/>
              <p:cNvSpPr/>
              <p:nvPr/>
            </p:nvSpPr>
            <p:spPr>
              <a:xfrm>
                <a:off x="4666800" y="3325125"/>
                <a:ext cx="308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2" extrusionOk="0">
                    <a:moveTo>
                      <a:pt x="616" y="0"/>
                    </a:moveTo>
                    <a:cubicBezTo>
                      <a:pt x="0" y="0"/>
                      <a:pt x="0" y="982"/>
                      <a:pt x="616" y="982"/>
                    </a:cubicBezTo>
                    <a:cubicBezTo>
                      <a:pt x="1233" y="982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69"/>
              <p:cNvSpPr/>
              <p:nvPr/>
            </p:nvSpPr>
            <p:spPr>
              <a:xfrm>
                <a:off x="4665075" y="3463225"/>
                <a:ext cx="274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45" extrusionOk="0">
                    <a:moveTo>
                      <a:pt x="549" y="0"/>
                    </a:moveTo>
                    <a:cubicBezTo>
                      <a:pt x="1" y="0"/>
                      <a:pt x="1" y="845"/>
                      <a:pt x="549" y="845"/>
                    </a:cubicBezTo>
                    <a:cubicBezTo>
                      <a:pt x="1096" y="845"/>
                      <a:pt x="1096" y="0"/>
                      <a:pt x="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69"/>
              <p:cNvSpPr/>
              <p:nvPr/>
            </p:nvSpPr>
            <p:spPr>
              <a:xfrm>
                <a:off x="4500175" y="33199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60"/>
                      <a:pt x="616" y="960"/>
                    </a:cubicBezTo>
                    <a:cubicBezTo>
                      <a:pt x="1233" y="960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69"/>
              <p:cNvSpPr/>
              <p:nvPr/>
            </p:nvSpPr>
            <p:spPr>
              <a:xfrm>
                <a:off x="4576050" y="3155075"/>
                <a:ext cx="314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60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56" y="959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6" name="Google Shape;5926;p69"/>
              <p:cNvSpPr/>
              <p:nvPr/>
            </p:nvSpPr>
            <p:spPr>
              <a:xfrm>
                <a:off x="4605725" y="3258425"/>
                <a:ext cx="234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4" extrusionOk="0">
                    <a:moveTo>
                      <a:pt x="415" y="0"/>
                    </a:moveTo>
                    <a:cubicBezTo>
                      <a:pt x="319" y="0"/>
                      <a:pt x="227" y="35"/>
                      <a:pt x="161" y="112"/>
                    </a:cubicBezTo>
                    <a:cubicBezTo>
                      <a:pt x="1" y="272"/>
                      <a:pt x="1" y="500"/>
                      <a:pt x="161" y="660"/>
                    </a:cubicBezTo>
                    <a:cubicBezTo>
                      <a:pt x="183" y="683"/>
                      <a:pt x="206" y="705"/>
                      <a:pt x="229" y="751"/>
                    </a:cubicBezTo>
                    <a:cubicBezTo>
                      <a:pt x="298" y="819"/>
                      <a:pt x="400" y="854"/>
                      <a:pt x="503" y="854"/>
                    </a:cubicBezTo>
                    <a:cubicBezTo>
                      <a:pt x="606" y="854"/>
                      <a:pt x="708" y="819"/>
                      <a:pt x="777" y="751"/>
                    </a:cubicBezTo>
                    <a:cubicBezTo>
                      <a:pt x="914" y="591"/>
                      <a:pt x="937" y="340"/>
                      <a:pt x="777" y="180"/>
                    </a:cubicBezTo>
                    <a:cubicBezTo>
                      <a:pt x="754" y="158"/>
                      <a:pt x="731" y="135"/>
                      <a:pt x="708" y="112"/>
                    </a:cubicBezTo>
                    <a:cubicBezTo>
                      <a:pt x="626" y="41"/>
                      <a:pt x="518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7" name="Google Shape;5927;p69"/>
              <p:cNvSpPr/>
              <p:nvPr/>
            </p:nvSpPr>
            <p:spPr>
              <a:xfrm>
                <a:off x="4450525" y="31567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7" y="1"/>
                    </a:moveTo>
                    <a:cubicBezTo>
                      <a:pt x="0" y="1"/>
                      <a:pt x="0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69"/>
              <p:cNvSpPr/>
              <p:nvPr/>
            </p:nvSpPr>
            <p:spPr>
              <a:xfrm>
                <a:off x="4387750" y="32931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79" y="982"/>
                      <a:pt x="1279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69"/>
              <p:cNvSpPr/>
              <p:nvPr/>
            </p:nvSpPr>
            <p:spPr>
              <a:xfrm>
                <a:off x="4282750" y="3203475"/>
                <a:ext cx="234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22" extrusionOk="0">
                    <a:moveTo>
                      <a:pt x="440" y="1"/>
                    </a:moveTo>
                    <a:cubicBezTo>
                      <a:pt x="210" y="1"/>
                      <a:pt x="1" y="231"/>
                      <a:pt x="1" y="461"/>
                    </a:cubicBezTo>
                    <a:cubicBezTo>
                      <a:pt x="1" y="691"/>
                      <a:pt x="210" y="921"/>
                      <a:pt x="440" y="921"/>
                    </a:cubicBezTo>
                    <a:cubicBezTo>
                      <a:pt x="483" y="921"/>
                      <a:pt x="528" y="913"/>
                      <a:pt x="571" y="895"/>
                    </a:cubicBezTo>
                    <a:cubicBezTo>
                      <a:pt x="594" y="872"/>
                      <a:pt x="617" y="872"/>
                      <a:pt x="617" y="872"/>
                    </a:cubicBezTo>
                    <a:cubicBezTo>
                      <a:pt x="800" y="803"/>
                      <a:pt x="937" y="666"/>
                      <a:pt x="937" y="461"/>
                    </a:cubicBezTo>
                    <a:cubicBezTo>
                      <a:pt x="937" y="256"/>
                      <a:pt x="800" y="141"/>
                      <a:pt x="617" y="50"/>
                    </a:cubicBezTo>
                    <a:cubicBezTo>
                      <a:pt x="617" y="50"/>
                      <a:pt x="594" y="50"/>
                      <a:pt x="571" y="27"/>
                    </a:cubicBezTo>
                    <a:cubicBezTo>
                      <a:pt x="528" y="9"/>
                      <a:pt x="483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69"/>
              <p:cNvSpPr/>
              <p:nvPr/>
            </p:nvSpPr>
            <p:spPr>
              <a:xfrm>
                <a:off x="4338675" y="33656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69"/>
              <p:cNvSpPr/>
              <p:nvPr/>
            </p:nvSpPr>
            <p:spPr>
              <a:xfrm>
                <a:off x="4358075" y="31402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69"/>
              <p:cNvSpPr/>
              <p:nvPr/>
            </p:nvSpPr>
            <p:spPr>
              <a:xfrm>
                <a:off x="4445950" y="3002150"/>
                <a:ext cx="29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8" extrusionOk="0">
                    <a:moveTo>
                      <a:pt x="663" y="0"/>
                    </a:moveTo>
                    <a:cubicBezTo>
                      <a:pt x="206" y="23"/>
                      <a:pt x="1" y="525"/>
                      <a:pt x="298" y="868"/>
                    </a:cubicBezTo>
                    <a:lnTo>
                      <a:pt x="343" y="890"/>
                    </a:lnTo>
                    <a:cubicBezTo>
                      <a:pt x="412" y="982"/>
                      <a:pt x="531" y="1027"/>
                      <a:pt x="654" y="1027"/>
                    </a:cubicBezTo>
                    <a:cubicBezTo>
                      <a:pt x="777" y="1027"/>
                      <a:pt x="902" y="982"/>
                      <a:pt x="982" y="890"/>
                    </a:cubicBezTo>
                    <a:lnTo>
                      <a:pt x="1005" y="868"/>
                    </a:lnTo>
                    <a:cubicBezTo>
                      <a:pt x="1142" y="708"/>
                      <a:pt x="1188" y="502"/>
                      <a:pt x="1119" y="320"/>
                    </a:cubicBezTo>
                    <a:cubicBezTo>
                      <a:pt x="1028" y="137"/>
                      <a:pt x="845" y="0"/>
                      <a:pt x="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69"/>
              <p:cNvSpPr/>
              <p:nvPr/>
            </p:nvSpPr>
            <p:spPr>
              <a:xfrm>
                <a:off x="4501875" y="3050850"/>
                <a:ext cx="30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43" extrusionOk="0">
                    <a:moveTo>
                      <a:pt x="602" y="1"/>
                    </a:moveTo>
                    <a:cubicBezTo>
                      <a:pt x="483" y="1"/>
                      <a:pt x="363" y="41"/>
                      <a:pt x="275" y="129"/>
                    </a:cubicBezTo>
                    <a:cubicBezTo>
                      <a:pt x="252" y="175"/>
                      <a:pt x="206" y="221"/>
                      <a:pt x="183" y="289"/>
                    </a:cubicBezTo>
                    <a:cubicBezTo>
                      <a:pt x="1" y="631"/>
                      <a:pt x="206" y="1042"/>
                      <a:pt x="617" y="1042"/>
                    </a:cubicBezTo>
                    <a:cubicBezTo>
                      <a:pt x="1028" y="1042"/>
                      <a:pt x="1233" y="631"/>
                      <a:pt x="1051" y="289"/>
                    </a:cubicBezTo>
                    <a:cubicBezTo>
                      <a:pt x="1028" y="221"/>
                      <a:pt x="982" y="175"/>
                      <a:pt x="937" y="129"/>
                    </a:cubicBezTo>
                    <a:cubicBezTo>
                      <a:pt x="854" y="47"/>
                      <a:pt x="729" y="1"/>
                      <a:pt x="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4" name="Google Shape;5934;p69"/>
              <p:cNvSpPr/>
              <p:nvPr/>
            </p:nvSpPr>
            <p:spPr>
              <a:xfrm>
                <a:off x="4584625" y="3036375"/>
                <a:ext cx="297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88" extrusionOk="0">
                    <a:moveTo>
                      <a:pt x="580" y="1"/>
                    </a:moveTo>
                    <a:cubicBezTo>
                      <a:pt x="508" y="1"/>
                      <a:pt x="434" y="12"/>
                      <a:pt x="366" y="24"/>
                    </a:cubicBezTo>
                    <a:cubicBezTo>
                      <a:pt x="229" y="69"/>
                      <a:pt x="137" y="183"/>
                      <a:pt x="69" y="297"/>
                    </a:cubicBezTo>
                    <a:cubicBezTo>
                      <a:pt x="0" y="457"/>
                      <a:pt x="46" y="571"/>
                      <a:pt x="92" y="708"/>
                    </a:cubicBezTo>
                    <a:cubicBezTo>
                      <a:pt x="160" y="845"/>
                      <a:pt x="251" y="937"/>
                      <a:pt x="366" y="1005"/>
                    </a:cubicBezTo>
                    <a:cubicBezTo>
                      <a:pt x="450" y="1062"/>
                      <a:pt x="544" y="1087"/>
                      <a:pt x="636" y="1087"/>
                    </a:cubicBezTo>
                    <a:cubicBezTo>
                      <a:pt x="842" y="1087"/>
                      <a:pt x="1040" y="959"/>
                      <a:pt x="1119" y="754"/>
                    </a:cubicBezTo>
                    <a:cubicBezTo>
                      <a:pt x="1187" y="617"/>
                      <a:pt x="1187" y="480"/>
                      <a:pt x="1119" y="343"/>
                    </a:cubicBezTo>
                    <a:cubicBezTo>
                      <a:pt x="1050" y="183"/>
                      <a:pt x="936" y="92"/>
                      <a:pt x="776" y="46"/>
                    </a:cubicBezTo>
                    <a:cubicBezTo>
                      <a:pt x="719" y="12"/>
                      <a:pt x="651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5" name="Google Shape;5935;p69"/>
              <p:cNvSpPr/>
              <p:nvPr/>
            </p:nvSpPr>
            <p:spPr>
              <a:xfrm>
                <a:off x="4538975" y="2845750"/>
                <a:ext cx="291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154" extrusionOk="0">
                    <a:moveTo>
                      <a:pt x="646" y="1"/>
                    </a:moveTo>
                    <a:cubicBezTo>
                      <a:pt x="636" y="1"/>
                      <a:pt x="626" y="1"/>
                      <a:pt x="617" y="2"/>
                    </a:cubicBezTo>
                    <a:cubicBezTo>
                      <a:pt x="411" y="2"/>
                      <a:pt x="206" y="139"/>
                      <a:pt x="137" y="322"/>
                    </a:cubicBezTo>
                    <a:cubicBezTo>
                      <a:pt x="23" y="436"/>
                      <a:pt x="0" y="596"/>
                      <a:pt x="0" y="732"/>
                    </a:cubicBezTo>
                    <a:cubicBezTo>
                      <a:pt x="46" y="938"/>
                      <a:pt x="160" y="1052"/>
                      <a:pt x="343" y="1121"/>
                    </a:cubicBezTo>
                    <a:cubicBezTo>
                      <a:pt x="404" y="1143"/>
                      <a:pt x="464" y="1153"/>
                      <a:pt x="524" y="1153"/>
                    </a:cubicBezTo>
                    <a:cubicBezTo>
                      <a:pt x="642" y="1153"/>
                      <a:pt x="754" y="1113"/>
                      <a:pt x="845" y="1052"/>
                    </a:cubicBezTo>
                    <a:cubicBezTo>
                      <a:pt x="1050" y="938"/>
                      <a:pt x="1119" y="732"/>
                      <a:pt x="1142" y="527"/>
                    </a:cubicBezTo>
                    <a:cubicBezTo>
                      <a:pt x="1164" y="264"/>
                      <a:pt x="890" y="1"/>
                      <a:pt x="6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69"/>
              <p:cNvSpPr/>
              <p:nvPr/>
            </p:nvSpPr>
            <p:spPr>
              <a:xfrm>
                <a:off x="4277625" y="3048375"/>
                <a:ext cx="25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0" extrusionOk="0">
                    <a:moveTo>
                      <a:pt x="503" y="0"/>
                    </a:moveTo>
                    <a:cubicBezTo>
                      <a:pt x="388" y="0"/>
                      <a:pt x="251" y="46"/>
                      <a:pt x="160" y="137"/>
                    </a:cubicBezTo>
                    <a:cubicBezTo>
                      <a:pt x="23" y="274"/>
                      <a:pt x="0" y="457"/>
                      <a:pt x="23" y="639"/>
                    </a:cubicBezTo>
                    <a:cubicBezTo>
                      <a:pt x="23" y="639"/>
                      <a:pt x="23" y="662"/>
                      <a:pt x="23" y="662"/>
                    </a:cubicBezTo>
                    <a:cubicBezTo>
                      <a:pt x="66" y="856"/>
                      <a:pt x="272" y="1029"/>
                      <a:pt x="467" y="1029"/>
                    </a:cubicBezTo>
                    <a:cubicBezTo>
                      <a:pt x="479" y="1029"/>
                      <a:pt x="491" y="1028"/>
                      <a:pt x="503" y="1027"/>
                    </a:cubicBezTo>
                    <a:cubicBezTo>
                      <a:pt x="708" y="1027"/>
                      <a:pt x="959" y="890"/>
                      <a:pt x="982" y="662"/>
                    </a:cubicBezTo>
                    <a:cubicBezTo>
                      <a:pt x="982" y="662"/>
                      <a:pt x="982" y="639"/>
                      <a:pt x="1005" y="639"/>
                    </a:cubicBezTo>
                    <a:cubicBezTo>
                      <a:pt x="1027" y="457"/>
                      <a:pt x="1005" y="274"/>
                      <a:pt x="868" y="137"/>
                    </a:cubicBezTo>
                    <a:cubicBezTo>
                      <a:pt x="776" y="46"/>
                      <a:pt x="63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7" name="Google Shape;5937;p69"/>
              <p:cNvSpPr/>
              <p:nvPr/>
            </p:nvSpPr>
            <p:spPr>
              <a:xfrm>
                <a:off x="4353525" y="3035050"/>
                <a:ext cx="33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83" extrusionOk="0">
                    <a:moveTo>
                      <a:pt x="744" y="1"/>
                    </a:moveTo>
                    <a:cubicBezTo>
                      <a:pt x="694" y="1"/>
                      <a:pt x="643" y="10"/>
                      <a:pt x="594" y="31"/>
                    </a:cubicBezTo>
                    <a:cubicBezTo>
                      <a:pt x="457" y="77"/>
                      <a:pt x="274" y="145"/>
                      <a:pt x="183" y="259"/>
                    </a:cubicBezTo>
                    <a:cubicBezTo>
                      <a:pt x="69" y="396"/>
                      <a:pt x="0" y="556"/>
                      <a:pt x="69" y="738"/>
                    </a:cubicBezTo>
                    <a:cubicBezTo>
                      <a:pt x="114" y="898"/>
                      <a:pt x="228" y="1035"/>
                      <a:pt x="388" y="1058"/>
                    </a:cubicBezTo>
                    <a:cubicBezTo>
                      <a:pt x="449" y="1075"/>
                      <a:pt x="510" y="1083"/>
                      <a:pt x="571" y="1083"/>
                    </a:cubicBezTo>
                    <a:cubicBezTo>
                      <a:pt x="670" y="1083"/>
                      <a:pt x="769" y="1063"/>
                      <a:pt x="867" y="1035"/>
                    </a:cubicBezTo>
                    <a:cubicBezTo>
                      <a:pt x="1141" y="967"/>
                      <a:pt x="1324" y="670"/>
                      <a:pt x="1233" y="396"/>
                    </a:cubicBezTo>
                    <a:cubicBezTo>
                      <a:pt x="1177" y="191"/>
                      <a:pt x="968" y="1"/>
                      <a:pt x="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8" name="Google Shape;5938;p69"/>
              <p:cNvSpPr/>
              <p:nvPr/>
            </p:nvSpPr>
            <p:spPr>
              <a:xfrm>
                <a:off x="4335825" y="2880725"/>
                <a:ext cx="302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8" extrusionOk="0">
                    <a:moveTo>
                      <a:pt x="515" y="1"/>
                    </a:moveTo>
                    <a:cubicBezTo>
                      <a:pt x="429" y="1"/>
                      <a:pt x="343" y="21"/>
                      <a:pt x="274" y="64"/>
                    </a:cubicBezTo>
                    <a:cubicBezTo>
                      <a:pt x="92" y="201"/>
                      <a:pt x="1" y="406"/>
                      <a:pt x="46" y="635"/>
                    </a:cubicBezTo>
                    <a:cubicBezTo>
                      <a:pt x="46" y="680"/>
                      <a:pt x="69" y="703"/>
                      <a:pt x="92" y="749"/>
                    </a:cubicBezTo>
                    <a:cubicBezTo>
                      <a:pt x="162" y="977"/>
                      <a:pt x="353" y="1137"/>
                      <a:pt x="573" y="1137"/>
                    </a:cubicBezTo>
                    <a:cubicBezTo>
                      <a:pt x="639" y="1137"/>
                      <a:pt x="708" y="1123"/>
                      <a:pt x="777" y="1091"/>
                    </a:cubicBezTo>
                    <a:cubicBezTo>
                      <a:pt x="1050" y="977"/>
                      <a:pt x="1210" y="612"/>
                      <a:pt x="1028" y="361"/>
                    </a:cubicBezTo>
                    <a:cubicBezTo>
                      <a:pt x="982" y="269"/>
                      <a:pt x="936" y="224"/>
                      <a:pt x="891" y="155"/>
                    </a:cubicBezTo>
                    <a:cubicBezTo>
                      <a:pt x="805" y="56"/>
                      <a:pt x="658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69"/>
              <p:cNvSpPr/>
              <p:nvPr/>
            </p:nvSpPr>
            <p:spPr>
              <a:xfrm>
                <a:off x="4412850" y="2887450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56" y="982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0" name="Google Shape;5940;p69"/>
              <p:cNvSpPr/>
              <p:nvPr/>
            </p:nvSpPr>
            <p:spPr>
              <a:xfrm>
                <a:off x="4421425" y="26888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9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1" name="Google Shape;5941;p69"/>
              <p:cNvSpPr/>
              <p:nvPr/>
            </p:nvSpPr>
            <p:spPr>
              <a:xfrm>
                <a:off x="4471625" y="2773325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60" y="731"/>
                      <a:pt x="960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2" name="Google Shape;5942;p69"/>
              <p:cNvSpPr/>
              <p:nvPr/>
            </p:nvSpPr>
            <p:spPr>
              <a:xfrm>
                <a:off x="4554375" y="2651775"/>
                <a:ext cx="285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1" extrusionOk="0">
                    <a:moveTo>
                      <a:pt x="571" y="0"/>
                    </a:moveTo>
                    <a:cubicBezTo>
                      <a:pt x="446" y="0"/>
                      <a:pt x="320" y="46"/>
                      <a:pt x="252" y="137"/>
                    </a:cubicBezTo>
                    <a:cubicBezTo>
                      <a:pt x="160" y="229"/>
                      <a:pt x="115" y="297"/>
                      <a:pt x="92" y="411"/>
                    </a:cubicBezTo>
                    <a:cubicBezTo>
                      <a:pt x="1" y="731"/>
                      <a:pt x="252" y="1050"/>
                      <a:pt x="571" y="1050"/>
                    </a:cubicBezTo>
                    <a:cubicBezTo>
                      <a:pt x="891" y="1050"/>
                      <a:pt x="1142" y="731"/>
                      <a:pt x="1051" y="411"/>
                    </a:cubicBezTo>
                    <a:cubicBezTo>
                      <a:pt x="1028" y="297"/>
                      <a:pt x="982" y="229"/>
                      <a:pt x="891" y="137"/>
                    </a:cubicBezTo>
                    <a:cubicBezTo>
                      <a:pt x="822" y="46"/>
                      <a:pt x="697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3" name="Google Shape;5943;p69"/>
              <p:cNvSpPr/>
              <p:nvPr/>
            </p:nvSpPr>
            <p:spPr>
              <a:xfrm>
                <a:off x="4530400" y="2550500"/>
                <a:ext cx="3027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76" extrusionOk="0">
                    <a:moveTo>
                      <a:pt x="606" y="0"/>
                    </a:moveTo>
                    <a:cubicBezTo>
                      <a:pt x="452" y="0"/>
                      <a:pt x="298" y="80"/>
                      <a:pt x="184" y="240"/>
                    </a:cubicBezTo>
                    <a:cubicBezTo>
                      <a:pt x="138" y="308"/>
                      <a:pt x="92" y="399"/>
                      <a:pt x="69" y="491"/>
                    </a:cubicBezTo>
                    <a:cubicBezTo>
                      <a:pt x="1" y="833"/>
                      <a:pt x="252" y="1176"/>
                      <a:pt x="617" y="1176"/>
                    </a:cubicBezTo>
                    <a:cubicBezTo>
                      <a:pt x="960" y="1176"/>
                      <a:pt x="1211" y="833"/>
                      <a:pt x="1142" y="491"/>
                    </a:cubicBezTo>
                    <a:cubicBezTo>
                      <a:pt x="1119" y="399"/>
                      <a:pt x="1074" y="308"/>
                      <a:pt x="1028" y="240"/>
                    </a:cubicBezTo>
                    <a:cubicBezTo>
                      <a:pt x="914" y="80"/>
                      <a:pt x="760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4" name="Google Shape;5944;p69"/>
              <p:cNvSpPr/>
              <p:nvPr/>
            </p:nvSpPr>
            <p:spPr>
              <a:xfrm>
                <a:off x="4635625" y="2572600"/>
                <a:ext cx="306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122" extrusionOk="0">
                    <a:moveTo>
                      <a:pt x="506" y="1"/>
                    </a:moveTo>
                    <a:cubicBezTo>
                      <a:pt x="221" y="1"/>
                      <a:pt x="0" y="268"/>
                      <a:pt x="60" y="588"/>
                    </a:cubicBezTo>
                    <a:cubicBezTo>
                      <a:pt x="106" y="725"/>
                      <a:pt x="174" y="862"/>
                      <a:pt x="289" y="976"/>
                    </a:cubicBezTo>
                    <a:cubicBezTo>
                      <a:pt x="383" y="1070"/>
                      <a:pt x="525" y="1122"/>
                      <a:pt x="666" y="1122"/>
                    </a:cubicBezTo>
                    <a:cubicBezTo>
                      <a:pt x="799" y="1122"/>
                      <a:pt x="930" y="1076"/>
                      <a:pt x="1019" y="976"/>
                    </a:cubicBezTo>
                    <a:cubicBezTo>
                      <a:pt x="1202" y="771"/>
                      <a:pt x="1224" y="428"/>
                      <a:pt x="1019" y="223"/>
                    </a:cubicBezTo>
                    <a:cubicBezTo>
                      <a:pt x="905" y="132"/>
                      <a:pt x="791" y="40"/>
                      <a:pt x="631" y="18"/>
                    </a:cubicBezTo>
                    <a:cubicBezTo>
                      <a:pt x="588" y="6"/>
                      <a:pt x="547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5" name="Google Shape;5945;p69"/>
              <p:cNvSpPr/>
              <p:nvPr/>
            </p:nvSpPr>
            <p:spPr>
              <a:xfrm>
                <a:off x="4694175" y="2406400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63" y="1"/>
                    </a:moveTo>
                    <a:cubicBezTo>
                      <a:pt x="1" y="1"/>
                      <a:pt x="1" y="1005"/>
                      <a:pt x="663" y="1005"/>
                    </a:cubicBezTo>
                    <a:cubicBezTo>
                      <a:pt x="1302" y="1005"/>
                      <a:pt x="1302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6" name="Google Shape;5946;p69"/>
              <p:cNvSpPr/>
              <p:nvPr/>
            </p:nvSpPr>
            <p:spPr>
              <a:xfrm>
                <a:off x="4632550" y="2371600"/>
                <a:ext cx="314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59" extrusionOk="0">
                    <a:moveTo>
                      <a:pt x="640" y="0"/>
                    </a:moveTo>
                    <a:cubicBezTo>
                      <a:pt x="1" y="0"/>
                      <a:pt x="1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7" name="Google Shape;5947;p69"/>
              <p:cNvSpPr/>
              <p:nvPr/>
            </p:nvSpPr>
            <p:spPr>
              <a:xfrm>
                <a:off x="4594900" y="2482300"/>
                <a:ext cx="325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01" y="1028"/>
                      <a:pt x="1301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8" name="Google Shape;5948;p69"/>
              <p:cNvSpPr/>
              <p:nvPr/>
            </p:nvSpPr>
            <p:spPr>
              <a:xfrm>
                <a:off x="4538400" y="2956325"/>
                <a:ext cx="251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95" extrusionOk="0">
                    <a:moveTo>
                      <a:pt x="516" y="1"/>
                    </a:moveTo>
                    <a:cubicBezTo>
                      <a:pt x="413" y="1"/>
                      <a:pt x="315" y="36"/>
                      <a:pt x="252" y="121"/>
                    </a:cubicBezTo>
                    <a:cubicBezTo>
                      <a:pt x="229" y="144"/>
                      <a:pt x="206" y="167"/>
                      <a:pt x="183" y="213"/>
                    </a:cubicBezTo>
                    <a:cubicBezTo>
                      <a:pt x="46" y="372"/>
                      <a:pt x="1" y="623"/>
                      <a:pt x="183" y="783"/>
                    </a:cubicBezTo>
                    <a:cubicBezTo>
                      <a:pt x="260" y="860"/>
                      <a:pt x="358" y="895"/>
                      <a:pt x="457" y="895"/>
                    </a:cubicBezTo>
                    <a:cubicBezTo>
                      <a:pt x="563" y="895"/>
                      <a:pt x="671" y="854"/>
                      <a:pt x="754" y="783"/>
                    </a:cubicBezTo>
                    <a:cubicBezTo>
                      <a:pt x="777" y="760"/>
                      <a:pt x="799" y="738"/>
                      <a:pt x="845" y="715"/>
                    </a:cubicBezTo>
                    <a:cubicBezTo>
                      <a:pt x="1005" y="578"/>
                      <a:pt x="982" y="281"/>
                      <a:pt x="845" y="121"/>
                    </a:cubicBezTo>
                    <a:cubicBezTo>
                      <a:pt x="760" y="48"/>
                      <a:pt x="63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1579" y="123080"/>
            <a:ext cx="6326611" cy="684180"/>
          </a:xfrm>
        </p:spPr>
        <p:txBody>
          <a:bodyPr/>
          <a:lstStyle/>
          <a:p>
            <a:r>
              <a:rPr lang="es-ES" sz="3600" dirty="0" err="1"/>
              <a:t>soal</a:t>
            </a:r>
            <a:r>
              <a:rPr lang="es-ES" sz="3600" dirty="0"/>
              <a:t> 4</a:t>
            </a:r>
            <a:endParaRPr lang="en-US" sz="3600" dirty="0"/>
          </a:p>
        </p:txBody>
      </p:sp>
      <p:sp>
        <p:nvSpPr>
          <p:cNvPr id="129" name="Subtitle 3"/>
          <p:cNvSpPr>
            <a:spLocks noGrp="1"/>
          </p:cNvSpPr>
          <p:nvPr>
            <p:ph type="subTitle" idx="1"/>
          </p:nvPr>
        </p:nvSpPr>
        <p:spPr>
          <a:xfrm>
            <a:off x="1131389" y="834049"/>
            <a:ext cx="7063494" cy="4032683"/>
          </a:xfrm>
        </p:spPr>
        <p:txBody>
          <a:bodyPr/>
          <a:lstStyle/>
          <a:p>
            <a:pPr marL="180975" indent="0" algn="just"/>
            <a:r>
              <a:rPr lang="en-US" sz="1400" dirty="0" err="1"/>
              <a:t>Diketahui</a:t>
            </a:r>
            <a:r>
              <a:rPr lang="en-US" sz="1400" dirty="0"/>
              <a:t> data-data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 PT SEMEN BETON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periode</a:t>
            </a:r>
            <a:r>
              <a:rPr lang="en-US" sz="1400" dirty="0"/>
              <a:t> </a:t>
            </a:r>
            <a:r>
              <a:rPr lang="en-US" sz="1400" dirty="0" err="1"/>
              <a:t>berakhir</a:t>
            </a:r>
            <a:r>
              <a:rPr lang="en-US" sz="1400" dirty="0"/>
              <a:t> </a:t>
            </a:r>
            <a:r>
              <a:rPr lang="en-US" sz="1400" dirty="0" err="1"/>
              <a:t>Desember</a:t>
            </a:r>
            <a:r>
              <a:rPr lang="en-US" sz="1400" dirty="0"/>
              <a:t> 2018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berikut</a:t>
            </a:r>
            <a:r>
              <a:rPr lang="en-US" sz="1400" dirty="0"/>
              <a:t>:</a:t>
            </a:r>
          </a:p>
          <a:p>
            <a:pPr marL="180975" indent="0" algn="just"/>
            <a:endParaRPr lang="en-US" sz="1400" dirty="0"/>
          </a:p>
          <a:p>
            <a:pPr marL="180975" indent="0" algn="just"/>
            <a:r>
              <a:rPr lang="en-US" sz="1400" dirty="0" err="1"/>
              <a:t>Pendapatan</a:t>
            </a:r>
            <a:r>
              <a:rPr lang="en-US" sz="1400" dirty="0"/>
              <a:t> </a:t>
            </a:r>
            <a:r>
              <a:rPr lang="en-US" sz="1400" dirty="0" err="1"/>
              <a:t>Jasa</a:t>
            </a:r>
            <a:r>
              <a:rPr lang="en-US" sz="1400" dirty="0"/>
              <a:t> 		</a:t>
            </a:r>
            <a:r>
              <a:rPr lang="en-US" sz="1400" dirty="0" err="1"/>
              <a:t>Rp</a:t>
            </a:r>
            <a:r>
              <a:rPr lang="en-US" sz="1400" dirty="0"/>
              <a:t> 60.000.000</a:t>
            </a:r>
          </a:p>
          <a:p>
            <a:pPr marL="180975" indent="0" algn="just"/>
            <a:r>
              <a:rPr lang="en-US" sz="1400" dirty="0" err="1"/>
              <a:t>Pendapatan</a:t>
            </a:r>
            <a:r>
              <a:rPr lang="en-US" sz="1400" dirty="0"/>
              <a:t> </a:t>
            </a:r>
            <a:r>
              <a:rPr lang="en-US" sz="1400" dirty="0" err="1"/>
              <a:t>Bunga</a:t>
            </a:r>
            <a:r>
              <a:rPr lang="en-US" sz="1400" dirty="0"/>
              <a:t> 		</a:t>
            </a:r>
            <a:r>
              <a:rPr lang="en-US" sz="1400" dirty="0" err="1"/>
              <a:t>Rp</a:t>
            </a:r>
            <a:r>
              <a:rPr lang="en-US" sz="1400" dirty="0"/>
              <a:t> 800.000</a:t>
            </a:r>
          </a:p>
          <a:p>
            <a:pPr marL="180975" indent="0" algn="just"/>
            <a:r>
              <a:rPr lang="en-US" sz="1400" dirty="0"/>
              <a:t>Beban </a:t>
            </a:r>
            <a:r>
              <a:rPr lang="en-US" sz="1400" dirty="0" err="1"/>
              <a:t>Gaji</a:t>
            </a:r>
            <a:r>
              <a:rPr lang="en-US" sz="1400" dirty="0"/>
              <a:t> 		</a:t>
            </a:r>
            <a:r>
              <a:rPr lang="en-US" sz="1400" dirty="0" err="1"/>
              <a:t>Rp</a:t>
            </a:r>
            <a:r>
              <a:rPr lang="en-US" sz="1400" dirty="0"/>
              <a:t> 12.000.000</a:t>
            </a:r>
          </a:p>
          <a:p>
            <a:pPr marL="180975" indent="0" algn="just"/>
            <a:r>
              <a:rPr lang="en-US" sz="1400" dirty="0"/>
              <a:t>Beban </a:t>
            </a:r>
            <a:r>
              <a:rPr lang="en-US" sz="1400" dirty="0" err="1"/>
              <a:t>Sewa</a:t>
            </a:r>
            <a:r>
              <a:rPr lang="en-US" sz="1400" dirty="0"/>
              <a:t> 		</a:t>
            </a:r>
            <a:r>
              <a:rPr lang="en-US" sz="1400" dirty="0" err="1"/>
              <a:t>Rp</a:t>
            </a:r>
            <a:r>
              <a:rPr lang="en-US" sz="1400" dirty="0"/>
              <a:t> 3.000.000</a:t>
            </a:r>
          </a:p>
          <a:p>
            <a:pPr marL="180975" indent="0" algn="just"/>
            <a:r>
              <a:rPr lang="en-US" sz="1400" dirty="0"/>
              <a:t>Beban </a:t>
            </a:r>
            <a:r>
              <a:rPr lang="en-US" sz="1400" dirty="0" err="1"/>
              <a:t>Perlengkapan</a:t>
            </a:r>
            <a:r>
              <a:rPr lang="en-US" sz="1400" dirty="0"/>
              <a:t> 		</a:t>
            </a:r>
            <a:r>
              <a:rPr lang="en-US" sz="1400" dirty="0" err="1"/>
              <a:t>Rp</a:t>
            </a:r>
            <a:r>
              <a:rPr lang="en-US" sz="1400" dirty="0"/>
              <a:t> 2.000.000</a:t>
            </a:r>
          </a:p>
          <a:p>
            <a:pPr marL="180975" indent="0" algn="just"/>
            <a:r>
              <a:rPr lang="en-US" sz="1400" dirty="0"/>
              <a:t>Beban </a:t>
            </a:r>
            <a:r>
              <a:rPr lang="en-US" sz="1400" dirty="0" err="1"/>
              <a:t>Iklan</a:t>
            </a:r>
            <a:r>
              <a:rPr lang="en-US" sz="1400" dirty="0"/>
              <a:t> 		</a:t>
            </a:r>
            <a:r>
              <a:rPr lang="en-US" sz="1400" dirty="0" err="1"/>
              <a:t>Rp</a:t>
            </a:r>
            <a:r>
              <a:rPr lang="en-US" sz="1400" dirty="0"/>
              <a:t> 800.000</a:t>
            </a:r>
          </a:p>
          <a:p>
            <a:pPr marL="180975" indent="0" algn="just"/>
            <a:r>
              <a:rPr lang="en-US" sz="1400" dirty="0"/>
              <a:t>Beban </a:t>
            </a:r>
            <a:r>
              <a:rPr lang="en-US" sz="1400" dirty="0" err="1"/>
              <a:t>Penyusutan</a:t>
            </a:r>
            <a:r>
              <a:rPr lang="en-US" sz="1400" dirty="0"/>
              <a:t> 		</a:t>
            </a:r>
            <a:r>
              <a:rPr lang="en-US" sz="1400" dirty="0" err="1"/>
              <a:t>Rp</a:t>
            </a:r>
            <a:r>
              <a:rPr lang="en-US" sz="1400" dirty="0"/>
              <a:t> 600.000</a:t>
            </a:r>
          </a:p>
          <a:p>
            <a:pPr marL="180975" indent="0" algn="just"/>
            <a:r>
              <a:rPr lang="en-US" sz="1400" dirty="0"/>
              <a:t>Beban Pantry 		</a:t>
            </a:r>
            <a:r>
              <a:rPr lang="en-US" sz="1400" dirty="0" err="1"/>
              <a:t>Rp</a:t>
            </a:r>
            <a:r>
              <a:rPr lang="en-US" sz="1400" dirty="0"/>
              <a:t> 500.000</a:t>
            </a:r>
          </a:p>
          <a:p>
            <a:pPr marL="180975" indent="0" algn="just"/>
            <a:r>
              <a:rPr lang="en-US" sz="1400" dirty="0"/>
              <a:t>Beban </a:t>
            </a:r>
            <a:r>
              <a:rPr lang="en-US" sz="1400" dirty="0" err="1"/>
              <a:t>Premi</a:t>
            </a:r>
            <a:r>
              <a:rPr lang="en-US" sz="1400" dirty="0"/>
              <a:t> </a:t>
            </a:r>
            <a:r>
              <a:rPr lang="en-US" sz="1400" dirty="0" err="1"/>
              <a:t>Asuransi</a:t>
            </a:r>
            <a:r>
              <a:rPr lang="en-US" sz="1400" dirty="0"/>
              <a:t> 	</a:t>
            </a:r>
            <a:r>
              <a:rPr lang="en-US" sz="1400" dirty="0" err="1"/>
              <a:t>Rp</a:t>
            </a:r>
            <a:r>
              <a:rPr lang="en-US" sz="1400" dirty="0"/>
              <a:t> 1.000.000</a:t>
            </a:r>
          </a:p>
          <a:p>
            <a:pPr marL="180975" indent="0" algn="just"/>
            <a:r>
              <a:rPr lang="en-US" sz="1400" dirty="0"/>
              <a:t>Beban </a:t>
            </a:r>
            <a:r>
              <a:rPr lang="en-US" sz="1400" dirty="0" err="1"/>
              <a:t>Listrik</a:t>
            </a:r>
            <a:r>
              <a:rPr lang="en-US" sz="1400" dirty="0"/>
              <a:t> &amp; Air 		</a:t>
            </a:r>
            <a:r>
              <a:rPr lang="en-US" sz="1400" dirty="0" err="1"/>
              <a:t>Rp</a:t>
            </a:r>
            <a:r>
              <a:rPr lang="en-US" sz="1400" dirty="0"/>
              <a:t> 500.000</a:t>
            </a:r>
          </a:p>
          <a:p>
            <a:pPr marL="180975" indent="0" algn="just"/>
            <a:r>
              <a:rPr lang="en-US" sz="1400" dirty="0"/>
              <a:t>Beban </a:t>
            </a:r>
            <a:r>
              <a:rPr lang="en-US" sz="1400" dirty="0" err="1"/>
              <a:t>Administrasi</a:t>
            </a:r>
            <a:r>
              <a:rPr lang="en-US" sz="1400" dirty="0"/>
              <a:t> 		</a:t>
            </a:r>
            <a:r>
              <a:rPr lang="en-US" sz="1400" dirty="0" err="1"/>
              <a:t>Rp</a:t>
            </a:r>
            <a:r>
              <a:rPr lang="en-US" sz="1400" dirty="0"/>
              <a:t> 400.000</a:t>
            </a:r>
          </a:p>
          <a:p>
            <a:pPr marL="180975" indent="0" algn="just"/>
            <a:r>
              <a:rPr lang="en-US" sz="1400" dirty="0"/>
              <a:t>Beban </a:t>
            </a:r>
            <a:r>
              <a:rPr lang="en-US" sz="1400" dirty="0" err="1"/>
              <a:t>Bunga</a:t>
            </a:r>
            <a:r>
              <a:rPr lang="en-US" sz="1400" dirty="0"/>
              <a:t>		</a:t>
            </a:r>
            <a:r>
              <a:rPr lang="en-US" sz="1400" dirty="0" err="1"/>
              <a:t>Rp</a:t>
            </a:r>
            <a:r>
              <a:rPr lang="en-US" sz="1400" dirty="0"/>
              <a:t> 300.000</a:t>
            </a:r>
          </a:p>
          <a:p>
            <a:pPr marL="180975" indent="0" algn="just"/>
            <a:endParaRPr lang="en-US" sz="1400" dirty="0"/>
          </a:p>
          <a:p>
            <a:pPr marL="180975" indent="0" algn="just"/>
            <a:r>
              <a:rPr lang="en-US" sz="1400" dirty="0" err="1"/>
              <a:t>Diminta</a:t>
            </a:r>
            <a:r>
              <a:rPr lang="en-US" sz="1400" dirty="0"/>
              <a:t>:</a:t>
            </a:r>
          </a:p>
          <a:p>
            <a:pPr marL="180975" indent="0" algn="just"/>
            <a:r>
              <a:rPr lang="en-US" sz="1400" dirty="0" err="1"/>
              <a:t>Buatlah</a:t>
            </a:r>
            <a:r>
              <a:rPr lang="en-US" sz="1400" dirty="0"/>
              <a:t> </a:t>
            </a:r>
            <a:r>
              <a:rPr lang="en-US" sz="1400" dirty="0" err="1"/>
              <a:t>laporan</a:t>
            </a:r>
            <a:r>
              <a:rPr lang="en-US" sz="1400" dirty="0"/>
              <a:t> </a:t>
            </a:r>
            <a:r>
              <a:rPr lang="en-US" sz="1400" dirty="0" err="1"/>
              <a:t>laba</a:t>
            </a:r>
            <a:r>
              <a:rPr lang="en-US" sz="1400" dirty="0"/>
              <a:t> </a:t>
            </a:r>
            <a:r>
              <a:rPr lang="en-US" sz="1400" dirty="0" err="1"/>
              <a:t>rugi</a:t>
            </a:r>
            <a:r>
              <a:rPr lang="en-US" sz="1400" dirty="0"/>
              <a:t> </a:t>
            </a:r>
            <a:r>
              <a:rPr lang="en-US" sz="1400" dirty="0" err="1"/>
              <a:t>milik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 PT SEMEN BENTON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bentuk</a:t>
            </a:r>
            <a:r>
              <a:rPr lang="en-US" sz="1400" dirty="0"/>
              <a:t> </a:t>
            </a:r>
            <a:r>
              <a:rPr lang="en-US" sz="1400" dirty="0" err="1"/>
              <a:t>laporan</a:t>
            </a:r>
            <a:r>
              <a:rPr lang="en-US" sz="1400" dirty="0"/>
              <a:t> </a:t>
            </a:r>
            <a:r>
              <a:rPr lang="en-US" sz="1400" dirty="0" err="1"/>
              <a:t>laba</a:t>
            </a:r>
            <a:r>
              <a:rPr lang="en-US" sz="1400" dirty="0"/>
              <a:t> </a:t>
            </a:r>
            <a:r>
              <a:rPr lang="en-US" sz="1400" dirty="0" err="1"/>
              <a:t>rugi</a:t>
            </a:r>
            <a:r>
              <a:rPr lang="en-US" sz="1400" dirty="0"/>
              <a:t> single step.</a:t>
            </a:r>
          </a:p>
        </p:txBody>
      </p:sp>
    </p:spTree>
    <p:extLst>
      <p:ext uri="{BB962C8B-B14F-4D97-AF65-F5344CB8AC3E}">
        <p14:creationId xmlns:p14="http://schemas.microsoft.com/office/powerpoint/2010/main" val="1096156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4" name="Google Shape;5824;p69"/>
          <p:cNvSpPr/>
          <p:nvPr/>
        </p:nvSpPr>
        <p:spPr>
          <a:xfrm rot="-5400000">
            <a:off x="-236802" y="3740259"/>
            <a:ext cx="1593868" cy="1154813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25" name="Google Shape;5825;p69"/>
          <p:cNvGrpSpPr/>
          <p:nvPr/>
        </p:nvGrpSpPr>
        <p:grpSpPr>
          <a:xfrm rot="9900149">
            <a:off x="18949" y="55130"/>
            <a:ext cx="1535022" cy="740665"/>
            <a:chOff x="5867000" y="376300"/>
            <a:chExt cx="1185050" cy="571800"/>
          </a:xfrm>
        </p:grpSpPr>
        <p:sp>
          <p:nvSpPr>
            <p:cNvPr id="5826" name="Google Shape;5826;p69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69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69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69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69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69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69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69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69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69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69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69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69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69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69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69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69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69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69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69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6" name="Google Shape;5846;p69"/>
          <p:cNvGrpSpPr/>
          <p:nvPr/>
        </p:nvGrpSpPr>
        <p:grpSpPr>
          <a:xfrm rot="1001851" flipH="1">
            <a:off x="-499337" y="3920290"/>
            <a:ext cx="1279703" cy="1376568"/>
            <a:chOff x="7605975" y="3020775"/>
            <a:chExt cx="2008100" cy="2160100"/>
          </a:xfrm>
        </p:grpSpPr>
        <p:sp>
          <p:nvSpPr>
            <p:cNvPr id="5847" name="Google Shape;5847;p69"/>
            <p:cNvSpPr/>
            <p:nvPr/>
          </p:nvSpPr>
          <p:spPr>
            <a:xfrm>
              <a:off x="7605975" y="3020775"/>
              <a:ext cx="2008100" cy="2160100"/>
            </a:xfrm>
            <a:custGeom>
              <a:avLst/>
              <a:gdLst/>
              <a:ahLst/>
              <a:cxnLst/>
              <a:rect l="l" t="t" r="r" b="b"/>
              <a:pathLst>
                <a:path w="80324" h="86404" extrusionOk="0">
                  <a:moveTo>
                    <a:pt x="42639" y="1"/>
                  </a:moveTo>
                  <a:lnTo>
                    <a:pt x="42639" y="1"/>
                  </a:lnTo>
                  <a:cubicBezTo>
                    <a:pt x="33166" y="3904"/>
                    <a:pt x="28008" y="13970"/>
                    <a:pt x="23671" y="23260"/>
                  </a:cubicBezTo>
                  <a:cubicBezTo>
                    <a:pt x="22370" y="26067"/>
                    <a:pt x="21046" y="28966"/>
                    <a:pt x="20955" y="32047"/>
                  </a:cubicBezTo>
                  <a:cubicBezTo>
                    <a:pt x="20886" y="34695"/>
                    <a:pt x="21731" y="37274"/>
                    <a:pt x="22552" y="39785"/>
                  </a:cubicBezTo>
                  <a:lnTo>
                    <a:pt x="31500" y="66742"/>
                  </a:lnTo>
                  <a:cubicBezTo>
                    <a:pt x="28738" y="62222"/>
                    <a:pt x="25839" y="57566"/>
                    <a:pt x="21411" y="54713"/>
                  </a:cubicBezTo>
                  <a:cubicBezTo>
                    <a:pt x="19162" y="53260"/>
                    <a:pt x="16401" y="52419"/>
                    <a:pt x="13734" y="52419"/>
                  </a:cubicBezTo>
                  <a:cubicBezTo>
                    <a:pt x="11121" y="52419"/>
                    <a:pt x="8598" y="53226"/>
                    <a:pt x="6734" y="55055"/>
                  </a:cubicBezTo>
                  <a:cubicBezTo>
                    <a:pt x="4840" y="56904"/>
                    <a:pt x="3904" y="59461"/>
                    <a:pt x="3037" y="61949"/>
                  </a:cubicBezTo>
                  <a:cubicBezTo>
                    <a:pt x="1941" y="65167"/>
                    <a:pt x="937" y="68408"/>
                    <a:pt x="1" y="71695"/>
                  </a:cubicBezTo>
                  <a:cubicBezTo>
                    <a:pt x="3653" y="68134"/>
                    <a:pt x="7830" y="64368"/>
                    <a:pt x="12920" y="64254"/>
                  </a:cubicBezTo>
                  <a:cubicBezTo>
                    <a:pt x="13013" y="64252"/>
                    <a:pt x="13104" y="64251"/>
                    <a:pt x="13196" y="64251"/>
                  </a:cubicBezTo>
                  <a:cubicBezTo>
                    <a:pt x="22016" y="64251"/>
                    <a:pt x="26952" y="73976"/>
                    <a:pt x="30792" y="80460"/>
                  </a:cubicBezTo>
                  <a:cubicBezTo>
                    <a:pt x="32093" y="82642"/>
                    <a:pt x="33903" y="86403"/>
                    <a:pt x="36715" y="86403"/>
                  </a:cubicBezTo>
                  <a:cubicBezTo>
                    <a:pt x="37110" y="86403"/>
                    <a:pt x="37524" y="86329"/>
                    <a:pt x="37959" y="86166"/>
                  </a:cubicBezTo>
                  <a:cubicBezTo>
                    <a:pt x="41589" y="84797"/>
                    <a:pt x="42547" y="78246"/>
                    <a:pt x="43689" y="75142"/>
                  </a:cubicBezTo>
                  <a:cubicBezTo>
                    <a:pt x="45766" y="69549"/>
                    <a:pt x="49669" y="64665"/>
                    <a:pt x="54668" y="61401"/>
                  </a:cubicBezTo>
                  <a:cubicBezTo>
                    <a:pt x="56950" y="59917"/>
                    <a:pt x="59529" y="58753"/>
                    <a:pt x="62268" y="58639"/>
                  </a:cubicBezTo>
                  <a:cubicBezTo>
                    <a:pt x="62411" y="58633"/>
                    <a:pt x="62553" y="58631"/>
                    <a:pt x="62695" y="58631"/>
                  </a:cubicBezTo>
                  <a:cubicBezTo>
                    <a:pt x="69026" y="58631"/>
                    <a:pt x="74161" y="64019"/>
                    <a:pt x="80323" y="65783"/>
                  </a:cubicBezTo>
                  <a:cubicBezTo>
                    <a:pt x="77128" y="63432"/>
                    <a:pt x="75119" y="59849"/>
                    <a:pt x="73362" y="56288"/>
                  </a:cubicBezTo>
                  <a:cubicBezTo>
                    <a:pt x="71604" y="52750"/>
                    <a:pt x="69915" y="49052"/>
                    <a:pt x="67130" y="46245"/>
                  </a:cubicBezTo>
                  <a:cubicBezTo>
                    <a:pt x="64965" y="44026"/>
                    <a:pt x="61917" y="42439"/>
                    <a:pt x="58886" y="42439"/>
                  </a:cubicBezTo>
                  <a:cubicBezTo>
                    <a:pt x="58051" y="42439"/>
                    <a:pt x="57216" y="42559"/>
                    <a:pt x="56402" y="42821"/>
                  </a:cubicBezTo>
                  <a:cubicBezTo>
                    <a:pt x="52796" y="43985"/>
                    <a:pt x="50536" y="47477"/>
                    <a:pt x="48687" y="50787"/>
                  </a:cubicBezTo>
                  <a:cubicBezTo>
                    <a:pt x="45560" y="56402"/>
                    <a:pt x="42753" y="62177"/>
                    <a:pt x="40265" y="68089"/>
                  </a:cubicBezTo>
                  <a:cubicBezTo>
                    <a:pt x="39124" y="61515"/>
                    <a:pt x="42091" y="54896"/>
                    <a:pt x="42091" y="48231"/>
                  </a:cubicBezTo>
                  <a:cubicBezTo>
                    <a:pt x="42091" y="39032"/>
                    <a:pt x="36499" y="30336"/>
                    <a:pt x="37457" y="21183"/>
                  </a:cubicBezTo>
                  <a:cubicBezTo>
                    <a:pt x="38233" y="13901"/>
                    <a:pt x="43095" y="7305"/>
                    <a:pt x="4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48" name="Google Shape;5848;p69"/>
            <p:cNvGrpSpPr/>
            <p:nvPr/>
          </p:nvGrpSpPr>
          <p:grpSpPr>
            <a:xfrm>
              <a:off x="7700700" y="3100675"/>
              <a:ext cx="1764425" cy="1795825"/>
              <a:chOff x="3782300" y="2371600"/>
              <a:chExt cx="1764425" cy="1795825"/>
            </a:xfrm>
          </p:grpSpPr>
          <p:sp>
            <p:nvSpPr>
              <p:cNvPr id="5849" name="Google Shape;5849;p69"/>
              <p:cNvSpPr/>
              <p:nvPr/>
            </p:nvSpPr>
            <p:spPr>
              <a:xfrm>
                <a:off x="4386600" y="4059525"/>
                <a:ext cx="3940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73" extrusionOk="0">
                    <a:moveTo>
                      <a:pt x="777" y="0"/>
                    </a:moveTo>
                    <a:cubicBezTo>
                      <a:pt x="526" y="23"/>
                      <a:pt x="298" y="183"/>
                      <a:pt x="206" y="388"/>
                    </a:cubicBezTo>
                    <a:cubicBezTo>
                      <a:pt x="1" y="799"/>
                      <a:pt x="343" y="1256"/>
                      <a:pt x="754" y="1256"/>
                    </a:cubicBezTo>
                    <a:cubicBezTo>
                      <a:pt x="800" y="1267"/>
                      <a:pt x="840" y="1273"/>
                      <a:pt x="880" y="1273"/>
                    </a:cubicBezTo>
                    <a:cubicBezTo>
                      <a:pt x="920" y="1273"/>
                      <a:pt x="960" y="1267"/>
                      <a:pt x="1005" y="1256"/>
                    </a:cubicBezTo>
                    <a:cubicBezTo>
                      <a:pt x="1462" y="1187"/>
                      <a:pt x="1576" y="640"/>
                      <a:pt x="1325" y="297"/>
                    </a:cubicBezTo>
                    <a:cubicBezTo>
                      <a:pt x="1188" y="115"/>
                      <a:pt x="1005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0" name="Google Shape;5850;p69"/>
              <p:cNvSpPr/>
              <p:nvPr/>
            </p:nvSpPr>
            <p:spPr>
              <a:xfrm>
                <a:off x="4293600" y="3998575"/>
                <a:ext cx="222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49" extrusionOk="0">
                    <a:moveTo>
                      <a:pt x="410" y="1"/>
                    </a:moveTo>
                    <a:cubicBezTo>
                      <a:pt x="340" y="1"/>
                      <a:pt x="269" y="20"/>
                      <a:pt x="206" y="65"/>
                    </a:cubicBezTo>
                    <a:cubicBezTo>
                      <a:pt x="69" y="156"/>
                      <a:pt x="0" y="316"/>
                      <a:pt x="46" y="453"/>
                    </a:cubicBezTo>
                    <a:cubicBezTo>
                      <a:pt x="46" y="453"/>
                      <a:pt x="46" y="475"/>
                      <a:pt x="46" y="475"/>
                    </a:cubicBezTo>
                    <a:cubicBezTo>
                      <a:pt x="46" y="698"/>
                      <a:pt x="225" y="848"/>
                      <a:pt x="440" y="848"/>
                    </a:cubicBezTo>
                    <a:cubicBezTo>
                      <a:pt x="468" y="848"/>
                      <a:pt x="497" y="846"/>
                      <a:pt x="525" y="841"/>
                    </a:cubicBezTo>
                    <a:cubicBezTo>
                      <a:pt x="754" y="795"/>
                      <a:pt x="891" y="544"/>
                      <a:pt x="822" y="316"/>
                    </a:cubicBezTo>
                    <a:cubicBezTo>
                      <a:pt x="773" y="134"/>
                      <a:pt x="592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1" name="Google Shape;5851;p69"/>
              <p:cNvSpPr/>
              <p:nvPr/>
            </p:nvSpPr>
            <p:spPr>
              <a:xfrm>
                <a:off x="4366650" y="3987225"/>
                <a:ext cx="3140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148" extrusionOk="0">
                    <a:moveTo>
                      <a:pt x="644" y="1"/>
                    </a:moveTo>
                    <a:cubicBezTo>
                      <a:pt x="453" y="1"/>
                      <a:pt x="269" y="97"/>
                      <a:pt x="228" y="313"/>
                    </a:cubicBezTo>
                    <a:cubicBezTo>
                      <a:pt x="23" y="496"/>
                      <a:pt x="0" y="815"/>
                      <a:pt x="206" y="998"/>
                    </a:cubicBezTo>
                    <a:cubicBezTo>
                      <a:pt x="308" y="1101"/>
                      <a:pt x="444" y="1148"/>
                      <a:pt x="580" y="1148"/>
                    </a:cubicBezTo>
                    <a:cubicBezTo>
                      <a:pt x="746" y="1148"/>
                      <a:pt x="914" y="1078"/>
                      <a:pt x="1027" y="952"/>
                    </a:cubicBezTo>
                    <a:cubicBezTo>
                      <a:pt x="1233" y="724"/>
                      <a:pt x="1255" y="336"/>
                      <a:pt x="1004" y="131"/>
                    </a:cubicBezTo>
                    <a:cubicBezTo>
                      <a:pt x="911" y="47"/>
                      <a:pt x="776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2" name="Google Shape;5852;p69"/>
              <p:cNvSpPr/>
              <p:nvPr/>
            </p:nvSpPr>
            <p:spPr>
              <a:xfrm>
                <a:off x="4475050" y="4051875"/>
                <a:ext cx="28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52" extrusionOk="0">
                    <a:moveTo>
                      <a:pt x="635" y="1"/>
                    </a:moveTo>
                    <a:cubicBezTo>
                      <a:pt x="541" y="1"/>
                      <a:pt x="450" y="30"/>
                      <a:pt x="366" y="78"/>
                    </a:cubicBezTo>
                    <a:cubicBezTo>
                      <a:pt x="343" y="78"/>
                      <a:pt x="320" y="101"/>
                      <a:pt x="298" y="101"/>
                    </a:cubicBezTo>
                    <a:cubicBezTo>
                      <a:pt x="1" y="306"/>
                      <a:pt x="1" y="740"/>
                      <a:pt x="298" y="946"/>
                    </a:cubicBezTo>
                    <a:cubicBezTo>
                      <a:pt x="320" y="968"/>
                      <a:pt x="343" y="968"/>
                      <a:pt x="366" y="991"/>
                    </a:cubicBezTo>
                    <a:cubicBezTo>
                      <a:pt x="452" y="1028"/>
                      <a:pt x="544" y="1051"/>
                      <a:pt x="639" y="1051"/>
                    </a:cubicBezTo>
                    <a:cubicBezTo>
                      <a:pt x="721" y="1051"/>
                      <a:pt x="806" y="1034"/>
                      <a:pt x="891" y="991"/>
                    </a:cubicBezTo>
                    <a:cubicBezTo>
                      <a:pt x="1051" y="877"/>
                      <a:pt x="1142" y="717"/>
                      <a:pt x="1142" y="535"/>
                    </a:cubicBezTo>
                    <a:cubicBezTo>
                      <a:pt x="1142" y="352"/>
                      <a:pt x="1051" y="169"/>
                      <a:pt x="891" y="78"/>
                    </a:cubicBezTo>
                    <a:cubicBezTo>
                      <a:pt x="805" y="24"/>
                      <a:pt x="71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69"/>
              <p:cNvSpPr/>
              <p:nvPr/>
            </p:nvSpPr>
            <p:spPr>
              <a:xfrm>
                <a:off x="4267350" y="3878850"/>
                <a:ext cx="31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86" extrusionOk="0">
                    <a:moveTo>
                      <a:pt x="531" y="0"/>
                    </a:moveTo>
                    <a:cubicBezTo>
                      <a:pt x="457" y="0"/>
                      <a:pt x="384" y="18"/>
                      <a:pt x="320" y="60"/>
                    </a:cubicBezTo>
                    <a:cubicBezTo>
                      <a:pt x="252" y="106"/>
                      <a:pt x="206" y="152"/>
                      <a:pt x="160" y="197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15" y="243"/>
                      <a:pt x="115" y="266"/>
                      <a:pt x="92" y="266"/>
                    </a:cubicBezTo>
                    <a:lnTo>
                      <a:pt x="115" y="266"/>
                    </a:lnTo>
                    <a:cubicBezTo>
                      <a:pt x="46" y="357"/>
                      <a:pt x="0" y="471"/>
                      <a:pt x="0" y="585"/>
                    </a:cubicBezTo>
                    <a:cubicBezTo>
                      <a:pt x="13" y="674"/>
                      <a:pt x="19" y="721"/>
                      <a:pt x="17" y="721"/>
                    </a:cubicBezTo>
                    <a:cubicBezTo>
                      <a:pt x="16" y="721"/>
                      <a:pt x="11" y="692"/>
                      <a:pt x="0" y="631"/>
                    </a:cubicBezTo>
                    <a:lnTo>
                      <a:pt x="0" y="631"/>
                    </a:lnTo>
                    <a:cubicBezTo>
                      <a:pt x="0" y="699"/>
                      <a:pt x="23" y="768"/>
                      <a:pt x="46" y="836"/>
                    </a:cubicBezTo>
                    <a:cubicBezTo>
                      <a:pt x="92" y="950"/>
                      <a:pt x="183" y="1042"/>
                      <a:pt x="274" y="1087"/>
                    </a:cubicBezTo>
                    <a:cubicBezTo>
                      <a:pt x="379" y="1155"/>
                      <a:pt x="492" y="1186"/>
                      <a:pt x="603" y="1186"/>
                    </a:cubicBezTo>
                    <a:cubicBezTo>
                      <a:pt x="829" y="1186"/>
                      <a:pt x="1050" y="1058"/>
                      <a:pt x="1187" y="859"/>
                    </a:cubicBezTo>
                    <a:cubicBezTo>
                      <a:pt x="1279" y="699"/>
                      <a:pt x="1279" y="471"/>
                      <a:pt x="1187" y="334"/>
                    </a:cubicBezTo>
                    <a:cubicBezTo>
                      <a:pt x="1187" y="334"/>
                      <a:pt x="1165" y="311"/>
                      <a:pt x="1165" y="311"/>
                    </a:cubicBezTo>
                    <a:cubicBezTo>
                      <a:pt x="1073" y="174"/>
                      <a:pt x="936" y="83"/>
                      <a:pt x="777" y="60"/>
                    </a:cubicBezTo>
                    <a:cubicBezTo>
                      <a:pt x="703" y="24"/>
                      <a:pt x="617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4" name="Google Shape;5854;p69"/>
              <p:cNvSpPr/>
              <p:nvPr/>
            </p:nvSpPr>
            <p:spPr>
              <a:xfrm>
                <a:off x="4364350" y="3880925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5" name="Google Shape;5855;p69"/>
              <p:cNvSpPr/>
              <p:nvPr/>
            </p:nvSpPr>
            <p:spPr>
              <a:xfrm>
                <a:off x="4324425" y="393170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3" y="1"/>
                    </a:moveTo>
                    <a:cubicBezTo>
                      <a:pt x="0" y="1"/>
                      <a:pt x="0" y="891"/>
                      <a:pt x="593" y="891"/>
                    </a:cubicBezTo>
                    <a:cubicBezTo>
                      <a:pt x="1164" y="891"/>
                      <a:pt x="1164" y="1"/>
                      <a:pt x="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6" name="Google Shape;5856;p69"/>
              <p:cNvSpPr/>
              <p:nvPr/>
            </p:nvSpPr>
            <p:spPr>
              <a:xfrm>
                <a:off x="4164075" y="3873075"/>
                <a:ext cx="257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59" extrusionOk="0">
                    <a:moveTo>
                      <a:pt x="511" y="0"/>
                    </a:moveTo>
                    <a:cubicBezTo>
                      <a:pt x="348" y="0"/>
                      <a:pt x="183" y="74"/>
                      <a:pt x="114" y="223"/>
                    </a:cubicBezTo>
                    <a:cubicBezTo>
                      <a:pt x="91" y="314"/>
                      <a:pt x="46" y="405"/>
                      <a:pt x="23" y="520"/>
                    </a:cubicBezTo>
                    <a:cubicBezTo>
                      <a:pt x="0" y="702"/>
                      <a:pt x="23" y="885"/>
                      <a:pt x="160" y="1022"/>
                    </a:cubicBezTo>
                    <a:cubicBezTo>
                      <a:pt x="251" y="1113"/>
                      <a:pt x="365" y="1159"/>
                      <a:pt x="502" y="1159"/>
                    </a:cubicBezTo>
                    <a:cubicBezTo>
                      <a:pt x="639" y="1159"/>
                      <a:pt x="776" y="1113"/>
                      <a:pt x="867" y="1022"/>
                    </a:cubicBezTo>
                    <a:cubicBezTo>
                      <a:pt x="1004" y="885"/>
                      <a:pt x="1027" y="702"/>
                      <a:pt x="1004" y="520"/>
                    </a:cubicBezTo>
                    <a:cubicBezTo>
                      <a:pt x="982" y="405"/>
                      <a:pt x="936" y="314"/>
                      <a:pt x="890" y="223"/>
                    </a:cubicBezTo>
                    <a:cubicBezTo>
                      <a:pt x="833" y="74"/>
                      <a:pt x="673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7" name="Google Shape;5857;p69"/>
              <p:cNvSpPr/>
              <p:nvPr/>
            </p:nvSpPr>
            <p:spPr>
              <a:xfrm>
                <a:off x="4131550" y="3767500"/>
                <a:ext cx="268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77" extrusionOk="0">
                    <a:moveTo>
                      <a:pt x="536" y="1"/>
                    </a:moveTo>
                    <a:cubicBezTo>
                      <a:pt x="360" y="1"/>
                      <a:pt x="183" y="98"/>
                      <a:pt x="114" y="292"/>
                    </a:cubicBezTo>
                    <a:cubicBezTo>
                      <a:pt x="114" y="337"/>
                      <a:pt x="114" y="360"/>
                      <a:pt x="91" y="406"/>
                    </a:cubicBezTo>
                    <a:cubicBezTo>
                      <a:pt x="0" y="680"/>
                      <a:pt x="251" y="976"/>
                      <a:pt x="548" y="976"/>
                    </a:cubicBezTo>
                    <a:cubicBezTo>
                      <a:pt x="822" y="976"/>
                      <a:pt x="1073" y="680"/>
                      <a:pt x="982" y="406"/>
                    </a:cubicBezTo>
                    <a:cubicBezTo>
                      <a:pt x="959" y="360"/>
                      <a:pt x="959" y="337"/>
                      <a:pt x="959" y="292"/>
                    </a:cubicBezTo>
                    <a:cubicBezTo>
                      <a:pt x="890" y="98"/>
                      <a:pt x="713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8" name="Google Shape;5858;p69"/>
              <p:cNvSpPr/>
              <p:nvPr/>
            </p:nvSpPr>
            <p:spPr>
              <a:xfrm>
                <a:off x="4205725" y="3804450"/>
                <a:ext cx="274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28" extrusionOk="0">
                    <a:moveTo>
                      <a:pt x="548" y="1"/>
                    </a:moveTo>
                    <a:cubicBezTo>
                      <a:pt x="297" y="1"/>
                      <a:pt x="137" y="183"/>
                      <a:pt x="69" y="411"/>
                    </a:cubicBezTo>
                    <a:cubicBezTo>
                      <a:pt x="0" y="708"/>
                      <a:pt x="229" y="1028"/>
                      <a:pt x="548" y="1028"/>
                    </a:cubicBezTo>
                    <a:cubicBezTo>
                      <a:pt x="868" y="1028"/>
                      <a:pt x="1096" y="708"/>
                      <a:pt x="1027" y="411"/>
                    </a:cubicBezTo>
                    <a:cubicBezTo>
                      <a:pt x="959" y="183"/>
                      <a:pt x="79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9" name="Google Shape;5859;p69"/>
              <p:cNvSpPr/>
              <p:nvPr/>
            </p:nvSpPr>
            <p:spPr>
              <a:xfrm>
                <a:off x="4295300" y="3785050"/>
                <a:ext cx="291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914" extrusionOk="0">
                    <a:moveTo>
                      <a:pt x="572" y="0"/>
                    </a:moveTo>
                    <a:cubicBezTo>
                      <a:pt x="1" y="0"/>
                      <a:pt x="1" y="913"/>
                      <a:pt x="572" y="913"/>
                    </a:cubicBezTo>
                    <a:cubicBezTo>
                      <a:pt x="1165" y="913"/>
                      <a:pt x="1165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0" name="Google Shape;5860;p69"/>
              <p:cNvSpPr/>
              <p:nvPr/>
            </p:nvSpPr>
            <p:spPr>
              <a:xfrm>
                <a:off x="4233100" y="3732050"/>
                <a:ext cx="26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28" y="0"/>
                    </a:moveTo>
                    <a:cubicBezTo>
                      <a:pt x="587" y="0"/>
                      <a:pt x="545" y="7"/>
                      <a:pt x="503" y="21"/>
                    </a:cubicBezTo>
                    <a:cubicBezTo>
                      <a:pt x="480" y="21"/>
                      <a:pt x="435" y="43"/>
                      <a:pt x="412" y="43"/>
                    </a:cubicBezTo>
                    <a:cubicBezTo>
                      <a:pt x="1" y="157"/>
                      <a:pt x="1" y="751"/>
                      <a:pt x="412" y="842"/>
                    </a:cubicBezTo>
                    <a:cubicBezTo>
                      <a:pt x="435" y="865"/>
                      <a:pt x="480" y="865"/>
                      <a:pt x="503" y="888"/>
                    </a:cubicBezTo>
                    <a:cubicBezTo>
                      <a:pt x="542" y="901"/>
                      <a:pt x="582" y="907"/>
                      <a:pt x="621" y="907"/>
                    </a:cubicBezTo>
                    <a:cubicBezTo>
                      <a:pt x="856" y="907"/>
                      <a:pt x="1074" y="689"/>
                      <a:pt x="1074" y="454"/>
                    </a:cubicBezTo>
                    <a:cubicBezTo>
                      <a:pt x="1074" y="203"/>
                      <a:pt x="860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1" name="Google Shape;5861;p69"/>
              <p:cNvSpPr/>
              <p:nvPr/>
            </p:nvSpPr>
            <p:spPr>
              <a:xfrm>
                <a:off x="4127550" y="365210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0" y="0"/>
                      <a:pt x="0" y="913"/>
                      <a:pt x="594" y="913"/>
                    </a:cubicBezTo>
                    <a:cubicBezTo>
                      <a:pt x="1164" y="913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2" name="Google Shape;5862;p69"/>
              <p:cNvSpPr/>
              <p:nvPr/>
            </p:nvSpPr>
            <p:spPr>
              <a:xfrm>
                <a:off x="3962625" y="37131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65" y="913"/>
                      <a:pt x="1165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3" name="Google Shape;5863;p69"/>
              <p:cNvSpPr/>
              <p:nvPr/>
            </p:nvSpPr>
            <p:spPr>
              <a:xfrm>
                <a:off x="4045375" y="365722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65" y="914"/>
                      <a:pt x="1165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4" name="Google Shape;5864;p69"/>
              <p:cNvSpPr/>
              <p:nvPr/>
            </p:nvSpPr>
            <p:spPr>
              <a:xfrm>
                <a:off x="4043100" y="3761650"/>
                <a:ext cx="2855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1" y="891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69"/>
              <p:cNvSpPr/>
              <p:nvPr/>
            </p:nvSpPr>
            <p:spPr>
              <a:xfrm>
                <a:off x="4081900" y="3846100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617" y="1"/>
                    </a:moveTo>
                    <a:cubicBezTo>
                      <a:pt x="0" y="1"/>
                      <a:pt x="0" y="937"/>
                      <a:pt x="617" y="937"/>
                    </a:cubicBezTo>
                    <a:cubicBezTo>
                      <a:pt x="1210" y="937"/>
                      <a:pt x="1210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69"/>
              <p:cNvSpPr/>
              <p:nvPr/>
            </p:nvSpPr>
            <p:spPr>
              <a:xfrm>
                <a:off x="3957500" y="38706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4" y="0"/>
                    </a:moveTo>
                    <a:cubicBezTo>
                      <a:pt x="23" y="0"/>
                      <a:pt x="0" y="890"/>
                      <a:pt x="594" y="890"/>
                    </a:cubicBezTo>
                    <a:cubicBezTo>
                      <a:pt x="1164" y="890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69"/>
              <p:cNvSpPr/>
              <p:nvPr/>
            </p:nvSpPr>
            <p:spPr>
              <a:xfrm>
                <a:off x="3974625" y="3776975"/>
                <a:ext cx="251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921" extrusionOk="0">
                    <a:moveTo>
                      <a:pt x="552" y="0"/>
                    </a:moveTo>
                    <a:cubicBezTo>
                      <a:pt x="506" y="0"/>
                      <a:pt x="458" y="8"/>
                      <a:pt x="411" y="27"/>
                    </a:cubicBezTo>
                    <a:cubicBezTo>
                      <a:pt x="388" y="27"/>
                      <a:pt x="342" y="50"/>
                      <a:pt x="320" y="72"/>
                    </a:cubicBezTo>
                    <a:cubicBezTo>
                      <a:pt x="160" y="141"/>
                      <a:pt x="0" y="255"/>
                      <a:pt x="23" y="460"/>
                    </a:cubicBezTo>
                    <a:cubicBezTo>
                      <a:pt x="23" y="666"/>
                      <a:pt x="137" y="780"/>
                      <a:pt x="320" y="871"/>
                    </a:cubicBezTo>
                    <a:cubicBezTo>
                      <a:pt x="342" y="871"/>
                      <a:pt x="388" y="894"/>
                      <a:pt x="411" y="894"/>
                    </a:cubicBezTo>
                    <a:cubicBezTo>
                      <a:pt x="458" y="912"/>
                      <a:pt x="506" y="921"/>
                      <a:pt x="552" y="921"/>
                    </a:cubicBezTo>
                    <a:cubicBezTo>
                      <a:pt x="795" y="921"/>
                      <a:pt x="1004" y="691"/>
                      <a:pt x="1004" y="460"/>
                    </a:cubicBezTo>
                    <a:cubicBezTo>
                      <a:pt x="1004" y="230"/>
                      <a:pt x="795" y="0"/>
                      <a:pt x="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69"/>
              <p:cNvSpPr/>
              <p:nvPr/>
            </p:nvSpPr>
            <p:spPr>
              <a:xfrm>
                <a:off x="3873550" y="3804075"/>
                <a:ext cx="292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68" extrusionOk="0">
                    <a:moveTo>
                      <a:pt x="650" y="0"/>
                    </a:moveTo>
                    <a:cubicBezTo>
                      <a:pt x="498" y="0"/>
                      <a:pt x="346" y="77"/>
                      <a:pt x="254" y="221"/>
                    </a:cubicBezTo>
                    <a:cubicBezTo>
                      <a:pt x="231" y="244"/>
                      <a:pt x="208" y="289"/>
                      <a:pt x="186" y="335"/>
                    </a:cubicBezTo>
                    <a:cubicBezTo>
                      <a:pt x="0" y="613"/>
                      <a:pt x="267" y="967"/>
                      <a:pt x="557" y="967"/>
                    </a:cubicBezTo>
                    <a:cubicBezTo>
                      <a:pt x="624" y="967"/>
                      <a:pt x="692" y="948"/>
                      <a:pt x="756" y="906"/>
                    </a:cubicBezTo>
                    <a:lnTo>
                      <a:pt x="870" y="837"/>
                    </a:lnTo>
                    <a:cubicBezTo>
                      <a:pt x="1121" y="677"/>
                      <a:pt x="1167" y="335"/>
                      <a:pt x="962" y="130"/>
                    </a:cubicBezTo>
                    <a:cubicBezTo>
                      <a:pt x="874" y="42"/>
                      <a:pt x="762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69"/>
              <p:cNvSpPr/>
              <p:nvPr/>
            </p:nvSpPr>
            <p:spPr>
              <a:xfrm>
                <a:off x="3859350" y="389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2" y="891"/>
                      <a:pt x="1164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69"/>
              <p:cNvSpPr/>
              <p:nvPr/>
            </p:nvSpPr>
            <p:spPr>
              <a:xfrm>
                <a:off x="3782300" y="391572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2" y="0"/>
                    </a:moveTo>
                    <a:cubicBezTo>
                      <a:pt x="1" y="0"/>
                      <a:pt x="1" y="891"/>
                      <a:pt x="572" y="891"/>
                    </a:cubicBezTo>
                    <a:cubicBezTo>
                      <a:pt x="1142" y="891"/>
                      <a:pt x="1142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69"/>
              <p:cNvSpPr/>
              <p:nvPr/>
            </p:nvSpPr>
            <p:spPr>
              <a:xfrm>
                <a:off x="3782875" y="3833550"/>
                <a:ext cx="28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868" extrusionOk="0">
                    <a:moveTo>
                      <a:pt x="549" y="1"/>
                    </a:moveTo>
                    <a:cubicBezTo>
                      <a:pt x="1" y="1"/>
                      <a:pt x="1" y="868"/>
                      <a:pt x="549" y="868"/>
                    </a:cubicBezTo>
                    <a:cubicBezTo>
                      <a:pt x="1119" y="868"/>
                      <a:pt x="111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69"/>
              <p:cNvSpPr/>
              <p:nvPr/>
            </p:nvSpPr>
            <p:spPr>
              <a:xfrm>
                <a:off x="3827400" y="3742250"/>
                <a:ext cx="23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1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36" y="731"/>
                      <a:pt x="936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69"/>
              <p:cNvSpPr/>
              <p:nvPr/>
            </p:nvSpPr>
            <p:spPr>
              <a:xfrm>
                <a:off x="3889025" y="366065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1"/>
                    </a:moveTo>
                    <a:cubicBezTo>
                      <a:pt x="0" y="1"/>
                      <a:pt x="0" y="868"/>
                      <a:pt x="548" y="868"/>
                    </a:cubicBezTo>
                    <a:cubicBezTo>
                      <a:pt x="1119" y="868"/>
                      <a:pt x="111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69"/>
              <p:cNvSpPr/>
              <p:nvPr/>
            </p:nvSpPr>
            <p:spPr>
              <a:xfrm>
                <a:off x="3905000" y="372970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0"/>
                    </a:moveTo>
                    <a:cubicBezTo>
                      <a:pt x="0" y="0"/>
                      <a:pt x="0" y="868"/>
                      <a:pt x="548" y="868"/>
                    </a:cubicBezTo>
                    <a:cubicBezTo>
                      <a:pt x="1119" y="868"/>
                      <a:pt x="1119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69"/>
              <p:cNvSpPr/>
              <p:nvPr/>
            </p:nvSpPr>
            <p:spPr>
              <a:xfrm>
                <a:off x="4445375" y="4128225"/>
                <a:ext cx="304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33" extrusionOk="0">
                    <a:moveTo>
                      <a:pt x="624" y="1"/>
                    </a:moveTo>
                    <a:cubicBezTo>
                      <a:pt x="554" y="1"/>
                      <a:pt x="482" y="19"/>
                      <a:pt x="412" y="60"/>
                    </a:cubicBezTo>
                    <a:cubicBezTo>
                      <a:pt x="343" y="106"/>
                      <a:pt x="275" y="151"/>
                      <a:pt x="206" y="220"/>
                    </a:cubicBezTo>
                    <a:cubicBezTo>
                      <a:pt x="24" y="402"/>
                      <a:pt x="1" y="722"/>
                      <a:pt x="206" y="904"/>
                    </a:cubicBezTo>
                    <a:cubicBezTo>
                      <a:pt x="301" y="987"/>
                      <a:pt x="426" y="1033"/>
                      <a:pt x="549" y="1033"/>
                    </a:cubicBezTo>
                    <a:cubicBezTo>
                      <a:pt x="665" y="1033"/>
                      <a:pt x="780" y="993"/>
                      <a:pt x="868" y="904"/>
                    </a:cubicBezTo>
                    <a:cubicBezTo>
                      <a:pt x="937" y="836"/>
                      <a:pt x="982" y="745"/>
                      <a:pt x="1028" y="676"/>
                    </a:cubicBezTo>
                    <a:cubicBezTo>
                      <a:pt x="1215" y="377"/>
                      <a:pt x="942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69"/>
              <p:cNvSpPr/>
              <p:nvPr/>
            </p:nvSpPr>
            <p:spPr>
              <a:xfrm>
                <a:off x="4337550" y="4068150"/>
                <a:ext cx="26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0" extrusionOk="0">
                    <a:moveTo>
                      <a:pt x="605" y="0"/>
                    </a:moveTo>
                    <a:cubicBezTo>
                      <a:pt x="499" y="0"/>
                      <a:pt x="392" y="41"/>
                      <a:pt x="297" y="112"/>
                    </a:cubicBezTo>
                    <a:cubicBezTo>
                      <a:pt x="274" y="158"/>
                      <a:pt x="228" y="180"/>
                      <a:pt x="183" y="203"/>
                    </a:cubicBezTo>
                    <a:cubicBezTo>
                      <a:pt x="0" y="340"/>
                      <a:pt x="23" y="683"/>
                      <a:pt x="183" y="820"/>
                    </a:cubicBezTo>
                    <a:cubicBezTo>
                      <a:pt x="268" y="893"/>
                      <a:pt x="393" y="940"/>
                      <a:pt x="515" y="940"/>
                    </a:cubicBezTo>
                    <a:cubicBezTo>
                      <a:pt x="621" y="940"/>
                      <a:pt x="725" y="904"/>
                      <a:pt x="799" y="820"/>
                    </a:cubicBezTo>
                    <a:cubicBezTo>
                      <a:pt x="822" y="774"/>
                      <a:pt x="845" y="728"/>
                      <a:pt x="890" y="705"/>
                    </a:cubicBezTo>
                    <a:cubicBezTo>
                      <a:pt x="1004" y="523"/>
                      <a:pt x="1050" y="272"/>
                      <a:pt x="890" y="112"/>
                    </a:cubicBezTo>
                    <a:cubicBezTo>
                      <a:pt x="802" y="35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69"/>
              <p:cNvSpPr/>
              <p:nvPr/>
            </p:nvSpPr>
            <p:spPr>
              <a:xfrm>
                <a:off x="4577200" y="40378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1" y="0"/>
                      <a:pt x="1" y="913"/>
                      <a:pt x="571" y="913"/>
                    </a:cubicBezTo>
                    <a:cubicBezTo>
                      <a:pt x="1165" y="913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69"/>
              <p:cNvSpPr/>
              <p:nvPr/>
            </p:nvSpPr>
            <p:spPr>
              <a:xfrm>
                <a:off x="4537250" y="410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0"/>
                    </a:moveTo>
                    <a:cubicBezTo>
                      <a:pt x="1" y="0"/>
                      <a:pt x="1" y="891"/>
                      <a:pt x="571" y="891"/>
                    </a:cubicBezTo>
                    <a:cubicBezTo>
                      <a:pt x="1165" y="891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69"/>
              <p:cNvSpPr/>
              <p:nvPr/>
            </p:nvSpPr>
            <p:spPr>
              <a:xfrm>
                <a:off x="4643975" y="4143400"/>
                <a:ext cx="291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1" extrusionOk="0">
                    <a:moveTo>
                      <a:pt x="685" y="1"/>
                    </a:moveTo>
                    <a:cubicBezTo>
                      <a:pt x="571" y="1"/>
                      <a:pt x="457" y="24"/>
                      <a:pt x="343" y="46"/>
                    </a:cubicBezTo>
                    <a:cubicBezTo>
                      <a:pt x="160" y="115"/>
                      <a:pt x="0" y="275"/>
                      <a:pt x="23" y="480"/>
                    </a:cubicBezTo>
                    <a:cubicBezTo>
                      <a:pt x="23" y="685"/>
                      <a:pt x="160" y="845"/>
                      <a:pt x="343" y="914"/>
                    </a:cubicBezTo>
                    <a:cubicBezTo>
                      <a:pt x="457" y="959"/>
                      <a:pt x="571" y="959"/>
                      <a:pt x="685" y="959"/>
                    </a:cubicBezTo>
                    <a:cubicBezTo>
                      <a:pt x="696" y="960"/>
                      <a:pt x="706" y="961"/>
                      <a:pt x="717" y="961"/>
                    </a:cubicBezTo>
                    <a:cubicBezTo>
                      <a:pt x="955" y="961"/>
                      <a:pt x="1164" y="720"/>
                      <a:pt x="1164" y="480"/>
                    </a:cubicBezTo>
                    <a:cubicBezTo>
                      <a:pt x="1141" y="229"/>
                      <a:pt x="93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69"/>
              <p:cNvSpPr/>
              <p:nvPr/>
            </p:nvSpPr>
            <p:spPr>
              <a:xfrm>
                <a:off x="4669650" y="4068575"/>
                <a:ext cx="30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27" extrusionOk="0">
                    <a:moveTo>
                      <a:pt x="688" y="1"/>
                    </a:moveTo>
                    <a:cubicBezTo>
                      <a:pt x="560" y="1"/>
                      <a:pt x="436" y="47"/>
                      <a:pt x="343" y="141"/>
                    </a:cubicBezTo>
                    <a:cubicBezTo>
                      <a:pt x="274" y="232"/>
                      <a:pt x="183" y="323"/>
                      <a:pt x="137" y="437"/>
                    </a:cubicBezTo>
                    <a:cubicBezTo>
                      <a:pt x="0" y="688"/>
                      <a:pt x="69" y="1031"/>
                      <a:pt x="320" y="1168"/>
                    </a:cubicBezTo>
                    <a:cubicBezTo>
                      <a:pt x="404" y="1206"/>
                      <a:pt x="497" y="1226"/>
                      <a:pt x="590" y="1226"/>
                    </a:cubicBezTo>
                    <a:cubicBezTo>
                      <a:pt x="776" y="1226"/>
                      <a:pt x="959" y="1145"/>
                      <a:pt x="1050" y="962"/>
                    </a:cubicBezTo>
                    <a:cubicBezTo>
                      <a:pt x="1073" y="939"/>
                      <a:pt x="1073" y="894"/>
                      <a:pt x="1096" y="871"/>
                    </a:cubicBezTo>
                    <a:cubicBezTo>
                      <a:pt x="1120" y="822"/>
                      <a:pt x="1132" y="799"/>
                      <a:pt x="1130" y="799"/>
                    </a:cubicBezTo>
                    <a:lnTo>
                      <a:pt x="1130" y="799"/>
                    </a:lnTo>
                    <a:cubicBezTo>
                      <a:pt x="1128" y="799"/>
                      <a:pt x="1117" y="816"/>
                      <a:pt x="1096" y="848"/>
                    </a:cubicBezTo>
                    <a:cubicBezTo>
                      <a:pt x="1142" y="757"/>
                      <a:pt x="1164" y="711"/>
                      <a:pt x="1187" y="620"/>
                    </a:cubicBezTo>
                    <a:cubicBezTo>
                      <a:pt x="1210" y="414"/>
                      <a:pt x="1164" y="163"/>
                      <a:pt x="959" y="72"/>
                    </a:cubicBezTo>
                    <a:cubicBezTo>
                      <a:pt x="873" y="25"/>
                      <a:pt x="780" y="1"/>
                      <a:pt x="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1" name="Google Shape;5881;p69"/>
              <p:cNvSpPr/>
              <p:nvPr/>
            </p:nvSpPr>
            <p:spPr>
              <a:xfrm>
                <a:off x="4514300" y="3964000"/>
                <a:ext cx="326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99" extrusionOk="0">
                    <a:moveTo>
                      <a:pt x="686" y="1"/>
                    </a:moveTo>
                    <a:cubicBezTo>
                      <a:pt x="594" y="1"/>
                      <a:pt x="503" y="24"/>
                      <a:pt x="417" y="78"/>
                    </a:cubicBezTo>
                    <a:cubicBezTo>
                      <a:pt x="211" y="192"/>
                      <a:pt x="143" y="375"/>
                      <a:pt x="120" y="580"/>
                    </a:cubicBezTo>
                    <a:lnTo>
                      <a:pt x="120" y="489"/>
                    </a:lnTo>
                    <a:lnTo>
                      <a:pt x="120" y="489"/>
                    </a:lnTo>
                    <a:cubicBezTo>
                      <a:pt x="0" y="809"/>
                      <a:pt x="335" y="1199"/>
                      <a:pt x="666" y="1199"/>
                    </a:cubicBezTo>
                    <a:cubicBezTo>
                      <a:pt x="713" y="1199"/>
                      <a:pt x="759" y="1191"/>
                      <a:pt x="805" y="1174"/>
                    </a:cubicBezTo>
                    <a:lnTo>
                      <a:pt x="713" y="1174"/>
                    </a:lnTo>
                    <a:cubicBezTo>
                      <a:pt x="919" y="1151"/>
                      <a:pt x="1101" y="1060"/>
                      <a:pt x="1216" y="877"/>
                    </a:cubicBezTo>
                    <a:cubicBezTo>
                      <a:pt x="1307" y="694"/>
                      <a:pt x="1307" y="489"/>
                      <a:pt x="1216" y="284"/>
                    </a:cubicBezTo>
                    <a:cubicBezTo>
                      <a:pt x="1170" y="215"/>
                      <a:pt x="1079" y="124"/>
                      <a:pt x="987" y="78"/>
                    </a:cubicBezTo>
                    <a:cubicBezTo>
                      <a:pt x="891" y="30"/>
                      <a:pt x="788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2" name="Google Shape;5882;p69"/>
              <p:cNvSpPr/>
              <p:nvPr/>
            </p:nvSpPr>
            <p:spPr>
              <a:xfrm>
                <a:off x="4758100" y="4100600"/>
                <a:ext cx="285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42" y="914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3" name="Google Shape;5883;p69"/>
              <p:cNvSpPr/>
              <p:nvPr/>
            </p:nvSpPr>
            <p:spPr>
              <a:xfrm>
                <a:off x="4743250" y="3986975"/>
                <a:ext cx="302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23" extrusionOk="0">
                    <a:moveTo>
                      <a:pt x="583" y="0"/>
                    </a:moveTo>
                    <a:cubicBezTo>
                      <a:pt x="563" y="0"/>
                      <a:pt x="544" y="1"/>
                      <a:pt x="526" y="4"/>
                    </a:cubicBezTo>
                    <a:cubicBezTo>
                      <a:pt x="320" y="26"/>
                      <a:pt x="115" y="186"/>
                      <a:pt x="69" y="392"/>
                    </a:cubicBezTo>
                    <a:cubicBezTo>
                      <a:pt x="69" y="414"/>
                      <a:pt x="69" y="414"/>
                      <a:pt x="69" y="414"/>
                    </a:cubicBezTo>
                    <a:cubicBezTo>
                      <a:pt x="1" y="734"/>
                      <a:pt x="161" y="985"/>
                      <a:pt x="457" y="1099"/>
                    </a:cubicBezTo>
                    <a:cubicBezTo>
                      <a:pt x="498" y="1115"/>
                      <a:pt x="547" y="1123"/>
                      <a:pt x="598" y="1123"/>
                    </a:cubicBezTo>
                    <a:cubicBezTo>
                      <a:pt x="692" y="1123"/>
                      <a:pt x="794" y="1098"/>
                      <a:pt x="868" y="1054"/>
                    </a:cubicBezTo>
                    <a:cubicBezTo>
                      <a:pt x="1142" y="871"/>
                      <a:pt x="1211" y="574"/>
                      <a:pt x="1074" y="300"/>
                    </a:cubicBezTo>
                    <a:lnTo>
                      <a:pt x="1051" y="255"/>
                    </a:lnTo>
                    <a:cubicBezTo>
                      <a:pt x="969" y="91"/>
                      <a:pt x="757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4" name="Google Shape;5884;p69"/>
              <p:cNvSpPr/>
              <p:nvPr/>
            </p:nvSpPr>
            <p:spPr>
              <a:xfrm>
                <a:off x="4847125" y="3943250"/>
                <a:ext cx="285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77" extrusionOk="0">
                    <a:moveTo>
                      <a:pt x="559" y="1"/>
                    </a:moveTo>
                    <a:cubicBezTo>
                      <a:pt x="411" y="1"/>
                      <a:pt x="262" y="75"/>
                      <a:pt x="183" y="223"/>
                    </a:cubicBezTo>
                    <a:cubicBezTo>
                      <a:pt x="160" y="269"/>
                      <a:pt x="137" y="337"/>
                      <a:pt x="114" y="383"/>
                    </a:cubicBezTo>
                    <a:cubicBezTo>
                      <a:pt x="0" y="680"/>
                      <a:pt x="274" y="977"/>
                      <a:pt x="571" y="977"/>
                    </a:cubicBezTo>
                    <a:cubicBezTo>
                      <a:pt x="845" y="977"/>
                      <a:pt x="1141" y="680"/>
                      <a:pt x="1004" y="383"/>
                    </a:cubicBezTo>
                    <a:cubicBezTo>
                      <a:pt x="981" y="337"/>
                      <a:pt x="959" y="269"/>
                      <a:pt x="936" y="223"/>
                    </a:cubicBezTo>
                    <a:cubicBezTo>
                      <a:pt x="856" y="75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69"/>
              <p:cNvSpPr/>
              <p:nvPr/>
            </p:nvSpPr>
            <p:spPr>
              <a:xfrm>
                <a:off x="4773500" y="38592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1"/>
                    </a:moveTo>
                    <a:cubicBezTo>
                      <a:pt x="1" y="1"/>
                      <a:pt x="1" y="937"/>
                      <a:pt x="594" y="937"/>
                    </a:cubicBezTo>
                    <a:cubicBezTo>
                      <a:pt x="1187" y="937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69"/>
              <p:cNvSpPr/>
              <p:nvPr/>
            </p:nvSpPr>
            <p:spPr>
              <a:xfrm>
                <a:off x="4879075" y="3845100"/>
                <a:ext cx="262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40" extrusionOk="0">
                    <a:moveTo>
                      <a:pt x="543" y="1"/>
                    </a:moveTo>
                    <a:cubicBezTo>
                      <a:pt x="448" y="1"/>
                      <a:pt x="357" y="31"/>
                      <a:pt x="274" y="86"/>
                    </a:cubicBezTo>
                    <a:cubicBezTo>
                      <a:pt x="274" y="86"/>
                      <a:pt x="274" y="86"/>
                      <a:pt x="274" y="109"/>
                    </a:cubicBezTo>
                    <a:cubicBezTo>
                      <a:pt x="0" y="269"/>
                      <a:pt x="0" y="680"/>
                      <a:pt x="274" y="840"/>
                    </a:cubicBezTo>
                    <a:cubicBezTo>
                      <a:pt x="361" y="909"/>
                      <a:pt x="462" y="939"/>
                      <a:pt x="576" y="939"/>
                    </a:cubicBezTo>
                    <a:cubicBezTo>
                      <a:pt x="611" y="939"/>
                      <a:pt x="647" y="936"/>
                      <a:pt x="685" y="931"/>
                    </a:cubicBezTo>
                    <a:cubicBezTo>
                      <a:pt x="868" y="862"/>
                      <a:pt x="1050" y="680"/>
                      <a:pt x="1027" y="474"/>
                    </a:cubicBezTo>
                    <a:cubicBezTo>
                      <a:pt x="1027" y="269"/>
                      <a:pt x="913" y="109"/>
                      <a:pt x="731" y="41"/>
                    </a:cubicBezTo>
                    <a:cubicBezTo>
                      <a:pt x="668" y="14"/>
                      <a:pt x="605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69"/>
              <p:cNvSpPr/>
              <p:nvPr/>
            </p:nvSpPr>
            <p:spPr>
              <a:xfrm>
                <a:off x="4836850" y="3746400"/>
                <a:ext cx="27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76" extrusionOk="0">
                    <a:moveTo>
                      <a:pt x="548" y="0"/>
                    </a:moveTo>
                    <a:cubicBezTo>
                      <a:pt x="394" y="0"/>
                      <a:pt x="240" y="74"/>
                      <a:pt x="160" y="223"/>
                    </a:cubicBezTo>
                    <a:cubicBezTo>
                      <a:pt x="137" y="268"/>
                      <a:pt x="114" y="337"/>
                      <a:pt x="91" y="382"/>
                    </a:cubicBezTo>
                    <a:cubicBezTo>
                      <a:pt x="0" y="679"/>
                      <a:pt x="251" y="976"/>
                      <a:pt x="548" y="976"/>
                    </a:cubicBezTo>
                    <a:cubicBezTo>
                      <a:pt x="822" y="976"/>
                      <a:pt x="1096" y="679"/>
                      <a:pt x="1004" y="382"/>
                    </a:cubicBezTo>
                    <a:cubicBezTo>
                      <a:pt x="982" y="337"/>
                      <a:pt x="959" y="268"/>
                      <a:pt x="936" y="223"/>
                    </a:cubicBezTo>
                    <a:cubicBezTo>
                      <a:pt x="856" y="74"/>
                      <a:pt x="70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69"/>
              <p:cNvSpPr/>
              <p:nvPr/>
            </p:nvSpPr>
            <p:spPr>
              <a:xfrm>
                <a:off x="4904750" y="3627325"/>
                <a:ext cx="245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10" extrusionOk="0">
                    <a:moveTo>
                      <a:pt x="514" y="1"/>
                    </a:moveTo>
                    <a:cubicBezTo>
                      <a:pt x="441" y="1"/>
                      <a:pt x="367" y="18"/>
                      <a:pt x="297" y="55"/>
                    </a:cubicBezTo>
                    <a:cubicBezTo>
                      <a:pt x="251" y="78"/>
                      <a:pt x="206" y="124"/>
                      <a:pt x="160" y="147"/>
                    </a:cubicBezTo>
                    <a:cubicBezTo>
                      <a:pt x="0" y="306"/>
                      <a:pt x="0" y="603"/>
                      <a:pt x="160" y="763"/>
                    </a:cubicBezTo>
                    <a:cubicBezTo>
                      <a:pt x="206" y="786"/>
                      <a:pt x="251" y="831"/>
                      <a:pt x="297" y="854"/>
                    </a:cubicBezTo>
                    <a:cubicBezTo>
                      <a:pt x="367" y="892"/>
                      <a:pt x="442" y="909"/>
                      <a:pt x="516" y="909"/>
                    </a:cubicBezTo>
                    <a:cubicBezTo>
                      <a:pt x="755" y="909"/>
                      <a:pt x="982" y="728"/>
                      <a:pt x="982" y="466"/>
                    </a:cubicBezTo>
                    <a:cubicBezTo>
                      <a:pt x="982" y="187"/>
                      <a:pt x="754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69"/>
              <p:cNvSpPr/>
              <p:nvPr/>
            </p:nvSpPr>
            <p:spPr>
              <a:xfrm>
                <a:off x="4923575" y="372455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69"/>
              <p:cNvSpPr/>
              <p:nvPr/>
            </p:nvSpPr>
            <p:spPr>
              <a:xfrm>
                <a:off x="5054825" y="3633125"/>
                <a:ext cx="308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8" extrusionOk="0">
                    <a:moveTo>
                      <a:pt x="620" y="0"/>
                    </a:moveTo>
                    <a:cubicBezTo>
                      <a:pt x="508" y="0"/>
                      <a:pt x="400" y="40"/>
                      <a:pt x="320" y="120"/>
                    </a:cubicBezTo>
                    <a:cubicBezTo>
                      <a:pt x="274" y="166"/>
                      <a:pt x="229" y="211"/>
                      <a:pt x="206" y="257"/>
                    </a:cubicBezTo>
                    <a:cubicBezTo>
                      <a:pt x="0" y="577"/>
                      <a:pt x="274" y="987"/>
                      <a:pt x="617" y="987"/>
                    </a:cubicBezTo>
                    <a:cubicBezTo>
                      <a:pt x="982" y="987"/>
                      <a:pt x="1233" y="577"/>
                      <a:pt x="1050" y="257"/>
                    </a:cubicBezTo>
                    <a:cubicBezTo>
                      <a:pt x="1005" y="211"/>
                      <a:pt x="982" y="166"/>
                      <a:pt x="936" y="120"/>
                    </a:cubicBezTo>
                    <a:cubicBezTo>
                      <a:pt x="845" y="40"/>
                      <a:pt x="731" y="0"/>
                      <a:pt x="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69"/>
              <p:cNvSpPr/>
              <p:nvPr/>
            </p:nvSpPr>
            <p:spPr>
              <a:xfrm>
                <a:off x="5024575" y="3734825"/>
                <a:ext cx="308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60" extrusionOk="0">
                    <a:moveTo>
                      <a:pt x="617" y="1"/>
                    </a:moveTo>
                    <a:cubicBezTo>
                      <a:pt x="1" y="1"/>
                      <a:pt x="1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69"/>
              <p:cNvSpPr/>
              <p:nvPr/>
            </p:nvSpPr>
            <p:spPr>
              <a:xfrm>
                <a:off x="5152975" y="3716600"/>
                <a:ext cx="308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3" extrusionOk="0">
                    <a:moveTo>
                      <a:pt x="758" y="1"/>
                    </a:moveTo>
                    <a:cubicBezTo>
                      <a:pt x="704" y="1"/>
                      <a:pt x="649" y="8"/>
                      <a:pt x="594" y="22"/>
                    </a:cubicBezTo>
                    <a:cubicBezTo>
                      <a:pt x="503" y="22"/>
                      <a:pt x="411" y="45"/>
                      <a:pt x="343" y="68"/>
                    </a:cubicBezTo>
                    <a:cubicBezTo>
                      <a:pt x="137" y="91"/>
                      <a:pt x="0" y="319"/>
                      <a:pt x="0" y="502"/>
                    </a:cubicBezTo>
                    <a:cubicBezTo>
                      <a:pt x="0" y="684"/>
                      <a:pt x="137" y="912"/>
                      <a:pt x="343" y="935"/>
                    </a:cubicBezTo>
                    <a:cubicBezTo>
                      <a:pt x="411" y="958"/>
                      <a:pt x="503" y="981"/>
                      <a:pt x="594" y="981"/>
                    </a:cubicBezTo>
                    <a:cubicBezTo>
                      <a:pt x="649" y="995"/>
                      <a:pt x="704" y="1002"/>
                      <a:pt x="758" y="1002"/>
                    </a:cubicBezTo>
                    <a:cubicBezTo>
                      <a:pt x="883" y="1002"/>
                      <a:pt x="1000" y="962"/>
                      <a:pt x="1096" y="867"/>
                    </a:cubicBezTo>
                    <a:cubicBezTo>
                      <a:pt x="1187" y="753"/>
                      <a:pt x="1233" y="639"/>
                      <a:pt x="1233" y="502"/>
                    </a:cubicBezTo>
                    <a:cubicBezTo>
                      <a:pt x="1233" y="365"/>
                      <a:pt x="1187" y="228"/>
                      <a:pt x="1096" y="136"/>
                    </a:cubicBezTo>
                    <a:cubicBezTo>
                      <a:pt x="1000" y="41"/>
                      <a:pt x="883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3" name="Google Shape;5893;p69"/>
              <p:cNvSpPr/>
              <p:nvPr/>
            </p:nvSpPr>
            <p:spPr>
              <a:xfrm>
                <a:off x="4969225" y="3822950"/>
                <a:ext cx="302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3" extrusionOk="0">
                    <a:moveTo>
                      <a:pt x="695" y="1"/>
                    </a:moveTo>
                    <a:cubicBezTo>
                      <a:pt x="627" y="1"/>
                      <a:pt x="561" y="18"/>
                      <a:pt x="503" y="59"/>
                    </a:cubicBezTo>
                    <a:lnTo>
                      <a:pt x="252" y="219"/>
                    </a:lnTo>
                    <a:cubicBezTo>
                      <a:pt x="115" y="333"/>
                      <a:pt x="1" y="470"/>
                      <a:pt x="23" y="653"/>
                    </a:cubicBezTo>
                    <a:cubicBezTo>
                      <a:pt x="23" y="790"/>
                      <a:pt x="69" y="904"/>
                      <a:pt x="160" y="995"/>
                    </a:cubicBezTo>
                    <a:cubicBezTo>
                      <a:pt x="252" y="1087"/>
                      <a:pt x="389" y="1132"/>
                      <a:pt x="503" y="1132"/>
                    </a:cubicBezTo>
                    <a:cubicBezTo>
                      <a:pt x="685" y="1132"/>
                      <a:pt x="822" y="1041"/>
                      <a:pt x="936" y="904"/>
                    </a:cubicBezTo>
                    <a:lnTo>
                      <a:pt x="1096" y="653"/>
                    </a:lnTo>
                    <a:cubicBezTo>
                      <a:pt x="1210" y="516"/>
                      <a:pt x="1165" y="242"/>
                      <a:pt x="1028" y="128"/>
                    </a:cubicBezTo>
                    <a:cubicBezTo>
                      <a:pt x="940" y="55"/>
                      <a:pt x="81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4" name="Google Shape;5894;p69"/>
              <p:cNvSpPr/>
              <p:nvPr/>
            </p:nvSpPr>
            <p:spPr>
              <a:xfrm>
                <a:off x="4989200" y="3549950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59" y="731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69"/>
              <p:cNvSpPr/>
              <p:nvPr/>
            </p:nvSpPr>
            <p:spPr>
              <a:xfrm>
                <a:off x="5046275" y="3410725"/>
                <a:ext cx="30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59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69"/>
              <p:cNvSpPr/>
              <p:nvPr/>
            </p:nvSpPr>
            <p:spPr>
              <a:xfrm>
                <a:off x="5191950" y="3402725"/>
                <a:ext cx="27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39" extrusionOk="0">
                    <a:moveTo>
                      <a:pt x="587" y="1"/>
                    </a:moveTo>
                    <a:cubicBezTo>
                      <a:pt x="404" y="1"/>
                      <a:pt x="267" y="92"/>
                      <a:pt x="153" y="252"/>
                    </a:cubicBezTo>
                    <a:cubicBezTo>
                      <a:pt x="108" y="297"/>
                      <a:pt x="85" y="366"/>
                      <a:pt x="62" y="457"/>
                    </a:cubicBezTo>
                    <a:cubicBezTo>
                      <a:pt x="1" y="784"/>
                      <a:pt x="214" y="1038"/>
                      <a:pt x="538" y="1038"/>
                    </a:cubicBezTo>
                    <a:cubicBezTo>
                      <a:pt x="576" y="1038"/>
                      <a:pt x="615" y="1035"/>
                      <a:pt x="655" y="1028"/>
                    </a:cubicBezTo>
                    <a:cubicBezTo>
                      <a:pt x="724" y="1028"/>
                      <a:pt x="792" y="982"/>
                      <a:pt x="861" y="936"/>
                    </a:cubicBezTo>
                    <a:cubicBezTo>
                      <a:pt x="998" y="845"/>
                      <a:pt x="1112" y="685"/>
                      <a:pt x="1112" y="503"/>
                    </a:cubicBezTo>
                    <a:cubicBezTo>
                      <a:pt x="1089" y="366"/>
                      <a:pt x="1043" y="252"/>
                      <a:pt x="952" y="137"/>
                    </a:cubicBezTo>
                    <a:cubicBezTo>
                      <a:pt x="861" y="46"/>
                      <a:pt x="72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69"/>
              <p:cNvSpPr/>
              <p:nvPr/>
            </p:nvSpPr>
            <p:spPr>
              <a:xfrm>
                <a:off x="5106175" y="3495175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17" y="0"/>
                    </a:moveTo>
                    <a:cubicBezTo>
                      <a:pt x="1" y="0"/>
                      <a:pt x="1" y="982"/>
                      <a:pt x="617" y="982"/>
                    </a:cubicBezTo>
                    <a:cubicBezTo>
                      <a:pt x="1256" y="982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69"/>
              <p:cNvSpPr/>
              <p:nvPr/>
            </p:nvSpPr>
            <p:spPr>
              <a:xfrm>
                <a:off x="5146700" y="3584175"/>
                <a:ext cx="314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0" extrusionOk="0">
                    <a:moveTo>
                      <a:pt x="639" y="1"/>
                    </a:moveTo>
                    <a:cubicBezTo>
                      <a:pt x="0" y="1"/>
                      <a:pt x="0" y="960"/>
                      <a:pt x="639" y="960"/>
                    </a:cubicBezTo>
                    <a:cubicBezTo>
                      <a:pt x="1256" y="960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9" name="Google Shape;5899;p69"/>
              <p:cNvSpPr/>
              <p:nvPr/>
            </p:nvSpPr>
            <p:spPr>
              <a:xfrm>
                <a:off x="5250550" y="3494600"/>
                <a:ext cx="331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24" y="1028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0" name="Google Shape;5900;p69"/>
              <p:cNvSpPr/>
              <p:nvPr/>
            </p:nvSpPr>
            <p:spPr>
              <a:xfrm>
                <a:off x="5289350" y="3639550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1" name="Google Shape;5901;p69"/>
              <p:cNvSpPr/>
              <p:nvPr/>
            </p:nvSpPr>
            <p:spPr>
              <a:xfrm>
                <a:off x="5265950" y="3704600"/>
                <a:ext cx="3085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33" y="959"/>
                      <a:pt x="1233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2" name="Google Shape;5902;p69"/>
              <p:cNvSpPr/>
              <p:nvPr/>
            </p:nvSpPr>
            <p:spPr>
              <a:xfrm>
                <a:off x="5410900" y="3747400"/>
                <a:ext cx="314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59" extrusionOk="0">
                    <a:moveTo>
                      <a:pt x="640" y="0"/>
                    </a:moveTo>
                    <a:cubicBezTo>
                      <a:pt x="23" y="0"/>
                      <a:pt x="0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3" name="Google Shape;5903;p69"/>
              <p:cNvSpPr/>
              <p:nvPr/>
            </p:nvSpPr>
            <p:spPr>
              <a:xfrm>
                <a:off x="5416025" y="363097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1" y="1"/>
                    </a:moveTo>
                    <a:cubicBezTo>
                      <a:pt x="1" y="1"/>
                      <a:pt x="1" y="891"/>
                      <a:pt x="571" y="891"/>
                    </a:cubicBezTo>
                    <a:cubicBezTo>
                      <a:pt x="1142" y="891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4" name="Google Shape;5904;p69"/>
              <p:cNvSpPr/>
              <p:nvPr/>
            </p:nvSpPr>
            <p:spPr>
              <a:xfrm>
                <a:off x="5366950" y="3519700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60" y="731"/>
                      <a:pt x="960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5" name="Google Shape;5905;p69"/>
              <p:cNvSpPr/>
              <p:nvPr/>
            </p:nvSpPr>
            <p:spPr>
              <a:xfrm>
                <a:off x="5228300" y="3620700"/>
                <a:ext cx="245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32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82" y="731"/>
                      <a:pt x="982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6" name="Google Shape;5906;p69"/>
              <p:cNvSpPr/>
              <p:nvPr/>
            </p:nvSpPr>
            <p:spPr>
              <a:xfrm>
                <a:off x="5477100" y="3738825"/>
                <a:ext cx="1942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46" extrusionOk="0">
                    <a:moveTo>
                      <a:pt x="388" y="1"/>
                    </a:moveTo>
                    <a:cubicBezTo>
                      <a:pt x="183" y="23"/>
                      <a:pt x="0" y="183"/>
                      <a:pt x="0" y="389"/>
                    </a:cubicBezTo>
                    <a:cubicBezTo>
                      <a:pt x="23" y="411"/>
                      <a:pt x="23" y="434"/>
                      <a:pt x="23" y="457"/>
                    </a:cubicBezTo>
                    <a:cubicBezTo>
                      <a:pt x="23" y="663"/>
                      <a:pt x="183" y="845"/>
                      <a:pt x="388" y="845"/>
                    </a:cubicBezTo>
                    <a:cubicBezTo>
                      <a:pt x="594" y="822"/>
                      <a:pt x="776" y="685"/>
                      <a:pt x="776" y="457"/>
                    </a:cubicBezTo>
                    <a:cubicBezTo>
                      <a:pt x="776" y="434"/>
                      <a:pt x="776" y="411"/>
                      <a:pt x="776" y="389"/>
                    </a:cubicBezTo>
                    <a:cubicBezTo>
                      <a:pt x="776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7" name="Google Shape;5907;p69"/>
              <p:cNvSpPr/>
              <p:nvPr/>
            </p:nvSpPr>
            <p:spPr>
              <a:xfrm>
                <a:off x="5522750" y="3813575"/>
                <a:ext cx="239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754" extrusionOk="0">
                    <a:moveTo>
                      <a:pt x="479" y="1"/>
                    </a:moveTo>
                    <a:cubicBezTo>
                      <a:pt x="0" y="1"/>
                      <a:pt x="0" y="754"/>
                      <a:pt x="479" y="754"/>
                    </a:cubicBezTo>
                    <a:cubicBezTo>
                      <a:pt x="959" y="754"/>
                      <a:pt x="95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8" name="Google Shape;5908;p69"/>
              <p:cNvSpPr/>
              <p:nvPr/>
            </p:nvSpPr>
            <p:spPr>
              <a:xfrm>
                <a:off x="4614875" y="39419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8" y="982"/>
                      <a:pt x="1278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69"/>
              <p:cNvSpPr/>
              <p:nvPr/>
            </p:nvSpPr>
            <p:spPr>
              <a:xfrm>
                <a:off x="4641675" y="3753525"/>
                <a:ext cx="320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47" extrusionOk="0">
                    <a:moveTo>
                      <a:pt x="619" y="0"/>
                    </a:moveTo>
                    <a:cubicBezTo>
                      <a:pt x="516" y="0"/>
                      <a:pt x="418" y="27"/>
                      <a:pt x="320" y="97"/>
                    </a:cubicBezTo>
                    <a:cubicBezTo>
                      <a:pt x="115" y="189"/>
                      <a:pt x="47" y="371"/>
                      <a:pt x="24" y="577"/>
                    </a:cubicBezTo>
                    <a:cubicBezTo>
                      <a:pt x="1" y="736"/>
                      <a:pt x="115" y="896"/>
                      <a:pt x="252" y="988"/>
                    </a:cubicBezTo>
                    <a:cubicBezTo>
                      <a:pt x="324" y="1031"/>
                      <a:pt x="397" y="1047"/>
                      <a:pt x="469" y="1047"/>
                    </a:cubicBezTo>
                    <a:cubicBezTo>
                      <a:pt x="511" y="1047"/>
                      <a:pt x="553" y="1042"/>
                      <a:pt x="594" y="1033"/>
                    </a:cubicBezTo>
                    <a:cubicBezTo>
                      <a:pt x="617" y="1035"/>
                      <a:pt x="639" y="1037"/>
                      <a:pt x="662" y="1037"/>
                    </a:cubicBezTo>
                    <a:cubicBezTo>
                      <a:pt x="870" y="1037"/>
                      <a:pt x="1083" y="940"/>
                      <a:pt x="1165" y="714"/>
                    </a:cubicBezTo>
                    <a:cubicBezTo>
                      <a:pt x="1279" y="440"/>
                      <a:pt x="1142" y="97"/>
                      <a:pt x="823" y="29"/>
                    </a:cubicBezTo>
                    <a:cubicBezTo>
                      <a:pt x="752" y="11"/>
                      <a:pt x="685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69"/>
              <p:cNvSpPr/>
              <p:nvPr/>
            </p:nvSpPr>
            <p:spPr>
              <a:xfrm>
                <a:off x="4559525" y="3847825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5"/>
                      <a:pt x="639" y="1005"/>
                    </a:cubicBezTo>
                    <a:cubicBezTo>
                      <a:pt x="1278" y="1005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1" name="Google Shape;5911;p69"/>
              <p:cNvSpPr/>
              <p:nvPr/>
            </p:nvSpPr>
            <p:spPr>
              <a:xfrm>
                <a:off x="4471625" y="3862075"/>
                <a:ext cx="308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83" extrusionOk="0">
                    <a:moveTo>
                      <a:pt x="617" y="1"/>
                    </a:moveTo>
                    <a:cubicBezTo>
                      <a:pt x="1" y="1"/>
                      <a:pt x="1" y="982"/>
                      <a:pt x="617" y="982"/>
                    </a:cubicBezTo>
                    <a:cubicBezTo>
                      <a:pt x="1234" y="982"/>
                      <a:pt x="1234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2" name="Google Shape;5912;p69"/>
              <p:cNvSpPr/>
              <p:nvPr/>
            </p:nvSpPr>
            <p:spPr>
              <a:xfrm>
                <a:off x="4424275" y="36943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0"/>
                    </a:moveTo>
                    <a:cubicBezTo>
                      <a:pt x="0" y="0"/>
                      <a:pt x="0" y="936"/>
                      <a:pt x="594" y="936"/>
                    </a:cubicBezTo>
                    <a:cubicBezTo>
                      <a:pt x="1187" y="936"/>
                      <a:pt x="1187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3" name="Google Shape;5913;p69"/>
              <p:cNvSpPr/>
              <p:nvPr/>
            </p:nvSpPr>
            <p:spPr>
              <a:xfrm>
                <a:off x="4492750" y="377420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23" y="1"/>
                      <a:pt x="0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4" name="Google Shape;5914;p69"/>
              <p:cNvSpPr/>
              <p:nvPr/>
            </p:nvSpPr>
            <p:spPr>
              <a:xfrm>
                <a:off x="4563500" y="3656700"/>
                <a:ext cx="266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66" extrusionOk="0">
                    <a:moveTo>
                      <a:pt x="542" y="1"/>
                    </a:moveTo>
                    <a:cubicBezTo>
                      <a:pt x="426" y="1"/>
                      <a:pt x="307" y="42"/>
                      <a:pt x="206" y="136"/>
                    </a:cubicBezTo>
                    <a:cubicBezTo>
                      <a:pt x="206" y="159"/>
                      <a:pt x="183" y="159"/>
                      <a:pt x="183" y="181"/>
                    </a:cubicBezTo>
                    <a:cubicBezTo>
                      <a:pt x="1" y="341"/>
                      <a:pt x="1" y="638"/>
                      <a:pt x="183" y="798"/>
                    </a:cubicBezTo>
                    <a:cubicBezTo>
                      <a:pt x="183" y="798"/>
                      <a:pt x="206" y="820"/>
                      <a:pt x="206" y="820"/>
                    </a:cubicBezTo>
                    <a:cubicBezTo>
                      <a:pt x="305" y="919"/>
                      <a:pt x="435" y="965"/>
                      <a:pt x="562" y="965"/>
                    </a:cubicBezTo>
                    <a:cubicBezTo>
                      <a:pt x="817" y="965"/>
                      <a:pt x="1066" y="782"/>
                      <a:pt x="1051" y="478"/>
                    </a:cubicBezTo>
                    <a:cubicBezTo>
                      <a:pt x="1035" y="197"/>
                      <a:pt x="795" y="1"/>
                      <a:pt x="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5" name="Google Shape;5915;p69"/>
              <p:cNvSpPr/>
              <p:nvPr/>
            </p:nvSpPr>
            <p:spPr>
              <a:xfrm>
                <a:off x="4666225" y="3573350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56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6" name="Google Shape;5916;p69"/>
              <p:cNvSpPr/>
              <p:nvPr/>
            </p:nvSpPr>
            <p:spPr>
              <a:xfrm>
                <a:off x="4578925" y="350487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0" y="0"/>
                      <a:pt x="0" y="913"/>
                      <a:pt x="571" y="913"/>
                    </a:cubicBezTo>
                    <a:cubicBezTo>
                      <a:pt x="1164" y="913"/>
                      <a:pt x="1164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69"/>
              <p:cNvSpPr/>
              <p:nvPr/>
            </p:nvSpPr>
            <p:spPr>
              <a:xfrm>
                <a:off x="4471075" y="3573925"/>
                <a:ext cx="25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1004" y="776"/>
                      <a:pt x="1004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69"/>
              <p:cNvSpPr/>
              <p:nvPr/>
            </p:nvSpPr>
            <p:spPr>
              <a:xfrm>
                <a:off x="4360375" y="3524275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593" y="0"/>
                    </a:moveTo>
                    <a:cubicBezTo>
                      <a:pt x="0" y="0"/>
                      <a:pt x="0" y="936"/>
                      <a:pt x="593" y="936"/>
                    </a:cubicBezTo>
                    <a:cubicBezTo>
                      <a:pt x="1210" y="936"/>
                      <a:pt x="1210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9" name="Google Shape;5919;p69"/>
              <p:cNvSpPr/>
              <p:nvPr/>
            </p:nvSpPr>
            <p:spPr>
              <a:xfrm>
                <a:off x="4425425" y="3422700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0" name="Google Shape;5920;p69"/>
              <p:cNvSpPr/>
              <p:nvPr/>
            </p:nvSpPr>
            <p:spPr>
              <a:xfrm>
                <a:off x="4497875" y="3470050"/>
                <a:ext cx="320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279" y="1005"/>
                      <a:pt x="1279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69"/>
              <p:cNvSpPr/>
              <p:nvPr/>
            </p:nvSpPr>
            <p:spPr>
              <a:xfrm>
                <a:off x="4611450" y="3358775"/>
                <a:ext cx="314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83" extrusionOk="0">
                    <a:moveTo>
                      <a:pt x="639" y="1"/>
                    </a:moveTo>
                    <a:cubicBezTo>
                      <a:pt x="0" y="1"/>
                      <a:pt x="0" y="982"/>
                      <a:pt x="639" y="982"/>
                    </a:cubicBezTo>
                    <a:cubicBezTo>
                      <a:pt x="1256" y="982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69"/>
              <p:cNvSpPr/>
              <p:nvPr/>
            </p:nvSpPr>
            <p:spPr>
              <a:xfrm>
                <a:off x="4666800" y="3325125"/>
                <a:ext cx="308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2" extrusionOk="0">
                    <a:moveTo>
                      <a:pt x="616" y="0"/>
                    </a:moveTo>
                    <a:cubicBezTo>
                      <a:pt x="0" y="0"/>
                      <a:pt x="0" y="982"/>
                      <a:pt x="616" y="982"/>
                    </a:cubicBezTo>
                    <a:cubicBezTo>
                      <a:pt x="1233" y="982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69"/>
              <p:cNvSpPr/>
              <p:nvPr/>
            </p:nvSpPr>
            <p:spPr>
              <a:xfrm>
                <a:off x="4665075" y="3463225"/>
                <a:ext cx="274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45" extrusionOk="0">
                    <a:moveTo>
                      <a:pt x="549" y="0"/>
                    </a:moveTo>
                    <a:cubicBezTo>
                      <a:pt x="1" y="0"/>
                      <a:pt x="1" y="845"/>
                      <a:pt x="549" y="845"/>
                    </a:cubicBezTo>
                    <a:cubicBezTo>
                      <a:pt x="1096" y="845"/>
                      <a:pt x="1096" y="0"/>
                      <a:pt x="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69"/>
              <p:cNvSpPr/>
              <p:nvPr/>
            </p:nvSpPr>
            <p:spPr>
              <a:xfrm>
                <a:off x="4500175" y="33199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60"/>
                      <a:pt x="616" y="960"/>
                    </a:cubicBezTo>
                    <a:cubicBezTo>
                      <a:pt x="1233" y="960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69"/>
              <p:cNvSpPr/>
              <p:nvPr/>
            </p:nvSpPr>
            <p:spPr>
              <a:xfrm>
                <a:off x="4576050" y="3155075"/>
                <a:ext cx="314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60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56" y="959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6" name="Google Shape;5926;p69"/>
              <p:cNvSpPr/>
              <p:nvPr/>
            </p:nvSpPr>
            <p:spPr>
              <a:xfrm>
                <a:off x="4605725" y="3258425"/>
                <a:ext cx="234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4" extrusionOk="0">
                    <a:moveTo>
                      <a:pt x="415" y="0"/>
                    </a:moveTo>
                    <a:cubicBezTo>
                      <a:pt x="319" y="0"/>
                      <a:pt x="227" y="35"/>
                      <a:pt x="161" y="112"/>
                    </a:cubicBezTo>
                    <a:cubicBezTo>
                      <a:pt x="1" y="272"/>
                      <a:pt x="1" y="500"/>
                      <a:pt x="161" y="660"/>
                    </a:cubicBezTo>
                    <a:cubicBezTo>
                      <a:pt x="183" y="683"/>
                      <a:pt x="206" y="705"/>
                      <a:pt x="229" y="751"/>
                    </a:cubicBezTo>
                    <a:cubicBezTo>
                      <a:pt x="298" y="819"/>
                      <a:pt x="400" y="854"/>
                      <a:pt x="503" y="854"/>
                    </a:cubicBezTo>
                    <a:cubicBezTo>
                      <a:pt x="606" y="854"/>
                      <a:pt x="708" y="819"/>
                      <a:pt x="777" y="751"/>
                    </a:cubicBezTo>
                    <a:cubicBezTo>
                      <a:pt x="914" y="591"/>
                      <a:pt x="937" y="340"/>
                      <a:pt x="777" y="180"/>
                    </a:cubicBezTo>
                    <a:cubicBezTo>
                      <a:pt x="754" y="158"/>
                      <a:pt x="731" y="135"/>
                      <a:pt x="708" y="112"/>
                    </a:cubicBezTo>
                    <a:cubicBezTo>
                      <a:pt x="626" y="41"/>
                      <a:pt x="518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7" name="Google Shape;5927;p69"/>
              <p:cNvSpPr/>
              <p:nvPr/>
            </p:nvSpPr>
            <p:spPr>
              <a:xfrm>
                <a:off x="4450525" y="31567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7" y="1"/>
                    </a:moveTo>
                    <a:cubicBezTo>
                      <a:pt x="0" y="1"/>
                      <a:pt x="0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69"/>
              <p:cNvSpPr/>
              <p:nvPr/>
            </p:nvSpPr>
            <p:spPr>
              <a:xfrm>
                <a:off x="4387750" y="32931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79" y="982"/>
                      <a:pt x="1279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69"/>
              <p:cNvSpPr/>
              <p:nvPr/>
            </p:nvSpPr>
            <p:spPr>
              <a:xfrm>
                <a:off x="4282750" y="3203475"/>
                <a:ext cx="234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22" extrusionOk="0">
                    <a:moveTo>
                      <a:pt x="440" y="1"/>
                    </a:moveTo>
                    <a:cubicBezTo>
                      <a:pt x="210" y="1"/>
                      <a:pt x="1" y="231"/>
                      <a:pt x="1" y="461"/>
                    </a:cubicBezTo>
                    <a:cubicBezTo>
                      <a:pt x="1" y="691"/>
                      <a:pt x="210" y="921"/>
                      <a:pt x="440" y="921"/>
                    </a:cubicBezTo>
                    <a:cubicBezTo>
                      <a:pt x="483" y="921"/>
                      <a:pt x="528" y="913"/>
                      <a:pt x="571" y="895"/>
                    </a:cubicBezTo>
                    <a:cubicBezTo>
                      <a:pt x="594" y="872"/>
                      <a:pt x="617" y="872"/>
                      <a:pt x="617" y="872"/>
                    </a:cubicBezTo>
                    <a:cubicBezTo>
                      <a:pt x="800" y="803"/>
                      <a:pt x="937" y="666"/>
                      <a:pt x="937" y="461"/>
                    </a:cubicBezTo>
                    <a:cubicBezTo>
                      <a:pt x="937" y="256"/>
                      <a:pt x="800" y="141"/>
                      <a:pt x="617" y="50"/>
                    </a:cubicBezTo>
                    <a:cubicBezTo>
                      <a:pt x="617" y="50"/>
                      <a:pt x="594" y="50"/>
                      <a:pt x="571" y="27"/>
                    </a:cubicBezTo>
                    <a:cubicBezTo>
                      <a:pt x="528" y="9"/>
                      <a:pt x="483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69"/>
              <p:cNvSpPr/>
              <p:nvPr/>
            </p:nvSpPr>
            <p:spPr>
              <a:xfrm>
                <a:off x="4338675" y="33656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69"/>
              <p:cNvSpPr/>
              <p:nvPr/>
            </p:nvSpPr>
            <p:spPr>
              <a:xfrm>
                <a:off x="4358075" y="31402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69"/>
              <p:cNvSpPr/>
              <p:nvPr/>
            </p:nvSpPr>
            <p:spPr>
              <a:xfrm>
                <a:off x="4445950" y="3002150"/>
                <a:ext cx="29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8" extrusionOk="0">
                    <a:moveTo>
                      <a:pt x="663" y="0"/>
                    </a:moveTo>
                    <a:cubicBezTo>
                      <a:pt x="206" y="23"/>
                      <a:pt x="1" y="525"/>
                      <a:pt x="298" y="868"/>
                    </a:cubicBezTo>
                    <a:lnTo>
                      <a:pt x="343" y="890"/>
                    </a:lnTo>
                    <a:cubicBezTo>
                      <a:pt x="412" y="982"/>
                      <a:pt x="531" y="1027"/>
                      <a:pt x="654" y="1027"/>
                    </a:cubicBezTo>
                    <a:cubicBezTo>
                      <a:pt x="777" y="1027"/>
                      <a:pt x="902" y="982"/>
                      <a:pt x="982" y="890"/>
                    </a:cubicBezTo>
                    <a:lnTo>
                      <a:pt x="1005" y="868"/>
                    </a:lnTo>
                    <a:cubicBezTo>
                      <a:pt x="1142" y="708"/>
                      <a:pt x="1188" y="502"/>
                      <a:pt x="1119" y="320"/>
                    </a:cubicBezTo>
                    <a:cubicBezTo>
                      <a:pt x="1028" y="137"/>
                      <a:pt x="845" y="0"/>
                      <a:pt x="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69"/>
              <p:cNvSpPr/>
              <p:nvPr/>
            </p:nvSpPr>
            <p:spPr>
              <a:xfrm>
                <a:off x="4501875" y="3050850"/>
                <a:ext cx="30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43" extrusionOk="0">
                    <a:moveTo>
                      <a:pt x="602" y="1"/>
                    </a:moveTo>
                    <a:cubicBezTo>
                      <a:pt x="483" y="1"/>
                      <a:pt x="363" y="41"/>
                      <a:pt x="275" y="129"/>
                    </a:cubicBezTo>
                    <a:cubicBezTo>
                      <a:pt x="252" y="175"/>
                      <a:pt x="206" y="221"/>
                      <a:pt x="183" y="289"/>
                    </a:cubicBezTo>
                    <a:cubicBezTo>
                      <a:pt x="1" y="631"/>
                      <a:pt x="206" y="1042"/>
                      <a:pt x="617" y="1042"/>
                    </a:cubicBezTo>
                    <a:cubicBezTo>
                      <a:pt x="1028" y="1042"/>
                      <a:pt x="1233" y="631"/>
                      <a:pt x="1051" y="289"/>
                    </a:cubicBezTo>
                    <a:cubicBezTo>
                      <a:pt x="1028" y="221"/>
                      <a:pt x="982" y="175"/>
                      <a:pt x="937" y="129"/>
                    </a:cubicBezTo>
                    <a:cubicBezTo>
                      <a:pt x="854" y="47"/>
                      <a:pt x="729" y="1"/>
                      <a:pt x="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4" name="Google Shape;5934;p69"/>
              <p:cNvSpPr/>
              <p:nvPr/>
            </p:nvSpPr>
            <p:spPr>
              <a:xfrm>
                <a:off x="4584625" y="3036375"/>
                <a:ext cx="297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88" extrusionOk="0">
                    <a:moveTo>
                      <a:pt x="580" y="1"/>
                    </a:moveTo>
                    <a:cubicBezTo>
                      <a:pt x="508" y="1"/>
                      <a:pt x="434" y="12"/>
                      <a:pt x="366" y="24"/>
                    </a:cubicBezTo>
                    <a:cubicBezTo>
                      <a:pt x="229" y="69"/>
                      <a:pt x="137" y="183"/>
                      <a:pt x="69" y="297"/>
                    </a:cubicBezTo>
                    <a:cubicBezTo>
                      <a:pt x="0" y="457"/>
                      <a:pt x="46" y="571"/>
                      <a:pt x="92" y="708"/>
                    </a:cubicBezTo>
                    <a:cubicBezTo>
                      <a:pt x="160" y="845"/>
                      <a:pt x="251" y="937"/>
                      <a:pt x="366" y="1005"/>
                    </a:cubicBezTo>
                    <a:cubicBezTo>
                      <a:pt x="450" y="1062"/>
                      <a:pt x="544" y="1087"/>
                      <a:pt x="636" y="1087"/>
                    </a:cubicBezTo>
                    <a:cubicBezTo>
                      <a:pt x="842" y="1087"/>
                      <a:pt x="1040" y="959"/>
                      <a:pt x="1119" y="754"/>
                    </a:cubicBezTo>
                    <a:cubicBezTo>
                      <a:pt x="1187" y="617"/>
                      <a:pt x="1187" y="480"/>
                      <a:pt x="1119" y="343"/>
                    </a:cubicBezTo>
                    <a:cubicBezTo>
                      <a:pt x="1050" y="183"/>
                      <a:pt x="936" y="92"/>
                      <a:pt x="776" y="46"/>
                    </a:cubicBezTo>
                    <a:cubicBezTo>
                      <a:pt x="719" y="12"/>
                      <a:pt x="651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5" name="Google Shape;5935;p69"/>
              <p:cNvSpPr/>
              <p:nvPr/>
            </p:nvSpPr>
            <p:spPr>
              <a:xfrm>
                <a:off x="4538975" y="2845750"/>
                <a:ext cx="291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154" extrusionOk="0">
                    <a:moveTo>
                      <a:pt x="646" y="1"/>
                    </a:moveTo>
                    <a:cubicBezTo>
                      <a:pt x="636" y="1"/>
                      <a:pt x="626" y="1"/>
                      <a:pt x="617" y="2"/>
                    </a:cubicBezTo>
                    <a:cubicBezTo>
                      <a:pt x="411" y="2"/>
                      <a:pt x="206" y="139"/>
                      <a:pt x="137" y="322"/>
                    </a:cubicBezTo>
                    <a:cubicBezTo>
                      <a:pt x="23" y="436"/>
                      <a:pt x="0" y="596"/>
                      <a:pt x="0" y="732"/>
                    </a:cubicBezTo>
                    <a:cubicBezTo>
                      <a:pt x="46" y="938"/>
                      <a:pt x="160" y="1052"/>
                      <a:pt x="343" y="1121"/>
                    </a:cubicBezTo>
                    <a:cubicBezTo>
                      <a:pt x="404" y="1143"/>
                      <a:pt x="464" y="1153"/>
                      <a:pt x="524" y="1153"/>
                    </a:cubicBezTo>
                    <a:cubicBezTo>
                      <a:pt x="642" y="1153"/>
                      <a:pt x="754" y="1113"/>
                      <a:pt x="845" y="1052"/>
                    </a:cubicBezTo>
                    <a:cubicBezTo>
                      <a:pt x="1050" y="938"/>
                      <a:pt x="1119" y="732"/>
                      <a:pt x="1142" y="527"/>
                    </a:cubicBezTo>
                    <a:cubicBezTo>
                      <a:pt x="1164" y="264"/>
                      <a:pt x="890" y="1"/>
                      <a:pt x="6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69"/>
              <p:cNvSpPr/>
              <p:nvPr/>
            </p:nvSpPr>
            <p:spPr>
              <a:xfrm>
                <a:off x="4277625" y="3048375"/>
                <a:ext cx="25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0" extrusionOk="0">
                    <a:moveTo>
                      <a:pt x="503" y="0"/>
                    </a:moveTo>
                    <a:cubicBezTo>
                      <a:pt x="388" y="0"/>
                      <a:pt x="251" y="46"/>
                      <a:pt x="160" y="137"/>
                    </a:cubicBezTo>
                    <a:cubicBezTo>
                      <a:pt x="23" y="274"/>
                      <a:pt x="0" y="457"/>
                      <a:pt x="23" y="639"/>
                    </a:cubicBezTo>
                    <a:cubicBezTo>
                      <a:pt x="23" y="639"/>
                      <a:pt x="23" y="662"/>
                      <a:pt x="23" y="662"/>
                    </a:cubicBezTo>
                    <a:cubicBezTo>
                      <a:pt x="66" y="856"/>
                      <a:pt x="272" y="1029"/>
                      <a:pt x="467" y="1029"/>
                    </a:cubicBezTo>
                    <a:cubicBezTo>
                      <a:pt x="479" y="1029"/>
                      <a:pt x="491" y="1028"/>
                      <a:pt x="503" y="1027"/>
                    </a:cubicBezTo>
                    <a:cubicBezTo>
                      <a:pt x="708" y="1027"/>
                      <a:pt x="959" y="890"/>
                      <a:pt x="982" y="662"/>
                    </a:cubicBezTo>
                    <a:cubicBezTo>
                      <a:pt x="982" y="662"/>
                      <a:pt x="982" y="639"/>
                      <a:pt x="1005" y="639"/>
                    </a:cubicBezTo>
                    <a:cubicBezTo>
                      <a:pt x="1027" y="457"/>
                      <a:pt x="1005" y="274"/>
                      <a:pt x="868" y="137"/>
                    </a:cubicBezTo>
                    <a:cubicBezTo>
                      <a:pt x="776" y="46"/>
                      <a:pt x="63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7" name="Google Shape;5937;p69"/>
              <p:cNvSpPr/>
              <p:nvPr/>
            </p:nvSpPr>
            <p:spPr>
              <a:xfrm>
                <a:off x="4353525" y="3035050"/>
                <a:ext cx="33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83" extrusionOk="0">
                    <a:moveTo>
                      <a:pt x="744" y="1"/>
                    </a:moveTo>
                    <a:cubicBezTo>
                      <a:pt x="694" y="1"/>
                      <a:pt x="643" y="10"/>
                      <a:pt x="594" y="31"/>
                    </a:cubicBezTo>
                    <a:cubicBezTo>
                      <a:pt x="457" y="77"/>
                      <a:pt x="274" y="145"/>
                      <a:pt x="183" y="259"/>
                    </a:cubicBezTo>
                    <a:cubicBezTo>
                      <a:pt x="69" y="396"/>
                      <a:pt x="0" y="556"/>
                      <a:pt x="69" y="738"/>
                    </a:cubicBezTo>
                    <a:cubicBezTo>
                      <a:pt x="114" y="898"/>
                      <a:pt x="228" y="1035"/>
                      <a:pt x="388" y="1058"/>
                    </a:cubicBezTo>
                    <a:cubicBezTo>
                      <a:pt x="449" y="1075"/>
                      <a:pt x="510" y="1083"/>
                      <a:pt x="571" y="1083"/>
                    </a:cubicBezTo>
                    <a:cubicBezTo>
                      <a:pt x="670" y="1083"/>
                      <a:pt x="769" y="1063"/>
                      <a:pt x="867" y="1035"/>
                    </a:cubicBezTo>
                    <a:cubicBezTo>
                      <a:pt x="1141" y="967"/>
                      <a:pt x="1324" y="670"/>
                      <a:pt x="1233" y="396"/>
                    </a:cubicBezTo>
                    <a:cubicBezTo>
                      <a:pt x="1177" y="191"/>
                      <a:pt x="968" y="1"/>
                      <a:pt x="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8" name="Google Shape;5938;p69"/>
              <p:cNvSpPr/>
              <p:nvPr/>
            </p:nvSpPr>
            <p:spPr>
              <a:xfrm>
                <a:off x="4335825" y="2880725"/>
                <a:ext cx="302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8" extrusionOk="0">
                    <a:moveTo>
                      <a:pt x="515" y="1"/>
                    </a:moveTo>
                    <a:cubicBezTo>
                      <a:pt x="429" y="1"/>
                      <a:pt x="343" y="21"/>
                      <a:pt x="274" y="64"/>
                    </a:cubicBezTo>
                    <a:cubicBezTo>
                      <a:pt x="92" y="201"/>
                      <a:pt x="1" y="406"/>
                      <a:pt x="46" y="635"/>
                    </a:cubicBezTo>
                    <a:cubicBezTo>
                      <a:pt x="46" y="680"/>
                      <a:pt x="69" y="703"/>
                      <a:pt x="92" y="749"/>
                    </a:cubicBezTo>
                    <a:cubicBezTo>
                      <a:pt x="162" y="977"/>
                      <a:pt x="353" y="1137"/>
                      <a:pt x="573" y="1137"/>
                    </a:cubicBezTo>
                    <a:cubicBezTo>
                      <a:pt x="639" y="1137"/>
                      <a:pt x="708" y="1123"/>
                      <a:pt x="777" y="1091"/>
                    </a:cubicBezTo>
                    <a:cubicBezTo>
                      <a:pt x="1050" y="977"/>
                      <a:pt x="1210" y="612"/>
                      <a:pt x="1028" y="361"/>
                    </a:cubicBezTo>
                    <a:cubicBezTo>
                      <a:pt x="982" y="269"/>
                      <a:pt x="936" y="224"/>
                      <a:pt x="891" y="155"/>
                    </a:cubicBezTo>
                    <a:cubicBezTo>
                      <a:pt x="805" y="56"/>
                      <a:pt x="658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69"/>
              <p:cNvSpPr/>
              <p:nvPr/>
            </p:nvSpPr>
            <p:spPr>
              <a:xfrm>
                <a:off x="4412850" y="2887450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56" y="982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0" name="Google Shape;5940;p69"/>
              <p:cNvSpPr/>
              <p:nvPr/>
            </p:nvSpPr>
            <p:spPr>
              <a:xfrm>
                <a:off x="4421425" y="26888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9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1" name="Google Shape;5941;p69"/>
              <p:cNvSpPr/>
              <p:nvPr/>
            </p:nvSpPr>
            <p:spPr>
              <a:xfrm>
                <a:off x="4471625" y="2773325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60" y="731"/>
                      <a:pt x="960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2" name="Google Shape;5942;p69"/>
              <p:cNvSpPr/>
              <p:nvPr/>
            </p:nvSpPr>
            <p:spPr>
              <a:xfrm>
                <a:off x="4554375" y="2651775"/>
                <a:ext cx="285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1" extrusionOk="0">
                    <a:moveTo>
                      <a:pt x="571" y="0"/>
                    </a:moveTo>
                    <a:cubicBezTo>
                      <a:pt x="446" y="0"/>
                      <a:pt x="320" y="46"/>
                      <a:pt x="252" y="137"/>
                    </a:cubicBezTo>
                    <a:cubicBezTo>
                      <a:pt x="160" y="229"/>
                      <a:pt x="115" y="297"/>
                      <a:pt x="92" y="411"/>
                    </a:cubicBezTo>
                    <a:cubicBezTo>
                      <a:pt x="1" y="731"/>
                      <a:pt x="252" y="1050"/>
                      <a:pt x="571" y="1050"/>
                    </a:cubicBezTo>
                    <a:cubicBezTo>
                      <a:pt x="891" y="1050"/>
                      <a:pt x="1142" y="731"/>
                      <a:pt x="1051" y="411"/>
                    </a:cubicBezTo>
                    <a:cubicBezTo>
                      <a:pt x="1028" y="297"/>
                      <a:pt x="982" y="229"/>
                      <a:pt x="891" y="137"/>
                    </a:cubicBezTo>
                    <a:cubicBezTo>
                      <a:pt x="822" y="46"/>
                      <a:pt x="697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3" name="Google Shape;5943;p69"/>
              <p:cNvSpPr/>
              <p:nvPr/>
            </p:nvSpPr>
            <p:spPr>
              <a:xfrm>
                <a:off x="4530400" y="2550500"/>
                <a:ext cx="3027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76" extrusionOk="0">
                    <a:moveTo>
                      <a:pt x="606" y="0"/>
                    </a:moveTo>
                    <a:cubicBezTo>
                      <a:pt x="452" y="0"/>
                      <a:pt x="298" y="80"/>
                      <a:pt x="184" y="240"/>
                    </a:cubicBezTo>
                    <a:cubicBezTo>
                      <a:pt x="138" y="308"/>
                      <a:pt x="92" y="399"/>
                      <a:pt x="69" y="491"/>
                    </a:cubicBezTo>
                    <a:cubicBezTo>
                      <a:pt x="1" y="833"/>
                      <a:pt x="252" y="1176"/>
                      <a:pt x="617" y="1176"/>
                    </a:cubicBezTo>
                    <a:cubicBezTo>
                      <a:pt x="960" y="1176"/>
                      <a:pt x="1211" y="833"/>
                      <a:pt x="1142" y="491"/>
                    </a:cubicBezTo>
                    <a:cubicBezTo>
                      <a:pt x="1119" y="399"/>
                      <a:pt x="1074" y="308"/>
                      <a:pt x="1028" y="240"/>
                    </a:cubicBezTo>
                    <a:cubicBezTo>
                      <a:pt x="914" y="80"/>
                      <a:pt x="760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4" name="Google Shape;5944;p69"/>
              <p:cNvSpPr/>
              <p:nvPr/>
            </p:nvSpPr>
            <p:spPr>
              <a:xfrm>
                <a:off x="4635625" y="2572600"/>
                <a:ext cx="306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122" extrusionOk="0">
                    <a:moveTo>
                      <a:pt x="506" y="1"/>
                    </a:moveTo>
                    <a:cubicBezTo>
                      <a:pt x="221" y="1"/>
                      <a:pt x="0" y="268"/>
                      <a:pt x="60" y="588"/>
                    </a:cubicBezTo>
                    <a:cubicBezTo>
                      <a:pt x="106" y="725"/>
                      <a:pt x="174" y="862"/>
                      <a:pt x="289" y="976"/>
                    </a:cubicBezTo>
                    <a:cubicBezTo>
                      <a:pt x="383" y="1070"/>
                      <a:pt x="525" y="1122"/>
                      <a:pt x="666" y="1122"/>
                    </a:cubicBezTo>
                    <a:cubicBezTo>
                      <a:pt x="799" y="1122"/>
                      <a:pt x="930" y="1076"/>
                      <a:pt x="1019" y="976"/>
                    </a:cubicBezTo>
                    <a:cubicBezTo>
                      <a:pt x="1202" y="771"/>
                      <a:pt x="1224" y="428"/>
                      <a:pt x="1019" y="223"/>
                    </a:cubicBezTo>
                    <a:cubicBezTo>
                      <a:pt x="905" y="132"/>
                      <a:pt x="791" y="40"/>
                      <a:pt x="631" y="18"/>
                    </a:cubicBezTo>
                    <a:cubicBezTo>
                      <a:pt x="588" y="6"/>
                      <a:pt x="547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5" name="Google Shape;5945;p69"/>
              <p:cNvSpPr/>
              <p:nvPr/>
            </p:nvSpPr>
            <p:spPr>
              <a:xfrm>
                <a:off x="4694175" y="2406400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63" y="1"/>
                    </a:moveTo>
                    <a:cubicBezTo>
                      <a:pt x="1" y="1"/>
                      <a:pt x="1" y="1005"/>
                      <a:pt x="663" y="1005"/>
                    </a:cubicBezTo>
                    <a:cubicBezTo>
                      <a:pt x="1302" y="1005"/>
                      <a:pt x="1302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6" name="Google Shape;5946;p69"/>
              <p:cNvSpPr/>
              <p:nvPr/>
            </p:nvSpPr>
            <p:spPr>
              <a:xfrm>
                <a:off x="4632550" y="2371600"/>
                <a:ext cx="314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59" extrusionOk="0">
                    <a:moveTo>
                      <a:pt x="640" y="0"/>
                    </a:moveTo>
                    <a:cubicBezTo>
                      <a:pt x="1" y="0"/>
                      <a:pt x="1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7" name="Google Shape;5947;p69"/>
              <p:cNvSpPr/>
              <p:nvPr/>
            </p:nvSpPr>
            <p:spPr>
              <a:xfrm>
                <a:off x="4594900" y="2482300"/>
                <a:ext cx="325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01" y="1028"/>
                      <a:pt x="1301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8" name="Google Shape;5948;p69"/>
              <p:cNvSpPr/>
              <p:nvPr/>
            </p:nvSpPr>
            <p:spPr>
              <a:xfrm>
                <a:off x="4538400" y="2956325"/>
                <a:ext cx="251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95" extrusionOk="0">
                    <a:moveTo>
                      <a:pt x="516" y="1"/>
                    </a:moveTo>
                    <a:cubicBezTo>
                      <a:pt x="413" y="1"/>
                      <a:pt x="315" y="36"/>
                      <a:pt x="252" y="121"/>
                    </a:cubicBezTo>
                    <a:cubicBezTo>
                      <a:pt x="229" y="144"/>
                      <a:pt x="206" y="167"/>
                      <a:pt x="183" y="213"/>
                    </a:cubicBezTo>
                    <a:cubicBezTo>
                      <a:pt x="46" y="372"/>
                      <a:pt x="1" y="623"/>
                      <a:pt x="183" y="783"/>
                    </a:cubicBezTo>
                    <a:cubicBezTo>
                      <a:pt x="260" y="860"/>
                      <a:pt x="358" y="895"/>
                      <a:pt x="457" y="895"/>
                    </a:cubicBezTo>
                    <a:cubicBezTo>
                      <a:pt x="563" y="895"/>
                      <a:pt x="671" y="854"/>
                      <a:pt x="754" y="783"/>
                    </a:cubicBezTo>
                    <a:cubicBezTo>
                      <a:pt x="777" y="760"/>
                      <a:pt x="799" y="738"/>
                      <a:pt x="845" y="715"/>
                    </a:cubicBezTo>
                    <a:cubicBezTo>
                      <a:pt x="1005" y="578"/>
                      <a:pt x="982" y="281"/>
                      <a:pt x="845" y="121"/>
                    </a:cubicBezTo>
                    <a:cubicBezTo>
                      <a:pt x="760" y="48"/>
                      <a:pt x="63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9114" y="-64941"/>
            <a:ext cx="2365068" cy="684180"/>
          </a:xfrm>
        </p:spPr>
        <p:txBody>
          <a:bodyPr/>
          <a:lstStyle/>
          <a:p>
            <a:r>
              <a:rPr lang="es-ES" sz="3600" dirty="0"/>
              <a:t>JAWABAN </a:t>
            </a:r>
            <a:r>
              <a:rPr lang="es-ES" sz="3600" dirty="0" err="1"/>
              <a:t>soal</a:t>
            </a:r>
            <a:r>
              <a:rPr lang="es-ES" sz="3600" dirty="0"/>
              <a:t> 4</a:t>
            </a:r>
            <a:endParaRPr lang="en-US" sz="3600" dirty="0"/>
          </a:p>
        </p:txBody>
      </p:sp>
      <p:sp>
        <p:nvSpPr>
          <p:cNvPr id="129" name="Subtitle 3"/>
          <p:cNvSpPr>
            <a:spLocks noGrp="1"/>
          </p:cNvSpPr>
          <p:nvPr>
            <p:ph type="subTitle" idx="1"/>
          </p:nvPr>
        </p:nvSpPr>
        <p:spPr>
          <a:xfrm>
            <a:off x="1542237" y="450718"/>
            <a:ext cx="6219826" cy="4734076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400" b="1" dirty="0">
                <a:latin typeface="Arial" panose="020B0604020202020204" pitchFamily="34" charset="0"/>
              </a:rPr>
              <a:t>Nama </a:t>
            </a:r>
            <a:r>
              <a:rPr lang="en-US" sz="1400" b="1" dirty="0" err="1">
                <a:latin typeface="Arial" panose="020B0604020202020204" pitchFamily="34" charset="0"/>
              </a:rPr>
              <a:t>Akun</a:t>
            </a:r>
            <a:r>
              <a:rPr lang="en-US" sz="1400" b="1" dirty="0">
                <a:latin typeface="Arial" panose="020B0604020202020204" pitchFamily="34" charset="0"/>
              </a:rPr>
              <a:t> 		</a:t>
            </a:r>
            <a:r>
              <a:rPr lang="en-US" sz="1400" b="1" dirty="0" err="1">
                <a:latin typeface="Arial" panose="020B0604020202020204" pitchFamily="34" charset="0"/>
              </a:rPr>
              <a:t>Debet</a:t>
            </a:r>
            <a:r>
              <a:rPr lang="en-US" sz="1400" b="1" dirty="0">
                <a:latin typeface="Arial" panose="020B0604020202020204" pitchFamily="34" charset="0"/>
              </a:rPr>
              <a:t> 		</a:t>
            </a:r>
            <a:r>
              <a:rPr lang="en-US" sz="1400" b="1" dirty="0" err="1">
                <a:latin typeface="Arial" panose="020B0604020202020204" pitchFamily="34" charset="0"/>
              </a:rPr>
              <a:t>Kredit</a:t>
            </a:r>
            <a:endParaRPr lang="en-US" sz="1400" b="1" dirty="0">
              <a:latin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</a:rPr>
              <a:t>Pendapatan</a:t>
            </a:r>
            <a:r>
              <a:rPr lang="en-US" sz="1400" dirty="0">
                <a:latin typeface="Arial" panose="020B0604020202020204" pitchFamily="34" charset="0"/>
              </a:rPr>
              <a:t> Usaha</a:t>
            </a:r>
          </a:p>
          <a:p>
            <a:r>
              <a:rPr lang="en-US" sz="1400" dirty="0" err="1">
                <a:latin typeface="Arial" panose="020B0604020202020204" pitchFamily="34" charset="0"/>
              </a:rPr>
              <a:t>Pendapatan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Jasa</a:t>
            </a:r>
            <a:r>
              <a:rPr lang="en-US" sz="1400" dirty="0">
                <a:latin typeface="Arial" panose="020B0604020202020204" pitchFamily="34" charset="0"/>
              </a:rPr>
              <a:t> 				</a:t>
            </a:r>
            <a:r>
              <a:rPr lang="en-US" sz="1400" dirty="0" err="1">
                <a:latin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</a:rPr>
              <a:t> 60.000.000</a:t>
            </a:r>
          </a:p>
          <a:p>
            <a:r>
              <a:rPr lang="en-US" sz="1400" dirty="0" err="1">
                <a:latin typeface="Arial" panose="020B0604020202020204" pitchFamily="34" charset="0"/>
              </a:rPr>
              <a:t>Pendapatan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Bunga</a:t>
            </a:r>
            <a:r>
              <a:rPr lang="en-US" sz="1400" dirty="0">
                <a:latin typeface="Arial" panose="020B0604020202020204" pitchFamily="34" charset="0"/>
              </a:rPr>
              <a:t> 				</a:t>
            </a:r>
            <a:r>
              <a:rPr lang="en-US" sz="1400" u="sng" dirty="0" err="1">
                <a:latin typeface="Arial" panose="020B0604020202020204" pitchFamily="34" charset="0"/>
              </a:rPr>
              <a:t>Rp</a:t>
            </a:r>
            <a:r>
              <a:rPr lang="en-US" sz="1400" u="sng" dirty="0">
                <a:latin typeface="Arial" panose="020B0604020202020204" pitchFamily="34" charset="0"/>
              </a:rPr>
              <a:t> 800.000</a:t>
            </a:r>
          </a:p>
          <a:p>
            <a:r>
              <a:rPr lang="en-US" sz="1400" b="1" dirty="0">
                <a:latin typeface="Arial" panose="020B0604020202020204" pitchFamily="34" charset="0"/>
              </a:rPr>
              <a:t>						</a:t>
            </a:r>
            <a:r>
              <a:rPr lang="en-US" sz="1400" b="1" dirty="0" err="1">
                <a:latin typeface="Arial" panose="020B0604020202020204" pitchFamily="34" charset="0"/>
              </a:rPr>
              <a:t>Rp</a:t>
            </a:r>
            <a:r>
              <a:rPr lang="en-US" sz="1400" b="1" dirty="0">
                <a:latin typeface="Arial" panose="020B0604020202020204" pitchFamily="34" charset="0"/>
              </a:rPr>
              <a:t> 60.800.000</a:t>
            </a:r>
          </a:p>
          <a:p>
            <a:r>
              <a:rPr lang="en-US" sz="1400" b="1" dirty="0">
                <a:latin typeface="Arial" panose="020B0604020202020204" pitchFamily="34" charset="0"/>
              </a:rPr>
              <a:t>Beban Usaha</a:t>
            </a:r>
          </a:p>
          <a:p>
            <a:r>
              <a:rPr lang="en-US" sz="1400" dirty="0">
                <a:latin typeface="Arial" panose="020B0604020202020204" pitchFamily="34" charset="0"/>
              </a:rPr>
              <a:t>Beban </a:t>
            </a:r>
            <a:r>
              <a:rPr lang="en-US" sz="1400" dirty="0" err="1">
                <a:latin typeface="Arial" panose="020B0604020202020204" pitchFamily="34" charset="0"/>
              </a:rPr>
              <a:t>Gaji</a:t>
            </a:r>
            <a:r>
              <a:rPr lang="en-US" sz="1400" dirty="0">
                <a:latin typeface="Arial" panose="020B0604020202020204" pitchFamily="34" charset="0"/>
              </a:rPr>
              <a:t> 		</a:t>
            </a:r>
            <a:r>
              <a:rPr lang="en-US" sz="1400" dirty="0" err="1">
                <a:latin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</a:rPr>
              <a:t> 12.000.000</a:t>
            </a:r>
          </a:p>
          <a:p>
            <a:r>
              <a:rPr lang="en-US" sz="1400" dirty="0">
                <a:latin typeface="Arial" panose="020B0604020202020204" pitchFamily="34" charset="0"/>
              </a:rPr>
              <a:t>Beban </a:t>
            </a:r>
            <a:r>
              <a:rPr lang="en-US" sz="1400" dirty="0" err="1">
                <a:latin typeface="Arial" panose="020B0604020202020204" pitchFamily="34" charset="0"/>
              </a:rPr>
              <a:t>Sewa</a:t>
            </a:r>
            <a:r>
              <a:rPr lang="en-US" sz="1400" dirty="0">
                <a:latin typeface="Arial" panose="020B0604020202020204" pitchFamily="34" charset="0"/>
              </a:rPr>
              <a:t> 		</a:t>
            </a:r>
            <a:r>
              <a:rPr lang="en-US" sz="1400" dirty="0" err="1">
                <a:latin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</a:rPr>
              <a:t> 3.000.000</a:t>
            </a:r>
          </a:p>
          <a:p>
            <a:r>
              <a:rPr lang="en-US" sz="1400" dirty="0">
                <a:latin typeface="Arial" panose="020B0604020202020204" pitchFamily="34" charset="0"/>
              </a:rPr>
              <a:t>Beban </a:t>
            </a:r>
            <a:r>
              <a:rPr lang="en-US" sz="1400" dirty="0" err="1">
                <a:latin typeface="Arial" panose="020B0604020202020204" pitchFamily="34" charset="0"/>
              </a:rPr>
              <a:t>Perlengkapan</a:t>
            </a:r>
            <a:r>
              <a:rPr lang="en-US" sz="1400" dirty="0">
                <a:latin typeface="Arial" panose="020B0604020202020204" pitchFamily="34" charset="0"/>
              </a:rPr>
              <a:t> 	</a:t>
            </a:r>
            <a:r>
              <a:rPr lang="en-US" sz="1400" dirty="0" err="1">
                <a:latin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</a:rPr>
              <a:t> 2.000.000</a:t>
            </a:r>
          </a:p>
          <a:p>
            <a:r>
              <a:rPr lang="en-US" sz="1400" dirty="0">
                <a:latin typeface="Arial" panose="020B0604020202020204" pitchFamily="34" charset="0"/>
              </a:rPr>
              <a:t>Beban </a:t>
            </a:r>
            <a:r>
              <a:rPr lang="en-US" sz="1400" dirty="0" err="1">
                <a:latin typeface="Arial" panose="020B0604020202020204" pitchFamily="34" charset="0"/>
              </a:rPr>
              <a:t>Iklan</a:t>
            </a:r>
            <a:r>
              <a:rPr lang="en-US" sz="1400" dirty="0">
                <a:latin typeface="Arial" panose="020B0604020202020204" pitchFamily="34" charset="0"/>
              </a:rPr>
              <a:t> 		</a:t>
            </a:r>
            <a:r>
              <a:rPr lang="en-US" sz="1400" dirty="0" err="1">
                <a:latin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</a:rPr>
              <a:t> 800.000</a:t>
            </a:r>
          </a:p>
          <a:p>
            <a:r>
              <a:rPr lang="en-US" sz="1400" dirty="0">
                <a:latin typeface="Arial" panose="020B0604020202020204" pitchFamily="34" charset="0"/>
              </a:rPr>
              <a:t>Beban </a:t>
            </a:r>
            <a:r>
              <a:rPr lang="en-US" sz="1400" dirty="0" err="1">
                <a:latin typeface="Arial" panose="020B0604020202020204" pitchFamily="34" charset="0"/>
              </a:rPr>
              <a:t>Listrik</a:t>
            </a:r>
            <a:r>
              <a:rPr lang="en-US" sz="1400" dirty="0">
                <a:latin typeface="Arial" panose="020B0604020202020204" pitchFamily="34" charset="0"/>
              </a:rPr>
              <a:t> &amp; Air 		</a:t>
            </a:r>
            <a:r>
              <a:rPr lang="en-US" sz="1400" dirty="0" err="1">
                <a:latin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</a:rPr>
              <a:t> 500.000</a:t>
            </a:r>
          </a:p>
          <a:p>
            <a:r>
              <a:rPr lang="en-US" sz="1400" dirty="0">
                <a:latin typeface="Arial" panose="020B0604020202020204" pitchFamily="34" charset="0"/>
              </a:rPr>
              <a:t>Beban </a:t>
            </a:r>
            <a:r>
              <a:rPr lang="en-US" sz="1400" dirty="0" err="1">
                <a:latin typeface="Arial" panose="020B0604020202020204" pitchFamily="34" charset="0"/>
              </a:rPr>
              <a:t>Penyusutan</a:t>
            </a:r>
            <a:r>
              <a:rPr lang="en-US" sz="1400" dirty="0">
                <a:latin typeface="Arial" panose="020B0604020202020204" pitchFamily="34" charset="0"/>
              </a:rPr>
              <a:t> 		</a:t>
            </a:r>
            <a:r>
              <a:rPr lang="en-US" sz="1400" dirty="0" err="1">
                <a:latin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</a:rPr>
              <a:t> 600.000</a:t>
            </a:r>
          </a:p>
          <a:p>
            <a:r>
              <a:rPr lang="en-US" sz="1400" dirty="0">
                <a:latin typeface="Arial" panose="020B0604020202020204" pitchFamily="34" charset="0"/>
              </a:rPr>
              <a:t>Beban Pantry 		</a:t>
            </a:r>
            <a:r>
              <a:rPr lang="en-US" sz="1400" dirty="0" err="1">
                <a:latin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</a:rPr>
              <a:t> 500.000</a:t>
            </a:r>
          </a:p>
          <a:p>
            <a:r>
              <a:rPr lang="en-US" sz="1400" dirty="0">
                <a:latin typeface="Arial" panose="020B0604020202020204" pitchFamily="34" charset="0"/>
              </a:rPr>
              <a:t>Beban </a:t>
            </a:r>
            <a:r>
              <a:rPr lang="en-US" sz="1400" dirty="0" err="1">
                <a:latin typeface="Arial" panose="020B0604020202020204" pitchFamily="34" charset="0"/>
              </a:rPr>
              <a:t>Administrasi</a:t>
            </a:r>
            <a:r>
              <a:rPr lang="en-US" sz="1400" dirty="0">
                <a:latin typeface="Arial" panose="020B0604020202020204" pitchFamily="34" charset="0"/>
              </a:rPr>
              <a:t> 		</a:t>
            </a:r>
            <a:r>
              <a:rPr lang="en-US" sz="1400" dirty="0" err="1">
                <a:latin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</a:rPr>
              <a:t> 400.000</a:t>
            </a:r>
          </a:p>
          <a:p>
            <a:r>
              <a:rPr lang="en-US" sz="1400" dirty="0">
                <a:latin typeface="Arial" panose="020B0604020202020204" pitchFamily="34" charset="0"/>
              </a:rPr>
              <a:t>Beban </a:t>
            </a:r>
            <a:r>
              <a:rPr lang="en-US" sz="1400" dirty="0" err="1">
                <a:latin typeface="Arial" panose="020B0604020202020204" pitchFamily="34" charset="0"/>
              </a:rPr>
              <a:t>Bunga</a:t>
            </a:r>
            <a:r>
              <a:rPr lang="en-US" sz="1400" dirty="0">
                <a:latin typeface="Arial" panose="020B0604020202020204" pitchFamily="34" charset="0"/>
              </a:rPr>
              <a:t> 		</a:t>
            </a:r>
            <a:r>
              <a:rPr lang="en-US" sz="1400" dirty="0" err="1">
                <a:latin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</a:rPr>
              <a:t> 300.000</a:t>
            </a:r>
          </a:p>
          <a:p>
            <a:r>
              <a:rPr lang="en-US" sz="1400" dirty="0">
                <a:latin typeface="Arial" panose="020B0604020202020204" pitchFamily="34" charset="0"/>
              </a:rPr>
              <a:t>						</a:t>
            </a:r>
            <a:r>
              <a:rPr lang="en-US" sz="1400" u="sng" dirty="0">
                <a:latin typeface="Arial" panose="020B0604020202020204" pitchFamily="34" charset="0"/>
              </a:rPr>
              <a:t>(</a:t>
            </a:r>
            <a:r>
              <a:rPr lang="en-US" sz="1400" u="sng" dirty="0" err="1">
                <a:latin typeface="Arial" panose="020B0604020202020204" pitchFamily="34" charset="0"/>
              </a:rPr>
              <a:t>Rp</a:t>
            </a:r>
            <a:r>
              <a:rPr lang="en-US" sz="1400" u="sng" dirty="0">
                <a:latin typeface="Arial" panose="020B0604020202020204" pitchFamily="34" charset="0"/>
              </a:rPr>
              <a:t> 21.100.000)</a:t>
            </a:r>
          </a:p>
          <a:p>
            <a:r>
              <a:rPr lang="en-US" sz="1400" b="1" dirty="0" err="1">
                <a:latin typeface="Arial" panose="020B0604020202020204" pitchFamily="34" charset="0"/>
              </a:rPr>
              <a:t>Laba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Sebelum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Pajak</a:t>
            </a:r>
            <a:r>
              <a:rPr lang="en-US" sz="1400" b="1" dirty="0">
                <a:latin typeface="Arial" panose="020B0604020202020204" pitchFamily="34" charset="0"/>
              </a:rPr>
              <a:t> 			</a:t>
            </a:r>
            <a:r>
              <a:rPr lang="en-US" sz="1400" b="1" dirty="0" err="1">
                <a:latin typeface="Arial" panose="020B0604020202020204" pitchFamily="34" charset="0"/>
              </a:rPr>
              <a:t>Rp</a:t>
            </a:r>
            <a:r>
              <a:rPr lang="en-US" sz="1400" b="1" dirty="0">
                <a:latin typeface="Arial" panose="020B0604020202020204" pitchFamily="34" charset="0"/>
              </a:rPr>
              <a:t> 39.700.000</a:t>
            </a:r>
          </a:p>
          <a:p>
            <a:r>
              <a:rPr lang="en-US" sz="1400" dirty="0">
                <a:latin typeface="Arial" panose="020B0604020202020204" pitchFamily="34" charset="0"/>
              </a:rPr>
              <a:t>Beban </a:t>
            </a:r>
            <a:r>
              <a:rPr lang="en-US" sz="1400" dirty="0" err="1">
                <a:latin typeface="Arial" panose="020B0604020202020204" pitchFamily="34" charset="0"/>
              </a:rPr>
              <a:t>Pajak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Penghasilan</a:t>
            </a:r>
            <a:endParaRPr lang="en-US" sz="1400" dirty="0">
              <a:latin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</a:rPr>
              <a:t>(10%)</a:t>
            </a:r>
          </a:p>
          <a:p>
            <a:r>
              <a:rPr lang="en-US" sz="1400" dirty="0">
                <a:latin typeface="Arial" panose="020B0604020202020204" pitchFamily="34" charset="0"/>
              </a:rPr>
              <a:t>						</a:t>
            </a:r>
            <a:r>
              <a:rPr lang="en-US" sz="1400" u="sng" dirty="0">
                <a:latin typeface="Arial" panose="020B0604020202020204" pitchFamily="34" charset="0"/>
              </a:rPr>
              <a:t>(</a:t>
            </a:r>
            <a:r>
              <a:rPr lang="en-US" sz="1400" u="sng" dirty="0" err="1">
                <a:latin typeface="Arial" panose="020B0604020202020204" pitchFamily="34" charset="0"/>
              </a:rPr>
              <a:t>Rp</a:t>
            </a:r>
            <a:r>
              <a:rPr lang="en-US" sz="1400" u="sng" dirty="0">
                <a:latin typeface="Arial" panose="020B0604020202020204" pitchFamily="34" charset="0"/>
              </a:rPr>
              <a:t> 3.970.000)</a:t>
            </a:r>
          </a:p>
          <a:p>
            <a:r>
              <a:rPr lang="en-US" sz="1400" b="1" dirty="0" err="1">
                <a:latin typeface="Arial" panose="020B0604020202020204" pitchFamily="34" charset="0"/>
              </a:rPr>
              <a:t>Laba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Setelah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</a:rPr>
              <a:t>Pajak</a:t>
            </a:r>
            <a:r>
              <a:rPr lang="en-US" sz="1400" b="1" dirty="0">
                <a:latin typeface="Arial" panose="020B0604020202020204" pitchFamily="34" charset="0"/>
              </a:rPr>
              <a:t> 				</a:t>
            </a:r>
            <a:r>
              <a:rPr lang="en-US" sz="1400" b="1" dirty="0" err="1">
                <a:latin typeface="Arial" panose="020B0604020202020204" pitchFamily="34" charset="0"/>
              </a:rPr>
              <a:t>Rp</a:t>
            </a:r>
            <a:r>
              <a:rPr lang="en-US" sz="1400" b="1" dirty="0">
                <a:latin typeface="Arial" panose="020B0604020202020204" pitchFamily="34" charset="0"/>
              </a:rPr>
              <a:t> 35.730.000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9892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" name="Google Shape;4311;p46"/>
          <p:cNvSpPr txBox="1">
            <a:spLocks noGrp="1"/>
          </p:cNvSpPr>
          <p:nvPr>
            <p:ph type="title"/>
          </p:nvPr>
        </p:nvSpPr>
        <p:spPr>
          <a:xfrm>
            <a:off x="1284600" y="1189100"/>
            <a:ext cx="65748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00" dirty="0"/>
              <a:t>THANK YOU</a:t>
            </a:r>
            <a:endParaRPr sz="10600" dirty="0"/>
          </a:p>
        </p:txBody>
      </p:sp>
      <p:sp>
        <p:nvSpPr>
          <p:cNvPr id="4312" name="Google Shape;4312;p46"/>
          <p:cNvSpPr txBox="1">
            <a:spLocks noGrp="1"/>
          </p:cNvSpPr>
          <p:nvPr>
            <p:ph type="subTitle" idx="1"/>
          </p:nvPr>
        </p:nvSpPr>
        <p:spPr>
          <a:xfrm>
            <a:off x="2135550" y="3245863"/>
            <a:ext cx="48729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Any Questions?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3" name="Google Shape;4023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2867025" cy="1247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/>
              <a:t>Transaksi</a:t>
            </a:r>
            <a:r>
              <a:rPr lang="en-US" sz="3200" dirty="0"/>
              <a:t> yang </a:t>
            </a:r>
            <a:r>
              <a:rPr lang="en-US" sz="3200" dirty="0" err="1"/>
              <a:t>terjadi</a:t>
            </a:r>
            <a:r>
              <a:rPr lang="en-US" sz="3200" dirty="0"/>
              <a:t> </a:t>
            </a:r>
            <a:r>
              <a:rPr lang="en-US" sz="3200" dirty="0" err="1"/>
              <a:t>selama</a:t>
            </a:r>
            <a:r>
              <a:rPr lang="en-US" sz="3200" dirty="0"/>
              <a:t> </a:t>
            </a:r>
            <a:r>
              <a:rPr lang="en-US" sz="3200" dirty="0" err="1"/>
              <a:t>bulan</a:t>
            </a:r>
            <a:r>
              <a:rPr lang="en-US" sz="3200" dirty="0"/>
              <a:t> </a:t>
            </a:r>
            <a:r>
              <a:rPr lang="en-US" sz="3200" dirty="0" err="1"/>
              <a:t>berjalan</a:t>
            </a:r>
            <a:endParaRPr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088" y="0"/>
            <a:ext cx="422727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3" name="Google Shape;4023;p41"/>
          <p:cNvSpPr txBox="1">
            <a:spLocks noGrp="1"/>
          </p:cNvSpPr>
          <p:nvPr>
            <p:ph type="title"/>
          </p:nvPr>
        </p:nvSpPr>
        <p:spPr>
          <a:xfrm>
            <a:off x="923925" y="9525"/>
            <a:ext cx="6000750" cy="1247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/>
              <a:t>Transaksi</a:t>
            </a:r>
            <a:r>
              <a:rPr lang="en-US" sz="3200" dirty="0"/>
              <a:t> yang </a:t>
            </a:r>
            <a:r>
              <a:rPr lang="en-US" sz="3200" dirty="0" err="1"/>
              <a:t>terjadi</a:t>
            </a:r>
            <a:r>
              <a:rPr lang="en-US" sz="3200" dirty="0"/>
              <a:t> </a:t>
            </a:r>
            <a:r>
              <a:rPr lang="en-US" sz="3200" dirty="0" err="1"/>
              <a:t>selama</a:t>
            </a:r>
            <a:r>
              <a:rPr lang="en-US" sz="3200" dirty="0"/>
              <a:t> </a:t>
            </a:r>
            <a:r>
              <a:rPr lang="en-US" sz="3200" dirty="0" err="1"/>
              <a:t>bulan</a:t>
            </a:r>
            <a:r>
              <a:rPr lang="en-US" sz="3200" dirty="0"/>
              <a:t> </a:t>
            </a:r>
            <a:r>
              <a:rPr lang="en-US" sz="3200" dirty="0" err="1"/>
              <a:t>berjalan</a:t>
            </a:r>
            <a:endParaRPr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9" y="1552575"/>
            <a:ext cx="5878286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4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5" name="Google Shape;6115;p72"/>
          <p:cNvSpPr txBox="1">
            <a:spLocks noGrp="1"/>
          </p:cNvSpPr>
          <p:nvPr>
            <p:ph type="title"/>
          </p:nvPr>
        </p:nvSpPr>
        <p:spPr>
          <a:xfrm>
            <a:off x="627500" y="0"/>
            <a:ext cx="2877700" cy="1457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/>
              <a:t>Akun</a:t>
            </a:r>
            <a:r>
              <a:rPr lang="en-US" sz="3200" dirty="0"/>
              <a:t> T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ayat</a:t>
            </a:r>
            <a:r>
              <a:rPr lang="en-US" sz="3200" dirty="0"/>
              <a:t> </a:t>
            </a:r>
            <a:r>
              <a:rPr lang="en-US" sz="3200" dirty="0" err="1"/>
              <a:t>jurnal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:</a:t>
            </a:r>
            <a:endParaRPr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963" y="-5044"/>
            <a:ext cx="5033962" cy="51485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5" name="Google Shape;6115;p72"/>
          <p:cNvSpPr txBox="1">
            <a:spLocks noGrp="1"/>
          </p:cNvSpPr>
          <p:nvPr>
            <p:ph type="title"/>
          </p:nvPr>
        </p:nvSpPr>
        <p:spPr>
          <a:xfrm>
            <a:off x="608450" y="123825"/>
            <a:ext cx="2877700" cy="1457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/>
              <a:t>Akun</a:t>
            </a:r>
            <a:r>
              <a:rPr lang="en-US" sz="3200" dirty="0"/>
              <a:t> T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ayat</a:t>
            </a:r>
            <a:r>
              <a:rPr lang="en-US" sz="3200" dirty="0"/>
              <a:t> </a:t>
            </a:r>
            <a:r>
              <a:rPr lang="en-US" sz="3200" dirty="0" err="1"/>
              <a:t>jurnal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:</a:t>
            </a:r>
            <a:endParaRPr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1" y="123825"/>
            <a:ext cx="5619749" cy="494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3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1" name="Google Shape;4981;p62"/>
          <p:cNvSpPr txBox="1"/>
          <p:nvPr/>
        </p:nvSpPr>
        <p:spPr>
          <a:xfrm>
            <a:off x="850482" y="675825"/>
            <a:ext cx="7617563" cy="4467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Hasil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operasi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dari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suatu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perusahaan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manufaktur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dilaporkan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dalam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laporan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keuangan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konversional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sama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seperti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jenis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bisnis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lainnya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Laporan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keuangan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tersebut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mengikhtisarkan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operasi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suatu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periode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menunjukkan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posisi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finansial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pada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akhir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dari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periode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tersebut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  <a:p>
            <a:pPr lvl="0" algn="just"/>
            <a:endParaRPr lang="en-US" dirty="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342900" indent="-342900" algn="just">
              <a:buClr>
                <a:schemeClr val="bg2"/>
              </a:buClr>
              <a:buAutoNum type="arabicPeriod"/>
              <a:tabLst>
                <a:tab pos="266700" algn="l"/>
              </a:tabLst>
            </a:pPr>
            <a:r>
              <a:rPr lang="en-US" b="1" u="sng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Laporan</a:t>
            </a:r>
            <a:r>
              <a:rPr lang="en-US" b="1" u="sng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b="1" u="sng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Laba</a:t>
            </a:r>
            <a:r>
              <a:rPr lang="en-US" b="1" u="sng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b="1" u="sng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Rugi</a:t>
            </a:r>
            <a:endParaRPr lang="en-US" b="1" u="sng" dirty="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just">
              <a:spcBef>
                <a:spcPts val="300"/>
              </a:spcBef>
              <a:tabLst>
                <a:tab pos="266700" algn="l"/>
              </a:tabLst>
            </a:pP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Isi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dari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laporan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ini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ialah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data-data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pendapatan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sekaligus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beban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yang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ditanggung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oleh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perusahaan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Biasanya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laporan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laba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rugi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dibuat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untuk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menjelaskan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kondisi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keuangan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perusahaan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pada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periode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tertentu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</a:p>
          <a:p>
            <a:pPr algn="just">
              <a:spcBef>
                <a:spcPts val="300"/>
              </a:spcBef>
              <a:tabLst>
                <a:tab pos="266700" algn="l"/>
              </a:tabLst>
            </a:pPr>
            <a:r>
              <a:rPr lang="en-US" u="sng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Jenis</a:t>
            </a:r>
            <a:r>
              <a:rPr lang="en-US" u="sng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– </a:t>
            </a:r>
            <a:r>
              <a:rPr lang="en-US" u="sng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jenis</a:t>
            </a:r>
            <a:r>
              <a:rPr lang="en-US" u="sng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u="sng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laporan</a:t>
            </a:r>
            <a:r>
              <a:rPr lang="en-US" u="sng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u="sng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laba</a:t>
            </a:r>
            <a:r>
              <a:rPr lang="en-US" u="sng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u="sng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rugi</a:t>
            </a:r>
            <a:r>
              <a:rPr lang="en-US" u="sng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:</a:t>
            </a:r>
          </a:p>
          <a:p>
            <a:pPr algn="just">
              <a:spcBef>
                <a:spcPts val="300"/>
              </a:spcBef>
              <a:tabLst>
                <a:tab pos="266700" algn="l"/>
              </a:tabLst>
            </a:pP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1.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Laporan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Laba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Rugi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Single Step</a:t>
            </a:r>
          </a:p>
          <a:p>
            <a:pPr algn="just">
              <a:spcBef>
                <a:spcPts val="300"/>
              </a:spcBef>
              <a:tabLst>
                <a:tab pos="266700" algn="l"/>
              </a:tabLst>
            </a:pP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Pernyataan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single step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atau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langkah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tunggal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hanya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menunjukkan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satu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kategori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pendapatan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satu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kategori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pengeluaran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Laporan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ini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bersifat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sederhana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tidak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berisi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detail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perputaran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keuangan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yang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terjadi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pada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perusahaan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tersebut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biasanya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dipakai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oleh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perusahaan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rintisan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atau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UKM.</a:t>
            </a:r>
          </a:p>
          <a:p>
            <a:pPr algn="just">
              <a:spcBef>
                <a:spcPts val="300"/>
              </a:spcBef>
              <a:tabLst>
                <a:tab pos="266700" algn="l"/>
              </a:tabLst>
            </a:pP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2.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Laporan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laba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rugi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Multiple Step</a:t>
            </a:r>
          </a:p>
          <a:p>
            <a:pPr algn="just">
              <a:spcBef>
                <a:spcPts val="300"/>
              </a:spcBef>
              <a:tabLst>
                <a:tab pos="266700" algn="l"/>
              </a:tabLst>
            </a:pP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Pada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laporan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Multiple step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atau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multi-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langkah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akuntan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harus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memisahkan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akun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biaya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ke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dalam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akun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lain yang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lebih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relevan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lebih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mendetail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dapat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digunakan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berdasarkan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fungsinya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. Beban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pokok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penjualan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biaya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operasi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nonoperasional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dipisahkan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digunakan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untuk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menghitung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laba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kotor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laba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operasi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dan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laba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bersih</a:t>
            </a:r>
            <a:r>
              <a:rPr lang="en-US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  <p:sp>
        <p:nvSpPr>
          <p:cNvPr id="4992" name="Google Shape;4992;p62"/>
          <p:cNvSpPr txBox="1">
            <a:spLocks noGrp="1"/>
          </p:cNvSpPr>
          <p:nvPr>
            <p:ph type="title"/>
          </p:nvPr>
        </p:nvSpPr>
        <p:spPr>
          <a:xfrm>
            <a:off x="850482" y="54550"/>
            <a:ext cx="5267020" cy="621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dirty="0"/>
          </a:p>
        </p:txBody>
      </p:sp>
      <p:sp>
        <p:nvSpPr>
          <p:cNvPr id="4993" name="Google Shape;4993;p62"/>
          <p:cNvSpPr/>
          <p:nvPr/>
        </p:nvSpPr>
        <p:spPr>
          <a:xfrm flipH="1">
            <a:off x="6990721" y="-86903"/>
            <a:ext cx="2212513" cy="1104229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4" name="Google Shape;4994;p62"/>
          <p:cNvSpPr/>
          <p:nvPr/>
        </p:nvSpPr>
        <p:spPr>
          <a:xfrm rot="-9344638" flipH="1">
            <a:off x="8321339" y="-152776"/>
            <a:ext cx="889341" cy="1759716"/>
          </a:xfrm>
          <a:custGeom>
            <a:avLst/>
            <a:gdLst/>
            <a:ahLst/>
            <a:cxnLst/>
            <a:rect l="l" t="t" r="r" b="b"/>
            <a:pathLst>
              <a:path w="65271" h="129150" extrusionOk="0">
                <a:moveTo>
                  <a:pt x="64555" y="1"/>
                </a:moveTo>
                <a:cubicBezTo>
                  <a:pt x="64460" y="1"/>
                  <a:pt x="64363" y="25"/>
                  <a:pt x="64271" y="81"/>
                </a:cubicBezTo>
                <a:cubicBezTo>
                  <a:pt x="58245" y="3938"/>
                  <a:pt x="52037" y="7910"/>
                  <a:pt x="47677" y="13708"/>
                </a:cubicBezTo>
                <a:cubicBezTo>
                  <a:pt x="45805" y="16173"/>
                  <a:pt x="44276" y="18935"/>
                  <a:pt x="43409" y="21902"/>
                </a:cubicBezTo>
                <a:cubicBezTo>
                  <a:pt x="42884" y="23705"/>
                  <a:pt x="42222" y="25965"/>
                  <a:pt x="43180" y="27677"/>
                </a:cubicBezTo>
                <a:cubicBezTo>
                  <a:pt x="42003" y="29421"/>
                  <a:pt x="39881" y="31884"/>
                  <a:pt x="39358" y="33907"/>
                </a:cubicBezTo>
                <a:lnTo>
                  <a:pt x="39358" y="33907"/>
                </a:lnTo>
                <a:cubicBezTo>
                  <a:pt x="41084" y="27074"/>
                  <a:pt x="41808" y="20037"/>
                  <a:pt x="40441" y="13068"/>
                </a:cubicBezTo>
                <a:cubicBezTo>
                  <a:pt x="39734" y="9325"/>
                  <a:pt x="38729" y="5673"/>
                  <a:pt x="38684" y="1816"/>
                </a:cubicBezTo>
                <a:cubicBezTo>
                  <a:pt x="38684" y="1431"/>
                  <a:pt x="38401" y="1236"/>
                  <a:pt x="38106" y="1236"/>
                </a:cubicBezTo>
                <a:cubicBezTo>
                  <a:pt x="37858" y="1236"/>
                  <a:pt x="37601" y="1374"/>
                  <a:pt x="37497" y="1656"/>
                </a:cubicBezTo>
                <a:cubicBezTo>
                  <a:pt x="35214" y="7705"/>
                  <a:pt x="32886" y="14004"/>
                  <a:pt x="33365" y="20555"/>
                </a:cubicBezTo>
                <a:cubicBezTo>
                  <a:pt x="33708" y="25166"/>
                  <a:pt x="34689" y="30302"/>
                  <a:pt x="36949" y="34501"/>
                </a:cubicBezTo>
                <a:cubicBezTo>
                  <a:pt x="36972" y="34593"/>
                  <a:pt x="36995" y="34684"/>
                  <a:pt x="37018" y="34752"/>
                </a:cubicBezTo>
                <a:cubicBezTo>
                  <a:pt x="37177" y="35277"/>
                  <a:pt x="37428" y="35848"/>
                  <a:pt x="37565" y="36419"/>
                </a:cubicBezTo>
                <a:cubicBezTo>
                  <a:pt x="37543" y="36442"/>
                  <a:pt x="37520" y="36464"/>
                  <a:pt x="37497" y="36487"/>
                </a:cubicBezTo>
                <a:cubicBezTo>
                  <a:pt x="37314" y="36693"/>
                  <a:pt x="37314" y="36921"/>
                  <a:pt x="37406" y="37126"/>
                </a:cubicBezTo>
                <a:cubicBezTo>
                  <a:pt x="35762" y="40116"/>
                  <a:pt x="34233" y="43175"/>
                  <a:pt x="32795" y="46279"/>
                </a:cubicBezTo>
                <a:cubicBezTo>
                  <a:pt x="32544" y="37560"/>
                  <a:pt x="28846" y="28658"/>
                  <a:pt x="23824" y="21788"/>
                </a:cubicBezTo>
                <a:cubicBezTo>
                  <a:pt x="23687" y="21596"/>
                  <a:pt x="23480" y="21502"/>
                  <a:pt x="23280" y="21502"/>
                </a:cubicBezTo>
                <a:cubicBezTo>
                  <a:pt x="22981" y="21502"/>
                  <a:pt x="22697" y="21711"/>
                  <a:pt x="22683" y="22107"/>
                </a:cubicBezTo>
                <a:cubicBezTo>
                  <a:pt x="22227" y="31078"/>
                  <a:pt x="22067" y="44293"/>
                  <a:pt x="31562" y="49018"/>
                </a:cubicBezTo>
                <a:cubicBezTo>
                  <a:pt x="30398" y="51643"/>
                  <a:pt x="29325" y="54268"/>
                  <a:pt x="28298" y="56893"/>
                </a:cubicBezTo>
                <a:cubicBezTo>
                  <a:pt x="27910" y="57920"/>
                  <a:pt x="27522" y="58970"/>
                  <a:pt x="27134" y="60020"/>
                </a:cubicBezTo>
                <a:lnTo>
                  <a:pt x="27089" y="60066"/>
                </a:lnTo>
                <a:cubicBezTo>
                  <a:pt x="26427" y="55501"/>
                  <a:pt x="25514" y="50821"/>
                  <a:pt x="23893" y="46507"/>
                </a:cubicBezTo>
                <a:cubicBezTo>
                  <a:pt x="22113" y="41828"/>
                  <a:pt x="19647" y="37469"/>
                  <a:pt x="17160" y="33132"/>
                </a:cubicBezTo>
                <a:cubicBezTo>
                  <a:pt x="17037" y="32925"/>
                  <a:pt x="16864" y="32839"/>
                  <a:pt x="16690" y="32839"/>
                </a:cubicBezTo>
                <a:cubicBezTo>
                  <a:pt x="16346" y="32839"/>
                  <a:pt x="16003" y="33179"/>
                  <a:pt x="16064" y="33588"/>
                </a:cubicBezTo>
                <a:cubicBezTo>
                  <a:pt x="16954" y="39546"/>
                  <a:pt x="17411" y="45800"/>
                  <a:pt x="19008" y="51597"/>
                </a:cubicBezTo>
                <a:cubicBezTo>
                  <a:pt x="20150" y="55775"/>
                  <a:pt x="22638" y="59312"/>
                  <a:pt x="26176" y="61778"/>
                </a:cubicBezTo>
                <a:cubicBezTo>
                  <a:pt x="26176" y="61800"/>
                  <a:pt x="26176" y="61823"/>
                  <a:pt x="26198" y="61846"/>
                </a:cubicBezTo>
                <a:cubicBezTo>
                  <a:pt x="26221" y="61960"/>
                  <a:pt x="26290" y="62051"/>
                  <a:pt x="26381" y="62120"/>
                </a:cubicBezTo>
                <a:cubicBezTo>
                  <a:pt x="25536" y="64494"/>
                  <a:pt x="24760" y="66913"/>
                  <a:pt x="24030" y="69333"/>
                </a:cubicBezTo>
                <a:cubicBezTo>
                  <a:pt x="23961" y="69356"/>
                  <a:pt x="23893" y="69401"/>
                  <a:pt x="23824" y="69447"/>
                </a:cubicBezTo>
                <a:cubicBezTo>
                  <a:pt x="21542" y="59541"/>
                  <a:pt x="15060" y="51369"/>
                  <a:pt x="10495" y="42445"/>
                </a:cubicBezTo>
                <a:cubicBezTo>
                  <a:pt x="10389" y="42260"/>
                  <a:pt x="10203" y="42177"/>
                  <a:pt x="10015" y="42177"/>
                </a:cubicBezTo>
                <a:cubicBezTo>
                  <a:pt x="9714" y="42177"/>
                  <a:pt x="9408" y="42390"/>
                  <a:pt x="9422" y="42741"/>
                </a:cubicBezTo>
                <a:cubicBezTo>
                  <a:pt x="9924" y="51552"/>
                  <a:pt x="10997" y="69698"/>
                  <a:pt x="22843" y="70679"/>
                </a:cubicBezTo>
                <a:cubicBezTo>
                  <a:pt x="22889" y="70839"/>
                  <a:pt x="22911" y="70976"/>
                  <a:pt x="22934" y="71136"/>
                </a:cubicBezTo>
                <a:cubicBezTo>
                  <a:pt x="22980" y="71410"/>
                  <a:pt x="23163" y="71547"/>
                  <a:pt x="23368" y="71570"/>
                </a:cubicBezTo>
                <a:cubicBezTo>
                  <a:pt x="22660" y="73989"/>
                  <a:pt x="21998" y="76409"/>
                  <a:pt x="21382" y="78851"/>
                </a:cubicBezTo>
                <a:cubicBezTo>
                  <a:pt x="18734" y="69881"/>
                  <a:pt x="10266" y="63695"/>
                  <a:pt x="5541" y="55889"/>
                </a:cubicBezTo>
                <a:cubicBezTo>
                  <a:pt x="5415" y="55684"/>
                  <a:pt x="5227" y="55596"/>
                  <a:pt x="5040" y="55596"/>
                </a:cubicBezTo>
                <a:cubicBezTo>
                  <a:pt x="4687" y="55596"/>
                  <a:pt x="4341" y="55912"/>
                  <a:pt x="4446" y="56345"/>
                </a:cubicBezTo>
                <a:cubicBezTo>
                  <a:pt x="5610" y="61435"/>
                  <a:pt x="7094" y="66548"/>
                  <a:pt x="9673" y="71113"/>
                </a:cubicBezTo>
                <a:cubicBezTo>
                  <a:pt x="10951" y="73373"/>
                  <a:pt x="12503" y="75496"/>
                  <a:pt x="14398" y="77276"/>
                </a:cubicBezTo>
                <a:cubicBezTo>
                  <a:pt x="15333" y="78143"/>
                  <a:pt x="16338" y="78919"/>
                  <a:pt x="17411" y="79604"/>
                </a:cubicBezTo>
                <a:cubicBezTo>
                  <a:pt x="18871" y="80517"/>
                  <a:pt x="20606" y="80768"/>
                  <a:pt x="20446" y="82845"/>
                </a:cubicBezTo>
                <a:cubicBezTo>
                  <a:pt x="20332" y="83987"/>
                  <a:pt x="19899" y="85196"/>
                  <a:pt x="19647" y="86338"/>
                </a:cubicBezTo>
                <a:cubicBezTo>
                  <a:pt x="19511" y="87045"/>
                  <a:pt x="18643" y="89236"/>
                  <a:pt x="18917" y="89875"/>
                </a:cubicBezTo>
                <a:cubicBezTo>
                  <a:pt x="14991" y="80882"/>
                  <a:pt x="8874" y="73122"/>
                  <a:pt x="999" y="67164"/>
                </a:cubicBezTo>
                <a:cubicBezTo>
                  <a:pt x="909" y="67098"/>
                  <a:pt x="812" y="67069"/>
                  <a:pt x="716" y="67069"/>
                </a:cubicBezTo>
                <a:cubicBezTo>
                  <a:pt x="350" y="67069"/>
                  <a:pt x="1" y="67488"/>
                  <a:pt x="109" y="67849"/>
                </a:cubicBezTo>
                <a:cubicBezTo>
                  <a:pt x="2871" y="77093"/>
                  <a:pt x="7208" y="89716"/>
                  <a:pt x="18232" y="91405"/>
                </a:cubicBezTo>
                <a:cubicBezTo>
                  <a:pt x="18324" y="91633"/>
                  <a:pt x="18415" y="91838"/>
                  <a:pt x="18506" y="92044"/>
                </a:cubicBezTo>
                <a:cubicBezTo>
                  <a:pt x="17844" y="95513"/>
                  <a:pt x="17251" y="99006"/>
                  <a:pt x="16726" y="102498"/>
                </a:cubicBezTo>
                <a:cubicBezTo>
                  <a:pt x="15448" y="111171"/>
                  <a:pt x="14420" y="119959"/>
                  <a:pt x="14078" y="128747"/>
                </a:cubicBezTo>
                <a:cubicBezTo>
                  <a:pt x="14067" y="129018"/>
                  <a:pt x="14257" y="129149"/>
                  <a:pt x="14457" y="129149"/>
                </a:cubicBezTo>
                <a:cubicBezTo>
                  <a:pt x="14661" y="129149"/>
                  <a:pt x="14877" y="129012"/>
                  <a:pt x="14900" y="128747"/>
                </a:cubicBezTo>
                <a:cubicBezTo>
                  <a:pt x="16155" y="116490"/>
                  <a:pt x="17456" y="104301"/>
                  <a:pt x="19716" y="92226"/>
                </a:cubicBezTo>
                <a:cubicBezTo>
                  <a:pt x="19739" y="92181"/>
                  <a:pt x="19762" y="92135"/>
                  <a:pt x="19762" y="92067"/>
                </a:cubicBezTo>
                <a:cubicBezTo>
                  <a:pt x="19830" y="92044"/>
                  <a:pt x="19921" y="92021"/>
                  <a:pt x="19990" y="91953"/>
                </a:cubicBezTo>
                <a:cubicBezTo>
                  <a:pt x="23802" y="88803"/>
                  <a:pt x="29576" y="89875"/>
                  <a:pt x="34187" y="89305"/>
                </a:cubicBezTo>
                <a:cubicBezTo>
                  <a:pt x="38958" y="88689"/>
                  <a:pt x="43523" y="87251"/>
                  <a:pt x="47837" y="85151"/>
                </a:cubicBezTo>
                <a:cubicBezTo>
                  <a:pt x="48476" y="84831"/>
                  <a:pt x="48088" y="84009"/>
                  <a:pt x="47517" y="83964"/>
                </a:cubicBezTo>
                <a:cubicBezTo>
                  <a:pt x="44471" y="83616"/>
                  <a:pt x="41119" y="83286"/>
                  <a:pt x="37762" y="83286"/>
                </a:cubicBezTo>
                <a:cubicBezTo>
                  <a:pt x="31205" y="83286"/>
                  <a:pt x="24626" y="84543"/>
                  <a:pt x="20264" y="89373"/>
                </a:cubicBezTo>
                <a:cubicBezTo>
                  <a:pt x="20583" y="87798"/>
                  <a:pt x="21085" y="86201"/>
                  <a:pt x="21291" y="84626"/>
                </a:cubicBezTo>
                <a:cubicBezTo>
                  <a:pt x="21428" y="83484"/>
                  <a:pt x="21268" y="82686"/>
                  <a:pt x="22044" y="81704"/>
                </a:cubicBezTo>
                <a:cubicBezTo>
                  <a:pt x="23459" y="79946"/>
                  <a:pt x="25879" y="79444"/>
                  <a:pt x="27887" y="78737"/>
                </a:cubicBezTo>
                <a:cubicBezTo>
                  <a:pt x="30809" y="77710"/>
                  <a:pt x="33776" y="76819"/>
                  <a:pt x="36629" y="75655"/>
                </a:cubicBezTo>
                <a:cubicBezTo>
                  <a:pt x="41172" y="73784"/>
                  <a:pt x="45052" y="70794"/>
                  <a:pt x="48111" y="66982"/>
                </a:cubicBezTo>
                <a:cubicBezTo>
                  <a:pt x="48398" y="66650"/>
                  <a:pt x="48279" y="65998"/>
                  <a:pt x="47753" y="65998"/>
                </a:cubicBezTo>
                <a:cubicBezTo>
                  <a:pt x="47736" y="65998"/>
                  <a:pt x="47718" y="65999"/>
                  <a:pt x="47700" y="66000"/>
                </a:cubicBezTo>
                <a:cubicBezTo>
                  <a:pt x="38958" y="66594"/>
                  <a:pt x="29006" y="69241"/>
                  <a:pt x="23368" y="76294"/>
                </a:cubicBezTo>
                <a:cubicBezTo>
                  <a:pt x="23916" y="74217"/>
                  <a:pt x="24509" y="72163"/>
                  <a:pt x="25126" y="70109"/>
                </a:cubicBezTo>
                <a:cubicBezTo>
                  <a:pt x="32270" y="66502"/>
                  <a:pt x="40715" y="65909"/>
                  <a:pt x="46969" y="60591"/>
                </a:cubicBezTo>
                <a:cubicBezTo>
                  <a:pt x="47380" y="60225"/>
                  <a:pt x="47038" y="59586"/>
                  <a:pt x="46559" y="59564"/>
                </a:cubicBezTo>
                <a:cubicBezTo>
                  <a:pt x="46437" y="59562"/>
                  <a:pt x="46315" y="59561"/>
                  <a:pt x="46193" y="59561"/>
                </a:cubicBezTo>
                <a:cubicBezTo>
                  <a:pt x="39056" y="59561"/>
                  <a:pt x="31289" y="62183"/>
                  <a:pt x="26016" y="67233"/>
                </a:cubicBezTo>
                <a:cubicBezTo>
                  <a:pt x="26678" y="65201"/>
                  <a:pt x="27340" y="63193"/>
                  <a:pt x="28070" y="61207"/>
                </a:cubicBezTo>
                <a:cubicBezTo>
                  <a:pt x="31950" y="60066"/>
                  <a:pt x="35762" y="58856"/>
                  <a:pt x="39757" y="58080"/>
                </a:cubicBezTo>
                <a:cubicBezTo>
                  <a:pt x="43523" y="57327"/>
                  <a:pt x="47380" y="57030"/>
                  <a:pt x="50872" y="55272"/>
                </a:cubicBezTo>
                <a:cubicBezTo>
                  <a:pt x="51375" y="55021"/>
                  <a:pt x="51169" y="54337"/>
                  <a:pt x="50713" y="54177"/>
                </a:cubicBezTo>
                <a:cubicBezTo>
                  <a:pt x="48232" y="53275"/>
                  <a:pt x="45649" y="52832"/>
                  <a:pt x="43093" y="52832"/>
                </a:cubicBezTo>
                <a:cubicBezTo>
                  <a:pt x="38076" y="52832"/>
                  <a:pt x="33158" y="54540"/>
                  <a:pt x="29303" y="57852"/>
                </a:cubicBezTo>
                <a:cubicBezTo>
                  <a:pt x="30353" y="55090"/>
                  <a:pt x="31471" y="52374"/>
                  <a:pt x="32681" y="49680"/>
                </a:cubicBezTo>
                <a:cubicBezTo>
                  <a:pt x="32749" y="49657"/>
                  <a:pt x="32840" y="49657"/>
                  <a:pt x="32909" y="49612"/>
                </a:cubicBezTo>
                <a:cubicBezTo>
                  <a:pt x="32977" y="49589"/>
                  <a:pt x="33023" y="49566"/>
                  <a:pt x="33069" y="49520"/>
                </a:cubicBezTo>
                <a:cubicBezTo>
                  <a:pt x="33251" y="49452"/>
                  <a:pt x="33320" y="49315"/>
                  <a:pt x="33343" y="49178"/>
                </a:cubicBezTo>
                <a:cubicBezTo>
                  <a:pt x="34051" y="49935"/>
                  <a:pt x="36397" y="50033"/>
                  <a:pt x="38101" y="50033"/>
                </a:cubicBezTo>
                <a:cubicBezTo>
                  <a:pt x="38695" y="50033"/>
                  <a:pt x="39211" y="50021"/>
                  <a:pt x="39552" y="50021"/>
                </a:cubicBezTo>
                <a:cubicBezTo>
                  <a:pt x="39620" y="50021"/>
                  <a:pt x="39681" y="50021"/>
                  <a:pt x="39734" y="50023"/>
                </a:cubicBezTo>
                <a:cubicBezTo>
                  <a:pt x="39886" y="50024"/>
                  <a:pt x="40039" y="50025"/>
                  <a:pt x="40192" y="50025"/>
                </a:cubicBezTo>
                <a:cubicBezTo>
                  <a:pt x="42481" y="50025"/>
                  <a:pt x="44768" y="49864"/>
                  <a:pt x="47015" y="49543"/>
                </a:cubicBezTo>
                <a:cubicBezTo>
                  <a:pt x="51945" y="48836"/>
                  <a:pt x="56670" y="47284"/>
                  <a:pt x="61098" y="45024"/>
                </a:cubicBezTo>
                <a:cubicBezTo>
                  <a:pt x="61646" y="44750"/>
                  <a:pt x="61349" y="43928"/>
                  <a:pt x="60779" y="43905"/>
                </a:cubicBezTo>
                <a:cubicBezTo>
                  <a:pt x="55847" y="43749"/>
                  <a:pt x="50966" y="42279"/>
                  <a:pt x="46021" y="42279"/>
                </a:cubicBezTo>
                <a:cubicBezTo>
                  <a:pt x="45175" y="42279"/>
                  <a:pt x="44327" y="42322"/>
                  <a:pt x="43477" y="42422"/>
                </a:cubicBezTo>
                <a:cubicBezTo>
                  <a:pt x="40008" y="42833"/>
                  <a:pt x="36766" y="44248"/>
                  <a:pt x="34142" y="46507"/>
                </a:cubicBezTo>
                <a:cubicBezTo>
                  <a:pt x="35237" y="44202"/>
                  <a:pt x="36378" y="41920"/>
                  <a:pt x="37588" y="39683"/>
                </a:cubicBezTo>
                <a:cubicBezTo>
                  <a:pt x="37794" y="39295"/>
                  <a:pt x="38022" y="38907"/>
                  <a:pt x="38250" y="38519"/>
                </a:cubicBezTo>
                <a:lnTo>
                  <a:pt x="38273" y="38541"/>
                </a:lnTo>
                <a:cubicBezTo>
                  <a:pt x="38370" y="38595"/>
                  <a:pt x="38467" y="38619"/>
                  <a:pt x="38559" y="38619"/>
                </a:cubicBezTo>
                <a:cubicBezTo>
                  <a:pt x="38662" y="38619"/>
                  <a:pt x="38759" y="38590"/>
                  <a:pt x="38844" y="38541"/>
                </a:cubicBezTo>
                <a:cubicBezTo>
                  <a:pt x="39217" y="38601"/>
                  <a:pt x="39595" y="38626"/>
                  <a:pt x="39976" y="38626"/>
                </a:cubicBezTo>
                <a:cubicBezTo>
                  <a:pt x="41345" y="38626"/>
                  <a:pt x="42750" y="38304"/>
                  <a:pt x="44071" y="38108"/>
                </a:cubicBezTo>
                <a:cubicBezTo>
                  <a:pt x="46810" y="37674"/>
                  <a:pt x="49549" y="37195"/>
                  <a:pt x="52265" y="36601"/>
                </a:cubicBezTo>
                <a:cubicBezTo>
                  <a:pt x="56784" y="35597"/>
                  <a:pt x="61212" y="34068"/>
                  <a:pt x="64590" y="30758"/>
                </a:cubicBezTo>
                <a:cubicBezTo>
                  <a:pt x="65001" y="30370"/>
                  <a:pt x="64682" y="29754"/>
                  <a:pt x="64157" y="29731"/>
                </a:cubicBezTo>
                <a:cubicBezTo>
                  <a:pt x="62426" y="29611"/>
                  <a:pt x="60635" y="29531"/>
                  <a:pt x="58825" y="29531"/>
                </a:cubicBezTo>
                <a:cubicBezTo>
                  <a:pt x="52355" y="29531"/>
                  <a:pt x="45649" y="30559"/>
                  <a:pt x="40601" y="34501"/>
                </a:cubicBezTo>
                <a:cubicBezTo>
                  <a:pt x="42108" y="32036"/>
                  <a:pt x="43705" y="29617"/>
                  <a:pt x="45372" y="27243"/>
                </a:cubicBezTo>
                <a:cubicBezTo>
                  <a:pt x="55050" y="21354"/>
                  <a:pt x="62148" y="11676"/>
                  <a:pt x="65161" y="766"/>
                </a:cubicBezTo>
                <a:cubicBezTo>
                  <a:pt x="65270" y="383"/>
                  <a:pt x="64929" y="1"/>
                  <a:pt x="64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5" name="Google Shape;4995;p62"/>
          <p:cNvGrpSpPr/>
          <p:nvPr/>
        </p:nvGrpSpPr>
        <p:grpSpPr>
          <a:xfrm rot="5400000" flipH="1">
            <a:off x="8159217" y="2478389"/>
            <a:ext cx="1313983" cy="634012"/>
            <a:chOff x="5867000" y="376300"/>
            <a:chExt cx="1185050" cy="571800"/>
          </a:xfrm>
        </p:grpSpPr>
        <p:sp>
          <p:nvSpPr>
            <p:cNvPr id="4996" name="Google Shape;4996;p62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62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62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62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62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62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62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62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62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62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62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62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62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62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62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62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62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62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62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62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6" name="Google Shape;5016;p62"/>
          <p:cNvGrpSpPr/>
          <p:nvPr/>
        </p:nvGrpSpPr>
        <p:grpSpPr>
          <a:xfrm rot="10800000" flipH="1">
            <a:off x="5676742" y="148202"/>
            <a:ext cx="1313983" cy="634012"/>
            <a:chOff x="5867000" y="376300"/>
            <a:chExt cx="1185050" cy="571800"/>
          </a:xfrm>
        </p:grpSpPr>
        <p:sp>
          <p:nvSpPr>
            <p:cNvPr id="5017" name="Google Shape;5017;p62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62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62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62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62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62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62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62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62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62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62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62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62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62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62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62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62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62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62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62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8" name="Google Shape;5038;p62"/>
          <p:cNvGrpSpPr/>
          <p:nvPr/>
        </p:nvGrpSpPr>
        <p:grpSpPr>
          <a:xfrm rot="1001955" flipH="1">
            <a:off x="-404688" y="3650827"/>
            <a:ext cx="1419343" cy="1526778"/>
            <a:chOff x="7605975" y="3020775"/>
            <a:chExt cx="2008100" cy="2160100"/>
          </a:xfrm>
        </p:grpSpPr>
        <p:sp>
          <p:nvSpPr>
            <p:cNvPr id="5039" name="Google Shape;5039;p62"/>
            <p:cNvSpPr/>
            <p:nvPr/>
          </p:nvSpPr>
          <p:spPr>
            <a:xfrm>
              <a:off x="7605975" y="3020775"/>
              <a:ext cx="2008100" cy="2160100"/>
            </a:xfrm>
            <a:custGeom>
              <a:avLst/>
              <a:gdLst/>
              <a:ahLst/>
              <a:cxnLst/>
              <a:rect l="l" t="t" r="r" b="b"/>
              <a:pathLst>
                <a:path w="80324" h="86404" extrusionOk="0">
                  <a:moveTo>
                    <a:pt x="42639" y="1"/>
                  </a:moveTo>
                  <a:lnTo>
                    <a:pt x="42639" y="1"/>
                  </a:lnTo>
                  <a:cubicBezTo>
                    <a:pt x="33166" y="3904"/>
                    <a:pt x="28008" y="13970"/>
                    <a:pt x="23671" y="23260"/>
                  </a:cubicBezTo>
                  <a:cubicBezTo>
                    <a:pt x="22370" y="26067"/>
                    <a:pt x="21046" y="28966"/>
                    <a:pt x="20955" y="32047"/>
                  </a:cubicBezTo>
                  <a:cubicBezTo>
                    <a:pt x="20886" y="34695"/>
                    <a:pt x="21731" y="37274"/>
                    <a:pt x="22552" y="39785"/>
                  </a:cubicBezTo>
                  <a:lnTo>
                    <a:pt x="31500" y="66742"/>
                  </a:lnTo>
                  <a:cubicBezTo>
                    <a:pt x="28738" y="62222"/>
                    <a:pt x="25839" y="57566"/>
                    <a:pt x="21411" y="54713"/>
                  </a:cubicBezTo>
                  <a:cubicBezTo>
                    <a:pt x="19162" y="53260"/>
                    <a:pt x="16401" y="52419"/>
                    <a:pt x="13734" y="52419"/>
                  </a:cubicBezTo>
                  <a:cubicBezTo>
                    <a:pt x="11121" y="52419"/>
                    <a:pt x="8598" y="53226"/>
                    <a:pt x="6734" y="55055"/>
                  </a:cubicBezTo>
                  <a:cubicBezTo>
                    <a:pt x="4840" y="56904"/>
                    <a:pt x="3904" y="59461"/>
                    <a:pt x="3037" y="61949"/>
                  </a:cubicBezTo>
                  <a:cubicBezTo>
                    <a:pt x="1941" y="65167"/>
                    <a:pt x="937" y="68408"/>
                    <a:pt x="1" y="71695"/>
                  </a:cubicBezTo>
                  <a:cubicBezTo>
                    <a:pt x="3653" y="68134"/>
                    <a:pt x="7830" y="64368"/>
                    <a:pt x="12920" y="64254"/>
                  </a:cubicBezTo>
                  <a:cubicBezTo>
                    <a:pt x="13013" y="64252"/>
                    <a:pt x="13104" y="64251"/>
                    <a:pt x="13196" y="64251"/>
                  </a:cubicBezTo>
                  <a:cubicBezTo>
                    <a:pt x="22016" y="64251"/>
                    <a:pt x="26952" y="73976"/>
                    <a:pt x="30792" y="80460"/>
                  </a:cubicBezTo>
                  <a:cubicBezTo>
                    <a:pt x="32093" y="82642"/>
                    <a:pt x="33903" y="86403"/>
                    <a:pt x="36715" y="86403"/>
                  </a:cubicBezTo>
                  <a:cubicBezTo>
                    <a:pt x="37110" y="86403"/>
                    <a:pt x="37524" y="86329"/>
                    <a:pt x="37959" y="86166"/>
                  </a:cubicBezTo>
                  <a:cubicBezTo>
                    <a:pt x="41589" y="84797"/>
                    <a:pt x="42547" y="78246"/>
                    <a:pt x="43689" y="75142"/>
                  </a:cubicBezTo>
                  <a:cubicBezTo>
                    <a:pt x="45766" y="69549"/>
                    <a:pt x="49669" y="64665"/>
                    <a:pt x="54668" y="61401"/>
                  </a:cubicBezTo>
                  <a:cubicBezTo>
                    <a:pt x="56950" y="59917"/>
                    <a:pt x="59529" y="58753"/>
                    <a:pt x="62268" y="58639"/>
                  </a:cubicBezTo>
                  <a:cubicBezTo>
                    <a:pt x="62411" y="58633"/>
                    <a:pt x="62553" y="58631"/>
                    <a:pt x="62695" y="58631"/>
                  </a:cubicBezTo>
                  <a:cubicBezTo>
                    <a:pt x="69026" y="58631"/>
                    <a:pt x="74161" y="64019"/>
                    <a:pt x="80323" y="65783"/>
                  </a:cubicBezTo>
                  <a:cubicBezTo>
                    <a:pt x="77128" y="63432"/>
                    <a:pt x="75119" y="59849"/>
                    <a:pt x="73362" y="56288"/>
                  </a:cubicBezTo>
                  <a:cubicBezTo>
                    <a:pt x="71604" y="52750"/>
                    <a:pt x="69915" y="49052"/>
                    <a:pt x="67130" y="46245"/>
                  </a:cubicBezTo>
                  <a:cubicBezTo>
                    <a:pt x="64965" y="44026"/>
                    <a:pt x="61917" y="42439"/>
                    <a:pt x="58886" y="42439"/>
                  </a:cubicBezTo>
                  <a:cubicBezTo>
                    <a:pt x="58051" y="42439"/>
                    <a:pt x="57216" y="42559"/>
                    <a:pt x="56402" y="42821"/>
                  </a:cubicBezTo>
                  <a:cubicBezTo>
                    <a:pt x="52796" y="43985"/>
                    <a:pt x="50536" y="47477"/>
                    <a:pt x="48687" y="50787"/>
                  </a:cubicBezTo>
                  <a:cubicBezTo>
                    <a:pt x="45560" y="56402"/>
                    <a:pt x="42753" y="62177"/>
                    <a:pt x="40265" y="68089"/>
                  </a:cubicBezTo>
                  <a:cubicBezTo>
                    <a:pt x="39124" y="61515"/>
                    <a:pt x="42091" y="54896"/>
                    <a:pt x="42091" y="48231"/>
                  </a:cubicBezTo>
                  <a:cubicBezTo>
                    <a:pt x="42091" y="39032"/>
                    <a:pt x="36499" y="30336"/>
                    <a:pt x="37457" y="21183"/>
                  </a:cubicBezTo>
                  <a:cubicBezTo>
                    <a:pt x="38233" y="13901"/>
                    <a:pt x="43095" y="7305"/>
                    <a:pt x="4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0" name="Google Shape;5040;p62"/>
            <p:cNvGrpSpPr/>
            <p:nvPr/>
          </p:nvGrpSpPr>
          <p:grpSpPr>
            <a:xfrm>
              <a:off x="7700700" y="3100675"/>
              <a:ext cx="1764425" cy="1795825"/>
              <a:chOff x="3782300" y="2371600"/>
              <a:chExt cx="1764425" cy="1795825"/>
            </a:xfrm>
          </p:grpSpPr>
          <p:sp>
            <p:nvSpPr>
              <p:cNvPr id="5041" name="Google Shape;5041;p62"/>
              <p:cNvSpPr/>
              <p:nvPr/>
            </p:nvSpPr>
            <p:spPr>
              <a:xfrm>
                <a:off x="4386600" y="4059525"/>
                <a:ext cx="3940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73" extrusionOk="0">
                    <a:moveTo>
                      <a:pt x="777" y="0"/>
                    </a:moveTo>
                    <a:cubicBezTo>
                      <a:pt x="526" y="23"/>
                      <a:pt x="298" y="183"/>
                      <a:pt x="206" y="388"/>
                    </a:cubicBezTo>
                    <a:cubicBezTo>
                      <a:pt x="1" y="799"/>
                      <a:pt x="343" y="1256"/>
                      <a:pt x="754" y="1256"/>
                    </a:cubicBezTo>
                    <a:cubicBezTo>
                      <a:pt x="800" y="1267"/>
                      <a:pt x="840" y="1273"/>
                      <a:pt x="880" y="1273"/>
                    </a:cubicBezTo>
                    <a:cubicBezTo>
                      <a:pt x="920" y="1273"/>
                      <a:pt x="960" y="1267"/>
                      <a:pt x="1005" y="1256"/>
                    </a:cubicBezTo>
                    <a:cubicBezTo>
                      <a:pt x="1462" y="1187"/>
                      <a:pt x="1576" y="640"/>
                      <a:pt x="1325" y="297"/>
                    </a:cubicBezTo>
                    <a:cubicBezTo>
                      <a:pt x="1188" y="115"/>
                      <a:pt x="1005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62"/>
              <p:cNvSpPr/>
              <p:nvPr/>
            </p:nvSpPr>
            <p:spPr>
              <a:xfrm>
                <a:off x="4293600" y="3998575"/>
                <a:ext cx="222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49" extrusionOk="0">
                    <a:moveTo>
                      <a:pt x="410" y="1"/>
                    </a:moveTo>
                    <a:cubicBezTo>
                      <a:pt x="340" y="1"/>
                      <a:pt x="269" y="20"/>
                      <a:pt x="206" y="65"/>
                    </a:cubicBezTo>
                    <a:cubicBezTo>
                      <a:pt x="69" y="156"/>
                      <a:pt x="0" y="316"/>
                      <a:pt x="46" y="453"/>
                    </a:cubicBezTo>
                    <a:cubicBezTo>
                      <a:pt x="46" y="453"/>
                      <a:pt x="46" y="475"/>
                      <a:pt x="46" y="475"/>
                    </a:cubicBezTo>
                    <a:cubicBezTo>
                      <a:pt x="46" y="698"/>
                      <a:pt x="225" y="848"/>
                      <a:pt x="440" y="848"/>
                    </a:cubicBezTo>
                    <a:cubicBezTo>
                      <a:pt x="468" y="848"/>
                      <a:pt x="497" y="846"/>
                      <a:pt x="525" y="841"/>
                    </a:cubicBezTo>
                    <a:cubicBezTo>
                      <a:pt x="754" y="795"/>
                      <a:pt x="891" y="544"/>
                      <a:pt x="822" y="316"/>
                    </a:cubicBezTo>
                    <a:cubicBezTo>
                      <a:pt x="773" y="134"/>
                      <a:pt x="592" y="1"/>
                      <a:pt x="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62"/>
              <p:cNvSpPr/>
              <p:nvPr/>
            </p:nvSpPr>
            <p:spPr>
              <a:xfrm>
                <a:off x="4366650" y="3987225"/>
                <a:ext cx="3140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148" extrusionOk="0">
                    <a:moveTo>
                      <a:pt x="644" y="1"/>
                    </a:moveTo>
                    <a:cubicBezTo>
                      <a:pt x="453" y="1"/>
                      <a:pt x="269" y="97"/>
                      <a:pt x="228" y="313"/>
                    </a:cubicBezTo>
                    <a:cubicBezTo>
                      <a:pt x="23" y="496"/>
                      <a:pt x="0" y="815"/>
                      <a:pt x="206" y="998"/>
                    </a:cubicBezTo>
                    <a:cubicBezTo>
                      <a:pt x="308" y="1101"/>
                      <a:pt x="444" y="1148"/>
                      <a:pt x="580" y="1148"/>
                    </a:cubicBezTo>
                    <a:cubicBezTo>
                      <a:pt x="746" y="1148"/>
                      <a:pt x="914" y="1078"/>
                      <a:pt x="1027" y="952"/>
                    </a:cubicBezTo>
                    <a:cubicBezTo>
                      <a:pt x="1233" y="724"/>
                      <a:pt x="1255" y="336"/>
                      <a:pt x="1004" y="131"/>
                    </a:cubicBezTo>
                    <a:cubicBezTo>
                      <a:pt x="911" y="47"/>
                      <a:pt x="776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62"/>
              <p:cNvSpPr/>
              <p:nvPr/>
            </p:nvSpPr>
            <p:spPr>
              <a:xfrm>
                <a:off x="4475050" y="4051875"/>
                <a:ext cx="28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52" extrusionOk="0">
                    <a:moveTo>
                      <a:pt x="635" y="1"/>
                    </a:moveTo>
                    <a:cubicBezTo>
                      <a:pt x="541" y="1"/>
                      <a:pt x="450" y="30"/>
                      <a:pt x="366" y="78"/>
                    </a:cubicBezTo>
                    <a:cubicBezTo>
                      <a:pt x="343" y="78"/>
                      <a:pt x="320" y="101"/>
                      <a:pt x="298" y="101"/>
                    </a:cubicBezTo>
                    <a:cubicBezTo>
                      <a:pt x="1" y="306"/>
                      <a:pt x="1" y="740"/>
                      <a:pt x="298" y="946"/>
                    </a:cubicBezTo>
                    <a:cubicBezTo>
                      <a:pt x="320" y="968"/>
                      <a:pt x="343" y="968"/>
                      <a:pt x="366" y="991"/>
                    </a:cubicBezTo>
                    <a:cubicBezTo>
                      <a:pt x="452" y="1028"/>
                      <a:pt x="544" y="1051"/>
                      <a:pt x="639" y="1051"/>
                    </a:cubicBezTo>
                    <a:cubicBezTo>
                      <a:pt x="721" y="1051"/>
                      <a:pt x="806" y="1034"/>
                      <a:pt x="891" y="991"/>
                    </a:cubicBezTo>
                    <a:cubicBezTo>
                      <a:pt x="1051" y="877"/>
                      <a:pt x="1142" y="717"/>
                      <a:pt x="1142" y="535"/>
                    </a:cubicBezTo>
                    <a:cubicBezTo>
                      <a:pt x="1142" y="352"/>
                      <a:pt x="1051" y="169"/>
                      <a:pt x="891" y="78"/>
                    </a:cubicBezTo>
                    <a:cubicBezTo>
                      <a:pt x="805" y="24"/>
                      <a:pt x="71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62"/>
              <p:cNvSpPr/>
              <p:nvPr/>
            </p:nvSpPr>
            <p:spPr>
              <a:xfrm>
                <a:off x="4267350" y="3878850"/>
                <a:ext cx="31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86" extrusionOk="0">
                    <a:moveTo>
                      <a:pt x="531" y="0"/>
                    </a:moveTo>
                    <a:cubicBezTo>
                      <a:pt x="457" y="0"/>
                      <a:pt x="384" y="18"/>
                      <a:pt x="320" y="60"/>
                    </a:cubicBezTo>
                    <a:cubicBezTo>
                      <a:pt x="252" y="106"/>
                      <a:pt x="206" y="152"/>
                      <a:pt x="160" y="197"/>
                    </a:cubicBezTo>
                    <a:cubicBezTo>
                      <a:pt x="137" y="220"/>
                      <a:pt x="137" y="220"/>
                      <a:pt x="137" y="220"/>
                    </a:cubicBezTo>
                    <a:cubicBezTo>
                      <a:pt x="115" y="243"/>
                      <a:pt x="115" y="266"/>
                      <a:pt x="92" y="266"/>
                    </a:cubicBezTo>
                    <a:lnTo>
                      <a:pt x="115" y="266"/>
                    </a:lnTo>
                    <a:cubicBezTo>
                      <a:pt x="46" y="357"/>
                      <a:pt x="0" y="471"/>
                      <a:pt x="0" y="585"/>
                    </a:cubicBezTo>
                    <a:cubicBezTo>
                      <a:pt x="13" y="674"/>
                      <a:pt x="19" y="721"/>
                      <a:pt x="17" y="721"/>
                    </a:cubicBezTo>
                    <a:cubicBezTo>
                      <a:pt x="16" y="721"/>
                      <a:pt x="11" y="692"/>
                      <a:pt x="0" y="631"/>
                    </a:cubicBezTo>
                    <a:lnTo>
                      <a:pt x="0" y="631"/>
                    </a:lnTo>
                    <a:cubicBezTo>
                      <a:pt x="0" y="699"/>
                      <a:pt x="23" y="768"/>
                      <a:pt x="46" y="836"/>
                    </a:cubicBezTo>
                    <a:cubicBezTo>
                      <a:pt x="92" y="950"/>
                      <a:pt x="183" y="1042"/>
                      <a:pt x="274" y="1087"/>
                    </a:cubicBezTo>
                    <a:cubicBezTo>
                      <a:pt x="379" y="1155"/>
                      <a:pt x="492" y="1186"/>
                      <a:pt x="603" y="1186"/>
                    </a:cubicBezTo>
                    <a:cubicBezTo>
                      <a:pt x="829" y="1186"/>
                      <a:pt x="1050" y="1058"/>
                      <a:pt x="1187" y="859"/>
                    </a:cubicBezTo>
                    <a:cubicBezTo>
                      <a:pt x="1279" y="699"/>
                      <a:pt x="1279" y="471"/>
                      <a:pt x="1187" y="334"/>
                    </a:cubicBezTo>
                    <a:cubicBezTo>
                      <a:pt x="1187" y="334"/>
                      <a:pt x="1165" y="311"/>
                      <a:pt x="1165" y="311"/>
                    </a:cubicBezTo>
                    <a:cubicBezTo>
                      <a:pt x="1073" y="174"/>
                      <a:pt x="936" y="83"/>
                      <a:pt x="777" y="60"/>
                    </a:cubicBezTo>
                    <a:cubicBezTo>
                      <a:pt x="703" y="24"/>
                      <a:pt x="617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62"/>
              <p:cNvSpPr/>
              <p:nvPr/>
            </p:nvSpPr>
            <p:spPr>
              <a:xfrm>
                <a:off x="4364350" y="3880925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62"/>
              <p:cNvSpPr/>
              <p:nvPr/>
            </p:nvSpPr>
            <p:spPr>
              <a:xfrm>
                <a:off x="4324425" y="393170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3" y="1"/>
                    </a:moveTo>
                    <a:cubicBezTo>
                      <a:pt x="0" y="1"/>
                      <a:pt x="0" y="891"/>
                      <a:pt x="593" y="891"/>
                    </a:cubicBezTo>
                    <a:cubicBezTo>
                      <a:pt x="1164" y="891"/>
                      <a:pt x="1164" y="1"/>
                      <a:pt x="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62"/>
              <p:cNvSpPr/>
              <p:nvPr/>
            </p:nvSpPr>
            <p:spPr>
              <a:xfrm>
                <a:off x="4164075" y="3873075"/>
                <a:ext cx="257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59" extrusionOk="0">
                    <a:moveTo>
                      <a:pt x="511" y="0"/>
                    </a:moveTo>
                    <a:cubicBezTo>
                      <a:pt x="348" y="0"/>
                      <a:pt x="183" y="74"/>
                      <a:pt x="114" y="223"/>
                    </a:cubicBezTo>
                    <a:cubicBezTo>
                      <a:pt x="91" y="314"/>
                      <a:pt x="46" y="405"/>
                      <a:pt x="23" y="520"/>
                    </a:cubicBezTo>
                    <a:cubicBezTo>
                      <a:pt x="0" y="702"/>
                      <a:pt x="23" y="885"/>
                      <a:pt x="160" y="1022"/>
                    </a:cubicBezTo>
                    <a:cubicBezTo>
                      <a:pt x="251" y="1113"/>
                      <a:pt x="365" y="1159"/>
                      <a:pt x="502" y="1159"/>
                    </a:cubicBezTo>
                    <a:cubicBezTo>
                      <a:pt x="639" y="1159"/>
                      <a:pt x="776" y="1113"/>
                      <a:pt x="867" y="1022"/>
                    </a:cubicBezTo>
                    <a:cubicBezTo>
                      <a:pt x="1004" y="885"/>
                      <a:pt x="1027" y="702"/>
                      <a:pt x="1004" y="520"/>
                    </a:cubicBezTo>
                    <a:cubicBezTo>
                      <a:pt x="982" y="405"/>
                      <a:pt x="936" y="314"/>
                      <a:pt x="890" y="223"/>
                    </a:cubicBezTo>
                    <a:cubicBezTo>
                      <a:pt x="833" y="74"/>
                      <a:pt x="673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62"/>
              <p:cNvSpPr/>
              <p:nvPr/>
            </p:nvSpPr>
            <p:spPr>
              <a:xfrm>
                <a:off x="4131550" y="3767500"/>
                <a:ext cx="268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77" extrusionOk="0">
                    <a:moveTo>
                      <a:pt x="536" y="1"/>
                    </a:moveTo>
                    <a:cubicBezTo>
                      <a:pt x="360" y="1"/>
                      <a:pt x="183" y="98"/>
                      <a:pt x="114" y="292"/>
                    </a:cubicBezTo>
                    <a:cubicBezTo>
                      <a:pt x="114" y="337"/>
                      <a:pt x="114" y="360"/>
                      <a:pt x="91" y="406"/>
                    </a:cubicBezTo>
                    <a:cubicBezTo>
                      <a:pt x="0" y="680"/>
                      <a:pt x="251" y="976"/>
                      <a:pt x="548" y="976"/>
                    </a:cubicBezTo>
                    <a:cubicBezTo>
                      <a:pt x="822" y="976"/>
                      <a:pt x="1073" y="680"/>
                      <a:pt x="982" y="406"/>
                    </a:cubicBezTo>
                    <a:cubicBezTo>
                      <a:pt x="959" y="360"/>
                      <a:pt x="959" y="337"/>
                      <a:pt x="959" y="292"/>
                    </a:cubicBezTo>
                    <a:cubicBezTo>
                      <a:pt x="890" y="98"/>
                      <a:pt x="713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62"/>
              <p:cNvSpPr/>
              <p:nvPr/>
            </p:nvSpPr>
            <p:spPr>
              <a:xfrm>
                <a:off x="4205725" y="3804450"/>
                <a:ext cx="274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28" extrusionOk="0">
                    <a:moveTo>
                      <a:pt x="548" y="1"/>
                    </a:moveTo>
                    <a:cubicBezTo>
                      <a:pt x="297" y="1"/>
                      <a:pt x="137" y="183"/>
                      <a:pt x="69" y="411"/>
                    </a:cubicBezTo>
                    <a:cubicBezTo>
                      <a:pt x="0" y="708"/>
                      <a:pt x="229" y="1028"/>
                      <a:pt x="548" y="1028"/>
                    </a:cubicBezTo>
                    <a:cubicBezTo>
                      <a:pt x="868" y="1028"/>
                      <a:pt x="1096" y="708"/>
                      <a:pt x="1027" y="411"/>
                    </a:cubicBezTo>
                    <a:cubicBezTo>
                      <a:pt x="959" y="183"/>
                      <a:pt x="79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62"/>
              <p:cNvSpPr/>
              <p:nvPr/>
            </p:nvSpPr>
            <p:spPr>
              <a:xfrm>
                <a:off x="4295300" y="3785050"/>
                <a:ext cx="291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914" extrusionOk="0">
                    <a:moveTo>
                      <a:pt x="572" y="0"/>
                    </a:moveTo>
                    <a:cubicBezTo>
                      <a:pt x="1" y="0"/>
                      <a:pt x="1" y="913"/>
                      <a:pt x="572" y="913"/>
                    </a:cubicBezTo>
                    <a:cubicBezTo>
                      <a:pt x="1165" y="913"/>
                      <a:pt x="1165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62"/>
              <p:cNvSpPr/>
              <p:nvPr/>
            </p:nvSpPr>
            <p:spPr>
              <a:xfrm>
                <a:off x="4233100" y="3732050"/>
                <a:ext cx="26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28" y="0"/>
                    </a:moveTo>
                    <a:cubicBezTo>
                      <a:pt x="587" y="0"/>
                      <a:pt x="545" y="7"/>
                      <a:pt x="503" y="21"/>
                    </a:cubicBezTo>
                    <a:cubicBezTo>
                      <a:pt x="480" y="21"/>
                      <a:pt x="435" y="43"/>
                      <a:pt x="412" y="43"/>
                    </a:cubicBezTo>
                    <a:cubicBezTo>
                      <a:pt x="1" y="157"/>
                      <a:pt x="1" y="751"/>
                      <a:pt x="412" y="842"/>
                    </a:cubicBezTo>
                    <a:cubicBezTo>
                      <a:pt x="435" y="865"/>
                      <a:pt x="480" y="865"/>
                      <a:pt x="503" y="888"/>
                    </a:cubicBezTo>
                    <a:cubicBezTo>
                      <a:pt x="542" y="901"/>
                      <a:pt x="582" y="907"/>
                      <a:pt x="621" y="907"/>
                    </a:cubicBezTo>
                    <a:cubicBezTo>
                      <a:pt x="856" y="907"/>
                      <a:pt x="1074" y="689"/>
                      <a:pt x="1074" y="454"/>
                    </a:cubicBezTo>
                    <a:cubicBezTo>
                      <a:pt x="1074" y="203"/>
                      <a:pt x="860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62"/>
              <p:cNvSpPr/>
              <p:nvPr/>
            </p:nvSpPr>
            <p:spPr>
              <a:xfrm>
                <a:off x="4127550" y="365210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0" y="0"/>
                      <a:pt x="0" y="913"/>
                      <a:pt x="594" y="913"/>
                    </a:cubicBezTo>
                    <a:cubicBezTo>
                      <a:pt x="1164" y="913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62"/>
              <p:cNvSpPr/>
              <p:nvPr/>
            </p:nvSpPr>
            <p:spPr>
              <a:xfrm>
                <a:off x="3962625" y="37131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65" y="913"/>
                      <a:pt x="1165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62"/>
              <p:cNvSpPr/>
              <p:nvPr/>
            </p:nvSpPr>
            <p:spPr>
              <a:xfrm>
                <a:off x="4045375" y="365722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65" y="914"/>
                      <a:pt x="1165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62"/>
              <p:cNvSpPr/>
              <p:nvPr/>
            </p:nvSpPr>
            <p:spPr>
              <a:xfrm>
                <a:off x="4043100" y="3761650"/>
                <a:ext cx="2855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1" y="891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62"/>
              <p:cNvSpPr/>
              <p:nvPr/>
            </p:nvSpPr>
            <p:spPr>
              <a:xfrm>
                <a:off x="4081900" y="3846100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617" y="1"/>
                    </a:moveTo>
                    <a:cubicBezTo>
                      <a:pt x="0" y="1"/>
                      <a:pt x="0" y="937"/>
                      <a:pt x="617" y="937"/>
                    </a:cubicBezTo>
                    <a:cubicBezTo>
                      <a:pt x="1210" y="937"/>
                      <a:pt x="1210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62"/>
              <p:cNvSpPr/>
              <p:nvPr/>
            </p:nvSpPr>
            <p:spPr>
              <a:xfrm>
                <a:off x="3957500" y="38706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94" y="0"/>
                    </a:moveTo>
                    <a:cubicBezTo>
                      <a:pt x="23" y="0"/>
                      <a:pt x="0" y="890"/>
                      <a:pt x="594" y="890"/>
                    </a:cubicBezTo>
                    <a:cubicBezTo>
                      <a:pt x="1164" y="890"/>
                      <a:pt x="1164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62"/>
              <p:cNvSpPr/>
              <p:nvPr/>
            </p:nvSpPr>
            <p:spPr>
              <a:xfrm>
                <a:off x="3974625" y="3776975"/>
                <a:ext cx="251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921" extrusionOk="0">
                    <a:moveTo>
                      <a:pt x="552" y="0"/>
                    </a:moveTo>
                    <a:cubicBezTo>
                      <a:pt x="506" y="0"/>
                      <a:pt x="458" y="8"/>
                      <a:pt x="411" y="27"/>
                    </a:cubicBezTo>
                    <a:cubicBezTo>
                      <a:pt x="388" y="27"/>
                      <a:pt x="342" y="50"/>
                      <a:pt x="320" y="72"/>
                    </a:cubicBezTo>
                    <a:cubicBezTo>
                      <a:pt x="160" y="141"/>
                      <a:pt x="0" y="255"/>
                      <a:pt x="23" y="460"/>
                    </a:cubicBezTo>
                    <a:cubicBezTo>
                      <a:pt x="23" y="666"/>
                      <a:pt x="137" y="780"/>
                      <a:pt x="320" y="871"/>
                    </a:cubicBezTo>
                    <a:cubicBezTo>
                      <a:pt x="342" y="871"/>
                      <a:pt x="388" y="894"/>
                      <a:pt x="411" y="894"/>
                    </a:cubicBezTo>
                    <a:cubicBezTo>
                      <a:pt x="458" y="912"/>
                      <a:pt x="506" y="921"/>
                      <a:pt x="552" y="921"/>
                    </a:cubicBezTo>
                    <a:cubicBezTo>
                      <a:pt x="795" y="921"/>
                      <a:pt x="1004" y="691"/>
                      <a:pt x="1004" y="460"/>
                    </a:cubicBezTo>
                    <a:cubicBezTo>
                      <a:pt x="1004" y="230"/>
                      <a:pt x="795" y="0"/>
                      <a:pt x="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62"/>
              <p:cNvSpPr/>
              <p:nvPr/>
            </p:nvSpPr>
            <p:spPr>
              <a:xfrm>
                <a:off x="3873550" y="3804075"/>
                <a:ext cx="292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68" extrusionOk="0">
                    <a:moveTo>
                      <a:pt x="650" y="0"/>
                    </a:moveTo>
                    <a:cubicBezTo>
                      <a:pt x="498" y="0"/>
                      <a:pt x="346" y="77"/>
                      <a:pt x="254" y="221"/>
                    </a:cubicBezTo>
                    <a:cubicBezTo>
                      <a:pt x="231" y="244"/>
                      <a:pt x="208" y="289"/>
                      <a:pt x="186" y="335"/>
                    </a:cubicBezTo>
                    <a:cubicBezTo>
                      <a:pt x="0" y="613"/>
                      <a:pt x="267" y="967"/>
                      <a:pt x="557" y="967"/>
                    </a:cubicBezTo>
                    <a:cubicBezTo>
                      <a:pt x="624" y="967"/>
                      <a:pt x="692" y="948"/>
                      <a:pt x="756" y="906"/>
                    </a:cubicBezTo>
                    <a:lnTo>
                      <a:pt x="870" y="837"/>
                    </a:lnTo>
                    <a:cubicBezTo>
                      <a:pt x="1121" y="677"/>
                      <a:pt x="1167" y="335"/>
                      <a:pt x="962" y="130"/>
                    </a:cubicBezTo>
                    <a:cubicBezTo>
                      <a:pt x="874" y="42"/>
                      <a:pt x="762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62"/>
              <p:cNvSpPr/>
              <p:nvPr/>
            </p:nvSpPr>
            <p:spPr>
              <a:xfrm>
                <a:off x="3859350" y="389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1"/>
                    </a:moveTo>
                    <a:cubicBezTo>
                      <a:pt x="0" y="1"/>
                      <a:pt x="0" y="891"/>
                      <a:pt x="571" y="891"/>
                    </a:cubicBezTo>
                    <a:cubicBezTo>
                      <a:pt x="1142" y="891"/>
                      <a:pt x="1164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62"/>
              <p:cNvSpPr/>
              <p:nvPr/>
            </p:nvSpPr>
            <p:spPr>
              <a:xfrm>
                <a:off x="3782300" y="391572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2" y="0"/>
                    </a:moveTo>
                    <a:cubicBezTo>
                      <a:pt x="1" y="0"/>
                      <a:pt x="1" y="891"/>
                      <a:pt x="572" y="891"/>
                    </a:cubicBezTo>
                    <a:cubicBezTo>
                      <a:pt x="1142" y="891"/>
                      <a:pt x="1142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62"/>
              <p:cNvSpPr/>
              <p:nvPr/>
            </p:nvSpPr>
            <p:spPr>
              <a:xfrm>
                <a:off x="3782875" y="3833550"/>
                <a:ext cx="28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868" extrusionOk="0">
                    <a:moveTo>
                      <a:pt x="549" y="1"/>
                    </a:moveTo>
                    <a:cubicBezTo>
                      <a:pt x="1" y="1"/>
                      <a:pt x="1" y="868"/>
                      <a:pt x="549" y="868"/>
                    </a:cubicBezTo>
                    <a:cubicBezTo>
                      <a:pt x="1119" y="868"/>
                      <a:pt x="111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62"/>
              <p:cNvSpPr/>
              <p:nvPr/>
            </p:nvSpPr>
            <p:spPr>
              <a:xfrm>
                <a:off x="3827400" y="3742250"/>
                <a:ext cx="23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1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36" y="731"/>
                      <a:pt x="936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62"/>
              <p:cNvSpPr/>
              <p:nvPr/>
            </p:nvSpPr>
            <p:spPr>
              <a:xfrm>
                <a:off x="3889025" y="366065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1"/>
                    </a:moveTo>
                    <a:cubicBezTo>
                      <a:pt x="0" y="1"/>
                      <a:pt x="0" y="868"/>
                      <a:pt x="548" y="868"/>
                    </a:cubicBezTo>
                    <a:cubicBezTo>
                      <a:pt x="1119" y="868"/>
                      <a:pt x="1119" y="1"/>
                      <a:pt x="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62"/>
              <p:cNvSpPr/>
              <p:nvPr/>
            </p:nvSpPr>
            <p:spPr>
              <a:xfrm>
                <a:off x="3905000" y="3729700"/>
                <a:ext cx="279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68" extrusionOk="0">
                    <a:moveTo>
                      <a:pt x="548" y="0"/>
                    </a:moveTo>
                    <a:cubicBezTo>
                      <a:pt x="0" y="0"/>
                      <a:pt x="0" y="868"/>
                      <a:pt x="548" y="868"/>
                    </a:cubicBezTo>
                    <a:cubicBezTo>
                      <a:pt x="1119" y="868"/>
                      <a:pt x="1119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62"/>
              <p:cNvSpPr/>
              <p:nvPr/>
            </p:nvSpPr>
            <p:spPr>
              <a:xfrm>
                <a:off x="4445375" y="4128225"/>
                <a:ext cx="304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33" extrusionOk="0">
                    <a:moveTo>
                      <a:pt x="624" y="1"/>
                    </a:moveTo>
                    <a:cubicBezTo>
                      <a:pt x="554" y="1"/>
                      <a:pt x="482" y="19"/>
                      <a:pt x="412" y="60"/>
                    </a:cubicBezTo>
                    <a:cubicBezTo>
                      <a:pt x="343" y="106"/>
                      <a:pt x="275" y="151"/>
                      <a:pt x="206" y="220"/>
                    </a:cubicBezTo>
                    <a:cubicBezTo>
                      <a:pt x="24" y="402"/>
                      <a:pt x="1" y="722"/>
                      <a:pt x="206" y="904"/>
                    </a:cubicBezTo>
                    <a:cubicBezTo>
                      <a:pt x="301" y="987"/>
                      <a:pt x="426" y="1033"/>
                      <a:pt x="549" y="1033"/>
                    </a:cubicBezTo>
                    <a:cubicBezTo>
                      <a:pt x="665" y="1033"/>
                      <a:pt x="780" y="993"/>
                      <a:pt x="868" y="904"/>
                    </a:cubicBezTo>
                    <a:cubicBezTo>
                      <a:pt x="937" y="836"/>
                      <a:pt x="982" y="745"/>
                      <a:pt x="1028" y="676"/>
                    </a:cubicBezTo>
                    <a:cubicBezTo>
                      <a:pt x="1215" y="377"/>
                      <a:pt x="942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62"/>
              <p:cNvSpPr/>
              <p:nvPr/>
            </p:nvSpPr>
            <p:spPr>
              <a:xfrm>
                <a:off x="4337550" y="4068150"/>
                <a:ext cx="26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40" extrusionOk="0">
                    <a:moveTo>
                      <a:pt x="605" y="0"/>
                    </a:moveTo>
                    <a:cubicBezTo>
                      <a:pt x="499" y="0"/>
                      <a:pt x="392" y="41"/>
                      <a:pt x="297" y="112"/>
                    </a:cubicBezTo>
                    <a:cubicBezTo>
                      <a:pt x="274" y="158"/>
                      <a:pt x="228" y="180"/>
                      <a:pt x="183" y="203"/>
                    </a:cubicBezTo>
                    <a:cubicBezTo>
                      <a:pt x="0" y="340"/>
                      <a:pt x="23" y="683"/>
                      <a:pt x="183" y="820"/>
                    </a:cubicBezTo>
                    <a:cubicBezTo>
                      <a:pt x="268" y="893"/>
                      <a:pt x="393" y="940"/>
                      <a:pt x="515" y="940"/>
                    </a:cubicBezTo>
                    <a:cubicBezTo>
                      <a:pt x="621" y="940"/>
                      <a:pt x="725" y="904"/>
                      <a:pt x="799" y="820"/>
                    </a:cubicBezTo>
                    <a:cubicBezTo>
                      <a:pt x="822" y="774"/>
                      <a:pt x="845" y="728"/>
                      <a:pt x="890" y="705"/>
                    </a:cubicBezTo>
                    <a:cubicBezTo>
                      <a:pt x="1004" y="523"/>
                      <a:pt x="1050" y="272"/>
                      <a:pt x="890" y="112"/>
                    </a:cubicBezTo>
                    <a:cubicBezTo>
                      <a:pt x="802" y="35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62"/>
              <p:cNvSpPr/>
              <p:nvPr/>
            </p:nvSpPr>
            <p:spPr>
              <a:xfrm>
                <a:off x="4577200" y="4037850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1" y="0"/>
                      <a:pt x="1" y="913"/>
                      <a:pt x="571" y="913"/>
                    </a:cubicBezTo>
                    <a:cubicBezTo>
                      <a:pt x="1165" y="913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62"/>
              <p:cNvSpPr/>
              <p:nvPr/>
            </p:nvSpPr>
            <p:spPr>
              <a:xfrm>
                <a:off x="4537250" y="4101750"/>
                <a:ext cx="291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891" extrusionOk="0">
                    <a:moveTo>
                      <a:pt x="571" y="0"/>
                    </a:moveTo>
                    <a:cubicBezTo>
                      <a:pt x="1" y="0"/>
                      <a:pt x="1" y="891"/>
                      <a:pt x="571" y="891"/>
                    </a:cubicBezTo>
                    <a:cubicBezTo>
                      <a:pt x="1165" y="891"/>
                      <a:pt x="1165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62"/>
              <p:cNvSpPr/>
              <p:nvPr/>
            </p:nvSpPr>
            <p:spPr>
              <a:xfrm>
                <a:off x="4643975" y="4143400"/>
                <a:ext cx="291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61" extrusionOk="0">
                    <a:moveTo>
                      <a:pt x="685" y="1"/>
                    </a:moveTo>
                    <a:cubicBezTo>
                      <a:pt x="571" y="1"/>
                      <a:pt x="457" y="24"/>
                      <a:pt x="343" y="46"/>
                    </a:cubicBezTo>
                    <a:cubicBezTo>
                      <a:pt x="160" y="115"/>
                      <a:pt x="0" y="275"/>
                      <a:pt x="23" y="480"/>
                    </a:cubicBezTo>
                    <a:cubicBezTo>
                      <a:pt x="23" y="685"/>
                      <a:pt x="160" y="845"/>
                      <a:pt x="343" y="914"/>
                    </a:cubicBezTo>
                    <a:cubicBezTo>
                      <a:pt x="457" y="959"/>
                      <a:pt x="571" y="959"/>
                      <a:pt x="685" y="959"/>
                    </a:cubicBezTo>
                    <a:cubicBezTo>
                      <a:pt x="696" y="960"/>
                      <a:pt x="706" y="961"/>
                      <a:pt x="717" y="961"/>
                    </a:cubicBezTo>
                    <a:cubicBezTo>
                      <a:pt x="955" y="961"/>
                      <a:pt x="1164" y="720"/>
                      <a:pt x="1164" y="480"/>
                    </a:cubicBezTo>
                    <a:cubicBezTo>
                      <a:pt x="1141" y="229"/>
                      <a:pt x="93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62"/>
              <p:cNvSpPr/>
              <p:nvPr/>
            </p:nvSpPr>
            <p:spPr>
              <a:xfrm>
                <a:off x="4669650" y="4068575"/>
                <a:ext cx="30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27" extrusionOk="0">
                    <a:moveTo>
                      <a:pt x="688" y="1"/>
                    </a:moveTo>
                    <a:cubicBezTo>
                      <a:pt x="560" y="1"/>
                      <a:pt x="436" y="47"/>
                      <a:pt x="343" y="141"/>
                    </a:cubicBezTo>
                    <a:cubicBezTo>
                      <a:pt x="274" y="232"/>
                      <a:pt x="183" y="323"/>
                      <a:pt x="137" y="437"/>
                    </a:cubicBezTo>
                    <a:cubicBezTo>
                      <a:pt x="0" y="688"/>
                      <a:pt x="69" y="1031"/>
                      <a:pt x="320" y="1168"/>
                    </a:cubicBezTo>
                    <a:cubicBezTo>
                      <a:pt x="404" y="1206"/>
                      <a:pt x="497" y="1226"/>
                      <a:pt x="590" y="1226"/>
                    </a:cubicBezTo>
                    <a:cubicBezTo>
                      <a:pt x="776" y="1226"/>
                      <a:pt x="959" y="1145"/>
                      <a:pt x="1050" y="962"/>
                    </a:cubicBezTo>
                    <a:cubicBezTo>
                      <a:pt x="1073" y="939"/>
                      <a:pt x="1073" y="894"/>
                      <a:pt x="1096" y="871"/>
                    </a:cubicBezTo>
                    <a:cubicBezTo>
                      <a:pt x="1120" y="822"/>
                      <a:pt x="1132" y="799"/>
                      <a:pt x="1130" y="799"/>
                    </a:cubicBezTo>
                    <a:lnTo>
                      <a:pt x="1130" y="799"/>
                    </a:lnTo>
                    <a:cubicBezTo>
                      <a:pt x="1128" y="799"/>
                      <a:pt x="1117" y="816"/>
                      <a:pt x="1096" y="848"/>
                    </a:cubicBezTo>
                    <a:cubicBezTo>
                      <a:pt x="1142" y="757"/>
                      <a:pt x="1164" y="711"/>
                      <a:pt x="1187" y="620"/>
                    </a:cubicBezTo>
                    <a:cubicBezTo>
                      <a:pt x="1210" y="414"/>
                      <a:pt x="1164" y="163"/>
                      <a:pt x="959" y="72"/>
                    </a:cubicBezTo>
                    <a:cubicBezTo>
                      <a:pt x="873" y="25"/>
                      <a:pt x="780" y="1"/>
                      <a:pt x="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62"/>
              <p:cNvSpPr/>
              <p:nvPr/>
            </p:nvSpPr>
            <p:spPr>
              <a:xfrm>
                <a:off x="4514300" y="3964000"/>
                <a:ext cx="326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99" extrusionOk="0">
                    <a:moveTo>
                      <a:pt x="686" y="1"/>
                    </a:moveTo>
                    <a:cubicBezTo>
                      <a:pt x="594" y="1"/>
                      <a:pt x="503" y="24"/>
                      <a:pt x="417" y="78"/>
                    </a:cubicBezTo>
                    <a:cubicBezTo>
                      <a:pt x="211" y="192"/>
                      <a:pt x="143" y="375"/>
                      <a:pt x="120" y="580"/>
                    </a:cubicBezTo>
                    <a:lnTo>
                      <a:pt x="120" y="489"/>
                    </a:lnTo>
                    <a:lnTo>
                      <a:pt x="120" y="489"/>
                    </a:lnTo>
                    <a:cubicBezTo>
                      <a:pt x="0" y="809"/>
                      <a:pt x="335" y="1199"/>
                      <a:pt x="666" y="1199"/>
                    </a:cubicBezTo>
                    <a:cubicBezTo>
                      <a:pt x="713" y="1199"/>
                      <a:pt x="759" y="1191"/>
                      <a:pt x="805" y="1174"/>
                    </a:cubicBezTo>
                    <a:lnTo>
                      <a:pt x="713" y="1174"/>
                    </a:lnTo>
                    <a:cubicBezTo>
                      <a:pt x="919" y="1151"/>
                      <a:pt x="1101" y="1060"/>
                      <a:pt x="1216" y="877"/>
                    </a:cubicBezTo>
                    <a:cubicBezTo>
                      <a:pt x="1307" y="694"/>
                      <a:pt x="1307" y="489"/>
                      <a:pt x="1216" y="284"/>
                    </a:cubicBezTo>
                    <a:cubicBezTo>
                      <a:pt x="1170" y="215"/>
                      <a:pt x="1079" y="124"/>
                      <a:pt x="987" y="78"/>
                    </a:cubicBezTo>
                    <a:cubicBezTo>
                      <a:pt x="891" y="30"/>
                      <a:pt x="788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62"/>
              <p:cNvSpPr/>
              <p:nvPr/>
            </p:nvSpPr>
            <p:spPr>
              <a:xfrm>
                <a:off x="4758100" y="4100600"/>
                <a:ext cx="285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14" extrusionOk="0">
                    <a:moveTo>
                      <a:pt x="571" y="1"/>
                    </a:moveTo>
                    <a:cubicBezTo>
                      <a:pt x="0" y="1"/>
                      <a:pt x="0" y="914"/>
                      <a:pt x="571" y="914"/>
                    </a:cubicBezTo>
                    <a:cubicBezTo>
                      <a:pt x="1142" y="914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62"/>
              <p:cNvSpPr/>
              <p:nvPr/>
            </p:nvSpPr>
            <p:spPr>
              <a:xfrm>
                <a:off x="4743250" y="3986975"/>
                <a:ext cx="3027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23" extrusionOk="0">
                    <a:moveTo>
                      <a:pt x="583" y="0"/>
                    </a:moveTo>
                    <a:cubicBezTo>
                      <a:pt x="563" y="0"/>
                      <a:pt x="544" y="1"/>
                      <a:pt x="526" y="4"/>
                    </a:cubicBezTo>
                    <a:cubicBezTo>
                      <a:pt x="320" y="26"/>
                      <a:pt x="115" y="186"/>
                      <a:pt x="69" y="392"/>
                    </a:cubicBezTo>
                    <a:cubicBezTo>
                      <a:pt x="69" y="414"/>
                      <a:pt x="69" y="414"/>
                      <a:pt x="69" y="414"/>
                    </a:cubicBezTo>
                    <a:cubicBezTo>
                      <a:pt x="1" y="734"/>
                      <a:pt x="161" y="985"/>
                      <a:pt x="457" y="1099"/>
                    </a:cubicBezTo>
                    <a:cubicBezTo>
                      <a:pt x="498" y="1115"/>
                      <a:pt x="547" y="1123"/>
                      <a:pt x="598" y="1123"/>
                    </a:cubicBezTo>
                    <a:cubicBezTo>
                      <a:pt x="692" y="1123"/>
                      <a:pt x="794" y="1098"/>
                      <a:pt x="868" y="1054"/>
                    </a:cubicBezTo>
                    <a:cubicBezTo>
                      <a:pt x="1142" y="871"/>
                      <a:pt x="1211" y="574"/>
                      <a:pt x="1074" y="300"/>
                    </a:cubicBezTo>
                    <a:lnTo>
                      <a:pt x="1051" y="255"/>
                    </a:lnTo>
                    <a:cubicBezTo>
                      <a:pt x="969" y="91"/>
                      <a:pt x="757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62"/>
              <p:cNvSpPr/>
              <p:nvPr/>
            </p:nvSpPr>
            <p:spPr>
              <a:xfrm>
                <a:off x="4847125" y="3943250"/>
                <a:ext cx="285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77" extrusionOk="0">
                    <a:moveTo>
                      <a:pt x="559" y="1"/>
                    </a:moveTo>
                    <a:cubicBezTo>
                      <a:pt x="411" y="1"/>
                      <a:pt x="262" y="75"/>
                      <a:pt x="183" y="223"/>
                    </a:cubicBezTo>
                    <a:cubicBezTo>
                      <a:pt x="160" y="269"/>
                      <a:pt x="137" y="337"/>
                      <a:pt x="114" y="383"/>
                    </a:cubicBezTo>
                    <a:cubicBezTo>
                      <a:pt x="0" y="680"/>
                      <a:pt x="274" y="977"/>
                      <a:pt x="571" y="977"/>
                    </a:cubicBezTo>
                    <a:cubicBezTo>
                      <a:pt x="845" y="977"/>
                      <a:pt x="1141" y="680"/>
                      <a:pt x="1004" y="383"/>
                    </a:cubicBezTo>
                    <a:cubicBezTo>
                      <a:pt x="981" y="337"/>
                      <a:pt x="959" y="269"/>
                      <a:pt x="936" y="223"/>
                    </a:cubicBezTo>
                    <a:cubicBezTo>
                      <a:pt x="856" y="75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62"/>
              <p:cNvSpPr/>
              <p:nvPr/>
            </p:nvSpPr>
            <p:spPr>
              <a:xfrm>
                <a:off x="4773500" y="38592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1"/>
                    </a:moveTo>
                    <a:cubicBezTo>
                      <a:pt x="1" y="1"/>
                      <a:pt x="1" y="937"/>
                      <a:pt x="594" y="937"/>
                    </a:cubicBezTo>
                    <a:cubicBezTo>
                      <a:pt x="1187" y="937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62"/>
              <p:cNvSpPr/>
              <p:nvPr/>
            </p:nvSpPr>
            <p:spPr>
              <a:xfrm>
                <a:off x="4879075" y="3845100"/>
                <a:ext cx="262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40" extrusionOk="0">
                    <a:moveTo>
                      <a:pt x="543" y="1"/>
                    </a:moveTo>
                    <a:cubicBezTo>
                      <a:pt x="448" y="1"/>
                      <a:pt x="357" y="31"/>
                      <a:pt x="274" y="86"/>
                    </a:cubicBezTo>
                    <a:cubicBezTo>
                      <a:pt x="274" y="86"/>
                      <a:pt x="274" y="86"/>
                      <a:pt x="274" y="109"/>
                    </a:cubicBezTo>
                    <a:cubicBezTo>
                      <a:pt x="0" y="269"/>
                      <a:pt x="0" y="680"/>
                      <a:pt x="274" y="840"/>
                    </a:cubicBezTo>
                    <a:cubicBezTo>
                      <a:pt x="361" y="909"/>
                      <a:pt x="462" y="939"/>
                      <a:pt x="576" y="939"/>
                    </a:cubicBezTo>
                    <a:cubicBezTo>
                      <a:pt x="611" y="939"/>
                      <a:pt x="647" y="936"/>
                      <a:pt x="685" y="931"/>
                    </a:cubicBezTo>
                    <a:cubicBezTo>
                      <a:pt x="868" y="862"/>
                      <a:pt x="1050" y="680"/>
                      <a:pt x="1027" y="474"/>
                    </a:cubicBezTo>
                    <a:cubicBezTo>
                      <a:pt x="1027" y="269"/>
                      <a:pt x="913" y="109"/>
                      <a:pt x="731" y="41"/>
                    </a:cubicBezTo>
                    <a:cubicBezTo>
                      <a:pt x="668" y="14"/>
                      <a:pt x="605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62"/>
              <p:cNvSpPr/>
              <p:nvPr/>
            </p:nvSpPr>
            <p:spPr>
              <a:xfrm>
                <a:off x="4836850" y="3746400"/>
                <a:ext cx="274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76" extrusionOk="0">
                    <a:moveTo>
                      <a:pt x="548" y="0"/>
                    </a:moveTo>
                    <a:cubicBezTo>
                      <a:pt x="394" y="0"/>
                      <a:pt x="240" y="74"/>
                      <a:pt x="160" y="223"/>
                    </a:cubicBezTo>
                    <a:cubicBezTo>
                      <a:pt x="137" y="268"/>
                      <a:pt x="114" y="337"/>
                      <a:pt x="91" y="382"/>
                    </a:cubicBezTo>
                    <a:cubicBezTo>
                      <a:pt x="0" y="679"/>
                      <a:pt x="251" y="976"/>
                      <a:pt x="548" y="976"/>
                    </a:cubicBezTo>
                    <a:cubicBezTo>
                      <a:pt x="822" y="976"/>
                      <a:pt x="1096" y="679"/>
                      <a:pt x="1004" y="382"/>
                    </a:cubicBezTo>
                    <a:cubicBezTo>
                      <a:pt x="982" y="337"/>
                      <a:pt x="959" y="268"/>
                      <a:pt x="936" y="223"/>
                    </a:cubicBezTo>
                    <a:cubicBezTo>
                      <a:pt x="856" y="74"/>
                      <a:pt x="70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62"/>
              <p:cNvSpPr/>
              <p:nvPr/>
            </p:nvSpPr>
            <p:spPr>
              <a:xfrm>
                <a:off x="4904750" y="3627325"/>
                <a:ext cx="245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10" extrusionOk="0">
                    <a:moveTo>
                      <a:pt x="514" y="1"/>
                    </a:moveTo>
                    <a:cubicBezTo>
                      <a:pt x="441" y="1"/>
                      <a:pt x="367" y="18"/>
                      <a:pt x="297" y="55"/>
                    </a:cubicBezTo>
                    <a:cubicBezTo>
                      <a:pt x="251" y="78"/>
                      <a:pt x="206" y="124"/>
                      <a:pt x="160" y="147"/>
                    </a:cubicBezTo>
                    <a:cubicBezTo>
                      <a:pt x="0" y="306"/>
                      <a:pt x="0" y="603"/>
                      <a:pt x="160" y="763"/>
                    </a:cubicBezTo>
                    <a:cubicBezTo>
                      <a:pt x="206" y="786"/>
                      <a:pt x="251" y="831"/>
                      <a:pt x="297" y="854"/>
                    </a:cubicBezTo>
                    <a:cubicBezTo>
                      <a:pt x="367" y="892"/>
                      <a:pt x="442" y="909"/>
                      <a:pt x="516" y="909"/>
                    </a:cubicBezTo>
                    <a:cubicBezTo>
                      <a:pt x="755" y="909"/>
                      <a:pt x="982" y="728"/>
                      <a:pt x="982" y="466"/>
                    </a:cubicBezTo>
                    <a:cubicBezTo>
                      <a:pt x="982" y="187"/>
                      <a:pt x="754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62"/>
              <p:cNvSpPr/>
              <p:nvPr/>
            </p:nvSpPr>
            <p:spPr>
              <a:xfrm>
                <a:off x="4923575" y="372455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62"/>
              <p:cNvSpPr/>
              <p:nvPr/>
            </p:nvSpPr>
            <p:spPr>
              <a:xfrm>
                <a:off x="5054825" y="3633125"/>
                <a:ext cx="308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8" extrusionOk="0">
                    <a:moveTo>
                      <a:pt x="620" y="0"/>
                    </a:moveTo>
                    <a:cubicBezTo>
                      <a:pt x="508" y="0"/>
                      <a:pt x="400" y="40"/>
                      <a:pt x="320" y="120"/>
                    </a:cubicBezTo>
                    <a:cubicBezTo>
                      <a:pt x="274" y="166"/>
                      <a:pt x="229" y="211"/>
                      <a:pt x="206" y="257"/>
                    </a:cubicBezTo>
                    <a:cubicBezTo>
                      <a:pt x="0" y="577"/>
                      <a:pt x="274" y="987"/>
                      <a:pt x="617" y="987"/>
                    </a:cubicBezTo>
                    <a:cubicBezTo>
                      <a:pt x="982" y="987"/>
                      <a:pt x="1233" y="577"/>
                      <a:pt x="1050" y="257"/>
                    </a:cubicBezTo>
                    <a:cubicBezTo>
                      <a:pt x="1005" y="211"/>
                      <a:pt x="982" y="166"/>
                      <a:pt x="936" y="120"/>
                    </a:cubicBezTo>
                    <a:cubicBezTo>
                      <a:pt x="845" y="40"/>
                      <a:pt x="731" y="0"/>
                      <a:pt x="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62"/>
              <p:cNvSpPr/>
              <p:nvPr/>
            </p:nvSpPr>
            <p:spPr>
              <a:xfrm>
                <a:off x="5024575" y="3734825"/>
                <a:ext cx="308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60" extrusionOk="0">
                    <a:moveTo>
                      <a:pt x="617" y="1"/>
                    </a:moveTo>
                    <a:cubicBezTo>
                      <a:pt x="1" y="1"/>
                      <a:pt x="1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62"/>
              <p:cNvSpPr/>
              <p:nvPr/>
            </p:nvSpPr>
            <p:spPr>
              <a:xfrm>
                <a:off x="5152975" y="3716600"/>
                <a:ext cx="308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3" extrusionOk="0">
                    <a:moveTo>
                      <a:pt x="758" y="1"/>
                    </a:moveTo>
                    <a:cubicBezTo>
                      <a:pt x="704" y="1"/>
                      <a:pt x="649" y="8"/>
                      <a:pt x="594" y="22"/>
                    </a:cubicBezTo>
                    <a:cubicBezTo>
                      <a:pt x="503" y="22"/>
                      <a:pt x="411" y="45"/>
                      <a:pt x="343" y="68"/>
                    </a:cubicBezTo>
                    <a:cubicBezTo>
                      <a:pt x="137" y="91"/>
                      <a:pt x="0" y="319"/>
                      <a:pt x="0" y="502"/>
                    </a:cubicBezTo>
                    <a:cubicBezTo>
                      <a:pt x="0" y="684"/>
                      <a:pt x="137" y="912"/>
                      <a:pt x="343" y="935"/>
                    </a:cubicBezTo>
                    <a:cubicBezTo>
                      <a:pt x="411" y="958"/>
                      <a:pt x="503" y="981"/>
                      <a:pt x="594" y="981"/>
                    </a:cubicBezTo>
                    <a:cubicBezTo>
                      <a:pt x="649" y="995"/>
                      <a:pt x="704" y="1002"/>
                      <a:pt x="758" y="1002"/>
                    </a:cubicBezTo>
                    <a:cubicBezTo>
                      <a:pt x="883" y="1002"/>
                      <a:pt x="1000" y="962"/>
                      <a:pt x="1096" y="867"/>
                    </a:cubicBezTo>
                    <a:cubicBezTo>
                      <a:pt x="1187" y="753"/>
                      <a:pt x="1233" y="639"/>
                      <a:pt x="1233" y="502"/>
                    </a:cubicBezTo>
                    <a:cubicBezTo>
                      <a:pt x="1233" y="365"/>
                      <a:pt x="1187" y="228"/>
                      <a:pt x="1096" y="136"/>
                    </a:cubicBezTo>
                    <a:cubicBezTo>
                      <a:pt x="1000" y="41"/>
                      <a:pt x="883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62"/>
              <p:cNvSpPr/>
              <p:nvPr/>
            </p:nvSpPr>
            <p:spPr>
              <a:xfrm>
                <a:off x="4969225" y="3822950"/>
                <a:ext cx="302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3" extrusionOk="0">
                    <a:moveTo>
                      <a:pt x="695" y="1"/>
                    </a:moveTo>
                    <a:cubicBezTo>
                      <a:pt x="627" y="1"/>
                      <a:pt x="561" y="18"/>
                      <a:pt x="503" y="59"/>
                    </a:cubicBezTo>
                    <a:lnTo>
                      <a:pt x="252" y="219"/>
                    </a:lnTo>
                    <a:cubicBezTo>
                      <a:pt x="115" y="333"/>
                      <a:pt x="1" y="470"/>
                      <a:pt x="23" y="653"/>
                    </a:cubicBezTo>
                    <a:cubicBezTo>
                      <a:pt x="23" y="790"/>
                      <a:pt x="69" y="904"/>
                      <a:pt x="160" y="995"/>
                    </a:cubicBezTo>
                    <a:cubicBezTo>
                      <a:pt x="252" y="1087"/>
                      <a:pt x="389" y="1132"/>
                      <a:pt x="503" y="1132"/>
                    </a:cubicBezTo>
                    <a:cubicBezTo>
                      <a:pt x="685" y="1132"/>
                      <a:pt x="822" y="1041"/>
                      <a:pt x="936" y="904"/>
                    </a:cubicBezTo>
                    <a:lnTo>
                      <a:pt x="1096" y="653"/>
                    </a:lnTo>
                    <a:cubicBezTo>
                      <a:pt x="1210" y="516"/>
                      <a:pt x="1165" y="242"/>
                      <a:pt x="1028" y="128"/>
                    </a:cubicBezTo>
                    <a:cubicBezTo>
                      <a:pt x="940" y="55"/>
                      <a:pt x="81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62"/>
              <p:cNvSpPr/>
              <p:nvPr/>
            </p:nvSpPr>
            <p:spPr>
              <a:xfrm>
                <a:off x="4989200" y="3549950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59" y="731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62"/>
              <p:cNvSpPr/>
              <p:nvPr/>
            </p:nvSpPr>
            <p:spPr>
              <a:xfrm>
                <a:off x="5046275" y="3410725"/>
                <a:ext cx="30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59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62"/>
              <p:cNvSpPr/>
              <p:nvPr/>
            </p:nvSpPr>
            <p:spPr>
              <a:xfrm>
                <a:off x="5191950" y="3402725"/>
                <a:ext cx="27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39" extrusionOk="0">
                    <a:moveTo>
                      <a:pt x="587" y="1"/>
                    </a:moveTo>
                    <a:cubicBezTo>
                      <a:pt x="404" y="1"/>
                      <a:pt x="267" y="92"/>
                      <a:pt x="153" y="252"/>
                    </a:cubicBezTo>
                    <a:cubicBezTo>
                      <a:pt x="108" y="297"/>
                      <a:pt x="85" y="366"/>
                      <a:pt x="62" y="457"/>
                    </a:cubicBezTo>
                    <a:cubicBezTo>
                      <a:pt x="1" y="784"/>
                      <a:pt x="214" y="1038"/>
                      <a:pt x="538" y="1038"/>
                    </a:cubicBezTo>
                    <a:cubicBezTo>
                      <a:pt x="576" y="1038"/>
                      <a:pt x="615" y="1035"/>
                      <a:pt x="655" y="1028"/>
                    </a:cubicBezTo>
                    <a:cubicBezTo>
                      <a:pt x="724" y="1028"/>
                      <a:pt x="792" y="982"/>
                      <a:pt x="861" y="936"/>
                    </a:cubicBezTo>
                    <a:cubicBezTo>
                      <a:pt x="998" y="845"/>
                      <a:pt x="1112" y="685"/>
                      <a:pt x="1112" y="503"/>
                    </a:cubicBezTo>
                    <a:cubicBezTo>
                      <a:pt x="1089" y="366"/>
                      <a:pt x="1043" y="252"/>
                      <a:pt x="952" y="137"/>
                    </a:cubicBezTo>
                    <a:cubicBezTo>
                      <a:pt x="861" y="46"/>
                      <a:pt x="72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62"/>
              <p:cNvSpPr/>
              <p:nvPr/>
            </p:nvSpPr>
            <p:spPr>
              <a:xfrm>
                <a:off x="5106175" y="3495175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17" y="0"/>
                    </a:moveTo>
                    <a:cubicBezTo>
                      <a:pt x="1" y="0"/>
                      <a:pt x="1" y="982"/>
                      <a:pt x="617" y="982"/>
                    </a:cubicBezTo>
                    <a:cubicBezTo>
                      <a:pt x="1256" y="982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62"/>
              <p:cNvSpPr/>
              <p:nvPr/>
            </p:nvSpPr>
            <p:spPr>
              <a:xfrm>
                <a:off x="5146700" y="3584175"/>
                <a:ext cx="314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0" extrusionOk="0">
                    <a:moveTo>
                      <a:pt x="639" y="1"/>
                    </a:moveTo>
                    <a:cubicBezTo>
                      <a:pt x="0" y="1"/>
                      <a:pt x="0" y="960"/>
                      <a:pt x="639" y="960"/>
                    </a:cubicBezTo>
                    <a:cubicBezTo>
                      <a:pt x="1256" y="960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62"/>
              <p:cNvSpPr/>
              <p:nvPr/>
            </p:nvSpPr>
            <p:spPr>
              <a:xfrm>
                <a:off x="5250550" y="3494600"/>
                <a:ext cx="331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24" y="1028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62"/>
              <p:cNvSpPr/>
              <p:nvPr/>
            </p:nvSpPr>
            <p:spPr>
              <a:xfrm>
                <a:off x="5289350" y="3639550"/>
                <a:ext cx="297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0"/>
                    </a:moveTo>
                    <a:cubicBezTo>
                      <a:pt x="1" y="0"/>
                      <a:pt x="1" y="913"/>
                      <a:pt x="594" y="913"/>
                    </a:cubicBezTo>
                    <a:cubicBezTo>
                      <a:pt x="1188" y="913"/>
                      <a:pt x="1188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62"/>
              <p:cNvSpPr/>
              <p:nvPr/>
            </p:nvSpPr>
            <p:spPr>
              <a:xfrm>
                <a:off x="5265950" y="3704600"/>
                <a:ext cx="3085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33" y="959"/>
                      <a:pt x="1233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62"/>
              <p:cNvSpPr/>
              <p:nvPr/>
            </p:nvSpPr>
            <p:spPr>
              <a:xfrm>
                <a:off x="5410900" y="3747400"/>
                <a:ext cx="314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59" extrusionOk="0">
                    <a:moveTo>
                      <a:pt x="640" y="0"/>
                    </a:moveTo>
                    <a:cubicBezTo>
                      <a:pt x="23" y="0"/>
                      <a:pt x="0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62"/>
              <p:cNvSpPr/>
              <p:nvPr/>
            </p:nvSpPr>
            <p:spPr>
              <a:xfrm>
                <a:off x="5416025" y="3630975"/>
                <a:ext cx="285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91" extrusionOk="0">
                    <a:moveTo>
                      <a:pt x="571" y="1"/>
                    </a:moveTo>
                    <a:cubicBezTo>
                      <a:pt x="1" y="1"/>
                      <a:pt x="1" y="891"/>
                      <a:pt x="571" y="891"/>
                    </a:cubicBezTo>
                    <a:cubicBezTo>
                      <a:pt x="1142" y="891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62"/>
              <p:cNvSpPr/>
              <p:nvPr/>
            </p:nvSpPr>
            <p:spPr>
              <a:xfrm>
                <a:off x="5366950" y="3519700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60" y="731"/>
                      <a:pt x="960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62"/>
              <p:cNvSpPr/>
              <p:nvPr/>
            </p:nvSpPr>
            <p:spPr>
              <a:xfrm>
                <a:off x="5228300" y="3620700"/>
                <a:ext cx="245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32" extrusionOk="0">
                    <a:moveTo>
                      <a:pt x="480" y="1"/>
                    </a:moveTo>
                    <a:cubicBezTo>
                      <a:pt x="0" y="1"/>
                      <a:pt x="0" y="731"/>
                      <a:pt x="480" y="731"/>
                    </a:cubicBezTo>
                    <a:cubicBezTo>
                      <a:pt x="982" y="731"/>
                      <a:pt x="982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62"/>
              <p:cNvSpPr/>
              <p:nvPr/>
            </p:nvSpPr>
            <p:spPr>
              <a:xfrm>
                <a:off x="5477100" y="3738825"/>
                <a:ext cx="1942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46" extrusionOk="0">
                    <a:moveTo>
                      <a:pt x="388" y="1"/>
                    </a:moveTo>
                    <a:cubicBezTo>
                      <a:pt x="183" y="23"/>
                      <a:pt x="0" y="183"/>
                      <a:pt x="0" y="389"/>
                    </a:cubicBezTo>
                    <a:cubicBezTo>
                      <a:pt x="23" y="411"/>
                      <a:pt x="23" y="434"/>
                      <a:pt x="23" y="457"/>
                    </a:cubicBezTo>
                    <a:cubicBezTo>
                      <a:pt x="23" y="663"/>
                      <a:pt x="183" y="845"/>
                      <a:pt x="388" y="845"/>
                    </a:cubicBezTo>
                    <a:cubicBezTo>
                      <a:pt x="594" y="822"/>
                      <a:pt x="776" y="685"/>
                      <a:pt x="776" y="457"/>
                    </a:cubicBezTo>
                    <a:cubicBezTo>
                      <a:pt x="776" y="434"/>
                      <a:pt x="776" y="411"/>
                      <a:pt x="776" y="389"/>
                    </a:cubicBezTo>
                    <a:cubicBezTo>
                      <a:pt x="776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62"/>
              <p:cNvSpPr/>
              <p:nvPr/>
            </p:nvSpPr>
            <p:spPr>
              <a:xfrm>
                <a:off x="5522750" y="3813575"/>
                <a:ext cx="239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754" extrusionOk="0">
                    <a:moveTo>
                      <a:pt x="479" y="1"/>
                    </a:moveTo>
                    <a:cubicBezTo>
                      <a:pt x="0" y="1"/>
                      <a:pt x="0" y="754"/>
                      <a:pt x="479" y="754"/>
                    </a:cubicBezTo>
                    <a:cubicBezTo>
                      <a:pt x="959" y="754"/>
                      <a:pt x="95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62"/>
              <p:cNvSpPr/>
              <p:nvPr/>
            </p:nvSpPr>
            <p:spPr>
              <a:xfrm>
                <a:off x="4614875" y="39419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8" y="982"/>
                      <a:pt x="1278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62"/>
              <p:cNvSpPr/>
              <p:nvPr/>
            </p:nvSpPr>
            <p:spPr>
              <a:xfrm>
                <a:off x="4641675" y="3753525"/>
                <a:ext cx="320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47" extrusionOk="0">
                    <a:moveTo>
                      <a:pt x="619" y="0"/>
                    </a:moveTo>
                    <a:cubicBezTo>
                      <a:pt x="516" y="0"/>
                      <a:pt x="418" y="27"/>
                      <a:pt x="320" y="97"/>
                    </a:cubicBezTo>
                    <a:cubicBezTo>
                      <a:pt x="115" y="189"/>
                      <a:pt x="47" y="371"/>
                      <a:pt x="24" y="577"/>
                    </a:cubicBezTo>
                    <a:cubicBezTo>
                      <a:pt x="1" y="736"/>
                      <a:pt x="115" y="896"/>
                      <a:pt x="252" y="988"/>
                    </a:cubicBezTo>
                    <a:cubicBezTo>
                      <a:pt x="324" y="1031"/>
                      <a:pt x="397" y="1047"/>
                      <a:pt x="469" y="1047"/>
                    </a:cubicBezTo>
                    <a:cubicBezTo>
                      <a:pt x="511" y="1047"/>
                      <a:pt x="553" y="1042"/>
                      <a:pt x="594" y="1033"/>
                    </a:cubicBezTo>
                    <a:cubicBezTo>
                      <a:pt x="617" y="1035"/>
                      <a:pt x="639" y="1037"/>
                      <a:pt x="662" y="1037"/>
                    </a:cubicBezTo>
                    <a:cubicBezTo>
                      <a:pt x="870" y="1037"/>
                      <a:pt x="1083" y="940"/>
                      <a:pt x="1165" y="714"/>
                    </a:cubicBezTo>
                    <a:cubicBezTo>
                      <a:pt x="1279" y="440"/>
                      <a:pt x="1142" y="97"/>
                      <a:pt x="823" y="29"/>
                    </a:cubicBezTo>
                    <a:cubicBezTo>
                      <a:pt x="752" y="11"/>
                      <a:pt x="685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62"/>
              <p:cNvSpPr/>
              <p:nvPr/>
            </p:nvSpPr>
            <p:spPr>
              <a:xfrm>
                <a:off x="4559525" y="3847825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5"/>
                      <a:pt x="639" y="1005"/>
                    </a:cubicBezTo>
                    <a:cubicBezTo>
                      <a:pt x="1278" y="1005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62"/>
              <p:cNvSpPr/>
              <p:nvPr/>
            </p:nvSpPr>
            <p:spPr>
              <a:xfrm>
                <a:off x="4471625" y="3862075"/>
                <a:ext cx="308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83" extrusionOk="0">
                    <a:moveTo>
                      <a:pt x="617" y="1"/>
                    </a:moveTo>
                    <a:cubicBezTo>
                      <a:pt x="1" y="1"/>
                      <a:pt x="1" y="982"/>
                      <a:pt x="617" y="982"/>
                    </a:cubicBezTo>
                    <a:cubicBezTo>
                      <a:pt x="1234" y="982"/>
                      <a:pt x="1234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62"/>
              <p:cNvSpPr/>
              <p:nvPr/>
            </p:nvSpPr>
            <p:spPr>
              <a:xfrm>
                <a:off x="4424275" y="3694325"/>
                <a:ext cx="297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37" extrusionOk="0">
                    <a:moveTo>
                      <a:pt x="594" y="0"/>
                    </a:moveTo>
                    <a:cubicBezTo>
                      <a:pt x="0" y="0"/>
                      <a:pt x="0" y="936"/>
                      <a:pt x="594" y="936"/>
                    </a:cubicBezTo>
                    <a:cubicBezTo>
                      <a:pt x="1187" y="936"/>
                      <a:pt x="1187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62"/>
              <p:cNvSpPr/>
              <p:nvPr/>
            </p:nvSpPr>
            <p:spPr>
              <a:xfrm>
                <a:off x="4492750" y="3774200"/>
                <a:ext cx="30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23" y="1"/>
                      <a:pt x="0" y="937"/>
                      <a:pt x="617" y="937"/>
                    </a:cubicBezTo>
                    <a:cubicBezTo>
                      <a:pt x="1233" y="937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62"/>
              <p:cNvSpPr/>
              <p:nvPr/>
            </p:nvSpPr>
            <p:spPr>
              <a:xfrm>
                <a:off x="4563500" y="3656700"/>
                <a:ext cx="266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66" extrusionOk="0">
                    <a:moveTo>
                      <a:pt x="542" y="1"/>
                    </a:moveTo>
                    <a:cubicBezTo>
                      <a:pt x="426" y="1"/>
                      <a:pt x="307" y="42"/>
                      <a:pt x="206" y="136"/>
                    </a:cubicBezTo>
                    <a:cubicBezTo>
                      <a:pt x="206" y="159"/>
                      <a:pt x="183" y="159"/>
                      <a:pt x="183" y="181"/>
                    </a:cubicBezTo>
                    <a:cubicBezTo>
                      <a:pt x="1" y="341"/>
                      <a:pt x="1" y="638"/>
                      <a:pt x="183" y="798"/>
                    </a:cubicBezTo>
                    <a:cubicBezTo>
                      <a:pt x="183" y="798"/>
                      <a:pt x="206" y="820"/>
                      <a:pt x="206" y="820"/>
                    </a:cubicBezTo>
                    <a:cubicBezTo>
                      <a:pt x="305" y="919"/>
                      <a:pt x="435" y="965"/>
                      <a:pt x="562" y="965"/>
                    </a:cubicBezTo>
                    <a:cubicBezTo>
                      <a:pt x="817" y="965"/>
                      <a:pt x="1066" y="782"/>
                      <a:pt x="1051" y="478"/>
                    </a:cubicBezTo>
                    <a:cubicBezTo>
                      <a:pt x="1035" y="197"/>
                      <a:pt x="795" y="1"/>
                      <a:pt x="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62"/>
              <p:cNvSpPr/>
              <p:nvPr/>
            </p:nvSpPr>
            <p:spPr>
              <a:xfrm>
                <a:off x="4666225" y="3573350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56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62"/>
              <p:cNvSpPr/>
              <p:nvPr/>
            </p:nvSpPr>
            <p:spPr>
              <a:xfrm>
                <a:off x="4578925" y="3504875"/>
                <a:ext cx="291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914" extrusionOk="0">
                    <a:moveTo>
                      <a:pt x="571" y="0"/>
                    </a:moveTo>
                    <a:cubicBezTo>
                      <a:pt x="0" y="0"/>
                      <a:pt x="0" y="913"/>
                      <a:pt x="571" y="913"/>
                    </a:cubicBezTo>
                    <a:cubicBezTo>
                      <a:pt x="1164" y="913"/>
                      <a:pt x="1164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62"/>
              <p:cNvSpPr/>
              <p:nvPr/>
            </p:nvSpPr>
            <p:spPr>
              <a:xfrm>
                <a:off x="4471075" y="3573925"/>
                <a:ext cx="251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1004" y="776"/>
                      <a:pt x="1004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62"/>
              <p:cNvSpPr/>
              <p:nvPr/>
            </p:nvSpPr>
            <p:spPr>
              <a:xfrm>
                <a:off x="4360375" y="3524275"/>
                <a:ext cx="302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37" extrusionOk="0">
                    <a:moveTo>
                      <a:pt x="593" y="0"/>
                    </a:moveTo>
                    <a:cubicBezTo>
                      <a:pt x="0" y="0"/>
                      <a:pt x="0" y="936"/>
                      <a:pt x="593" y="936"/>
                    </a:cubicBezTo>
                    <a:cubicBezTo>
                      <a:pt x="1210" y="936"/>
                      <a:pt x="1210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62"/>
              <p:cNvSpPr/>
              <p:nvPr/>
            </p:nvSpPr>
            <p:spPr>
              <a:xfrm>
                <a:off x="4425425" y="3422700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0"/>
                    </a:moveTo>
                    <a:cubicBezTo>
                      <a:pt x="0" y="0"/>
                      <a:pt x="0" y="959"/>
                      <a:pt x="616" y="959"/>
                    </a:cubicBezTo>
                    <a:cubicBezTo>
                      <a:pt x="1233" y="959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62"/>
              <p:cNvSpPr/>
              <p:nvPr/>
            </p:nvSpPr>
            <p:spPr>
              <a:xfrm>
                <a:off x="4497875" y="3470050"/>
                <a:ext cx="320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279" y="1005"/>
                      <a:pt x="1279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62"/>
              <p:cNvSpPr/>
              <p:nvPr/>
            </p:nvSpPr>
            <p:spPr>
              <a:xfrm>
                <a:off x="4611450" y="3358775"/>
                <a:ext cx="314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83" extrusionOk="0">
                    <a:moveTo>
                      <a:pt x="639" y="1"/>
                    </a:moveTo>
                    <a:cubicBezTo>
                      <a:pt x="0" y="1"/>
                      <a:pt x="0" y="982"/>
                      <a:pt x="639" y="982"/>
                    </a:cubicBezTo>
                    <a:cubicBezTo>
                      <a:pt x="1256" y="982"/>
                      <a:pt x="1256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62"/>
              <p:cNvSpPr/>
              <p:nvPr/>
            </p:nvSpPr>
            <p:spPr>
              <a:xfrm>
                <a:off x="4666800" y="3325125"/>
                <a:ext cx="308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82" extrusionOk="0">
                    <a:moveTo>
                      <a:pt x="616" y="0"/>
                    </a:moveTo>
                    <a:cubicBezTo>
                      <a:pt x="0" y="0"/>
                      <a:pt x="0" y="982"/>
                      <a:pt x="616" y="982"/>
                    </a:cubicBezTo>
                    <a:cubicBezTo>
                      <a:pt x="1233" y="982"/>
                      <a:pt x="1233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62"/>
              <p:cNvSpPr/>
              <p:nvPr/>
            </p:nvSpPr>
            <p:spPr>
              <a:xfrm>
                <a:off x="4665075" y="3463225"/>
                <a:ext cx="274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45" extrusionOk="0">
                    <a:moveTo>
                      <a:pt x="549" y="0"/>
                    </a:moveTo>
                    <a:cubicBezTo>
                      <a:pt x="1" y="0"/>
                      <a:pt x="1" y="845"/>
                      <a:pt x="549" y="845"/>
                    </a:cubicBezTo>
                    <a:cubicBezTo>
                      <a:pt x="1096" y="845"/>
                      <a:pt x="1096" y="0"/>
                      <a:pt x="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62"/>
              <p:cNvSpPr/>
              <p:nvPr/>
            </p:nvSpPr>
            <p:spPr>
              <a:xfrm>
                <a:off x="4500175" y="33199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60"/>
                      <a:pt x="616" y="960"/>
                    </a:cubicBezTo>
                    <a:cubicBezTo>
                      <a:pt x="1233" y="960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62"/>
              <p:cNvSpPr/>
              <p:nvPr/>
            </p:nvSpPr>
            <p:spPr>
              <a:xfrm>
                <a:off x="4576050" y="3155075"/>
                <a:ext cx="314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60" extrusionOk="0">
                    <a:moveTo>
                      <a:pt x="617" y="0"/>
                    </a:moveTo>
                    <a:cubicBezTo>
                      <a:pt x="1" y="0"/>
                      <a:pt x="1" y="959"/>
                      <a:pt x="617" y="959"/>
                    </a:cubicBezTo>
                    <a:cubicBezTo>
                      <a:pt x="1256" y="959"/>
                      <a:pt x="1256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62"/>
              <p:cNvSpPr/>
              <p:nvPr/>
            </p:nvSpPr>
            <p:spPr>
              <a:xfrm>
                <a:off x="4605725" y="3258425"/>
                <a:ext cx="234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4" extrusionOk="0">
                    <a:moveTo>
                      <a:pt x="415" y="0"/>
                    </a:moveTo>
                    <a:cubicBezTo>
                      <a:pt x="319" y="0"/>
                      <a:pt x="227" y="35"/>
                      <a:pt x="161" y="112"/>
                    </a:cubicBezTo>
                    <a:cubicBezTo>
                      <a:pt x="1" y="272"/>
                      <a:pt x="1" y="500"/>
                      <a:pt x="161" y="660"/>
                    </a:cubicBezTo>
                    <a:cubicBezTo>
                      <a:pt x="183" y="683"/>
                      <a:pt x="206" y="705"/>
                      <a:pt x="229" y="751"/>
                    </a:cubicBezTo>
                    <a:cubicBezTo>
                      <a:pt x="298" y="819"/>
                      <a:pt x="400" y="854"/>
                      <a:pt x="503" y="854"/>
                    </a:cubicBezTo>
                    <a:cubicBezTo>
                      <a:pt x="606" y="854"/>
                      <a:pt x="708" y="819"/>
                      <a:pt x="777" y="751"/>
                    </a:cubicBezTo>
                    <a:cubicBezTo>
                      <a:pt x="914" y="591"/>
                      <a:pt x="937" y="340"/>
                      <a:pt x="777" y="180"/>
                    </a:cubicBezTo>
                    <a:cubicBezTo>
                      <a:pt x="754" y="158"/>
                      <a:pt x="731" y="135"/>
                      <a:pt x="708" y="112"/>
                    </a:cubicBezTo>
                    <a:cubicBezTo>
                      <a:pt x="626" y="41"/>
                      <a:pt x="518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62"/>
              <p:cNvSpPr/>
              <p:nvPr/>
            </p:nvSpPr>
            <p:spPr>
              <a:xfrm>
                <a:off x="4450525" y="3156775"/>
                <a:ext cx="3082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7" y="1"/>
                    </a:moveTo>
                    <a:cubicBezTo>
                      <a:pt x="0" y="1"/>
                      <a:pt x="0" y="960"/>
                      <a:pt x="617" y="960"/>
                    </a:cubicBezTo>
                    <a:cubicBezTo>
                      <a:pt x="1233" y="960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62"/>
              <p:cNvSpPr/>
              <p:nvPr/>
            </p:nvSpPr>
            <p:spPr>
              <a:xfrm>
                <a:off x="4387750" y="32931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79" y="982"/>
                      <a:pt x="1279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62"/>
              <p:cNvSpPr/>
              <p:nvPr/>
            </p:nvSpPr>
            <p:spPr>
              <a:xfrm>
                <a:off x="4282750" y="3203475"/>
                <a:ext cx="234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22" extrusionOk="0">
                    <a:moveTo>
                      <a:pt x="440" y="1"/>
                    </a:moveTo>
                    <a:cubicBezTo>
                      <a:pt x="210" y="1"/>
                      <a:pt x="1" y="231"/>
                      <a:pt x="1" y="461"/>
                    </a:cubicBezTo>
                    <a:cubicBezTo>
                      <a:pt x="1" y="691"/>
                      <a:pt x="210" y="921"/>
                      <a:pt x="440" y="921"/>
                    </a:cubicBezTo>
                    <a:cubicBezTo>
                      <a:pt x="483" y="921"/>
                      <a:pt x="528" y="913"/>
                      <a:pt x="571" y="895"/>
                    </a:cubicBezTo>
                    <a:cubicBezTo>
                      <a:pt x="594" y="872"/>
                      <a:pt x="617" y="872"/>
                      <a:pt x="617" y="872"/>
                    </a:cubicBezTo>
                    <a:cubicBezTo>
                      <a:pt x="800" y="803"/>
                      <a:pt x="937" y="666"/>
                      <a:pt x="937" y="461"/>
                    </a:cubicBezTo>
                    <a:cubicBezTo>
                      <a:pt x="937" y="256"/>
                      <a:pt x="800" y="141"/>
                      <a:pt x="617" y="50"/>
                    </a:cubicBezTo>
                    <a:cubicBezTo>
                      <a:pt x="617" y="50"/>
                      <a:pt x="594" y="50"/>
                      <a:pt x="571" y="27"/>
                    </a:cubicBezTo>
                    <a:cubicBezTo>
                      <a:pt x="528" y="9"/>
                      <a:pt x="483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62"/>
              <p:cNvSpPr/>
              <p:nvPr/>
            </p:nvSpPr>
            <p:spPr>
              <a:xfrm>
                <a:off x="4338675" y="33656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62"/>
              <p:cNvSpPr/>
              <p:nvPr/>
            </p:nvSpPr>
            <p:spPr>
              <a:xfrm>
                <a:off x="4358075" y="3140225"/>
                <a:ext cx="240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59" y="731"/>
                      <a:pt x="95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62"/>
              <p:cNvSpPr/>
              <p:nvPr/>
            </p:nvSpPr>
            <p:spPr>
              <a:xfrm>
                <a:off x="4445950" y="3002150"/>
                <a:ext cx="297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8" extrusionOk="0">
                    <a:moveTo>
                      <a:pt x="663" y="0"/>
                    </a:moveTo>
                    <a:cubicBezTo>
                      <a:pt x="206" y="23"/>
                      <a:pt x="1" y="525"/>
                      <a:pt x="298" y="868"/>
                    </a:cubicBezTo>
                    <a:lnTo>
                      <a:pt x="343" y="890"/>
                    </a:lnTo>
                    <a:cubicBezTo>
                      <a:pt x="412" y="982"/>
                      <a:pt x="531" y="1027"/>
                      <a:pt x="654" y="1027"/>
                    </a:cubicBezTo>
                    <a:cubicBezTo>
                      <a:pt x="777" y="1027"/>
                      <a:pt x="902" y="982"/>
                      <a:pt x="982" y="890"/>
                    </a:cubicBezTo>
                    <a:lnTo>
                      <a:pt x="1005" y="868"/>
                    </a:lnTo>
                    <a:cubicBezTo>
                      <a:pt x="1142" y="708"/>
                      <a:pt x="1188" y="502"/>
                      <a:pt x="1119" y="320"/>
                    </a:cubicBezTo>
                    <a:cubicBezTo>
                      <a:pt x="1028" y="137"/>
                      <a:pt x="845" y="0"/>
                      <a:pt x="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62"/>
              <p:cNvSpPr/>
              <p:nvPr/>
            </p:nvSpPr>
            <p:spPr>
              <a:xfrm>
                <a:off x="4501875" y="3050850"/>
                <a:ext cx="30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43" extrusionOk="0">
                    <a:moveTo>
                      <a:pt x="602" y="1"/>
                    </a:moveTo>
                    <a:cubicBezTo>
                      <a:pt x="483" y="1"/>
                      <a:pt x="363" y="41"/>
                      <a:pt x="275" y="129"/>
                    </a:cubicBezTo>
                    <a:cubicBezTo>
                      <a:pt x="252" y="175"/>
                      <a:pt x="206" y="221"/>
                      <a:pt x="183" y="289"/>
                    </a:cubicBezTo>
                    <a:cubicBezTo>
                      <a:pt x="1" y="631"/>
                      <a:pt x="206" y="1042"/>
                      <a:pt x="617" y="1042"/>
                    </a:cubicBezTo>
                    <a:cubicBezTo>
                      <a:pt x="1028" y="1042"/>
                      <a:pt x="1233" y="631"/>
                      <a:pt x="1051" y="289"/>
                    </a:cubicBezTo>
                    <a:cubicBezTo>
                      <a:pt x="1028" y="221"/>
                      <a:pt x="982" y="175"/>
                      <a:pt x="937" y="129"/>
                    </a:cubicBezTo>
                    <a:cubicBezTo>
                      <a:pt x="854" y="47"/>
                      <a:pt x="729" y="1"/>
                      <a:pt x="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62"/>
              <p:cNvSpPr/>
              <p:nvPr/>
            </p:nvSpPr>
            <p:spPr>
              <a:xfrm>
                <a:off x="4584625" y="3036375"/>
                <a:ext cx="297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88" extrusionOk="0">
                    <a:moveTo>
                      <a:pt x="580" y="1"/>
                    </a:moveTo>
                    <a:cubicBezTo>
                      <a:pt x="508" y="1"/>
                      <a:pt x="434" y="12"/>
                      <a:pt x="366" y="24"/>
                    </a:cubicBezTo>
                    <a:cubicBezTo>
                      <a:pt x="229" y="69"/>
                      <a:pt x="137" y="183"/>
                      <a:pt x="69" y="297"/>
                    </a:cubicBezTo>
                    <a:cubicBezTo>
                      <a:pt x="0" y="457"/>
                      <a:pt x="46" y="571"/>
                      <a:pt x="92" y="708"/>
                    </a:cubicBezTo>
                    <a:cubicBezTo>
                      <a:pt x="160" y="845"/>
                      <a:pt x="251" y="937"/>
                      <a:pt x="366" y="1005"/>
                    </a:cubicBezTo>
                    <a:cubicBezTo>
                      <a:pt x="450" y="1062"/>
                      <a:pt x="544" y="1087"/>
                      <a:pt x="636" y="1087"/>
                    </a:cubicBezTo>
                    <a:cubicBezTo>
                      <a:pt x="842" y="1087"/>
                      <a:pt x="1040" y="959"/>
                      <a:pt x="1119" y="754"/>
                    </a:cubicBezTo>
                    <a:cubicBezTo>
                      <a:pt x="1187" y="617"/>
                      <a:pt x="1187" y="480"/>
                      <a:pt x="1119" y="343"/>
                    </a:cubicBezTo>
                    <a:cubicBezTo>
                      <a:pt x="1050" y="183"/>
                      <a:pt x="936" y="92"/>
                      <a:pt x="776" y="46"/>
                    </a:cubicBezTo>
                    <a:cubicBezTo>
                      <a:pt x="719" y="12"/>
                      <a:pt x="651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62"/>
              <p:cNvSpPr/>
              <p:nvPr/>
            </p:nvSpPr>
            <p:spPr>
              <a:xfrm>
                <a:off x="4538975" y="2845750"/>
                <a:ext cx="291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154" extrusionOk="0">
                    <a:moveTo>
                      <a:pt x="646" y="1"/>
                    </a:moveTo>
                    <a:cubicBezTo>
                      <a:pt x="636" y="1"/>
                      <a:pt x="626" y="1"/>
                      <a:pt x="617" y="2"/>
                    </a:cubicBezTo>
                    <a:cubicBezTo>
                      <a:pt x="411" y="2"/>
                      <a:pt x="206" y="139"/>
                      <a:pt x="137" y="322"/>
                    </a:cubicBezTo>
                    <a:cubicBezTo>
                      <a:pt x="23" y="436"/>
                      <a:pt x="0" y="596"/>
                      <a:pt x="0" y="732"/>
                    </a:cubicBezTo>
                    <a:cubicBezTo>
                      <a:pt x="46" y="938"/>
                      <a:pt x="160" y="1052"/>
                      <a:pt x="343" y="1121"/>
                    </a:cubicBezTo>
                    <a:cubicBezTo>
                      <a:pt x="404" y="1143"/>
                      <a:pt x="464" y="1153"/>
                      <a:pt x="524" y="1153"/>
                    </a:cubicBezTo>
                    <a:cubicBezTo>
                      <a:pt x="642" y="1153"/>
                      <a:pt x="754" y="1113"/>
                      <a:pt x="845" y="1052"/>
                    </a:cubicBezTo>
                    <a:cubicBezTo>
                      <a:pt x="1050" y="938"/>
                      <a:pt x="1119" y="732"/>
                      <a:pt x="1142" y="527"/>
                    </a:cubicBezTo>
                    <a:cubicBezTo>
                      <a:pt x="1164" y="264"/>
                      <a:pt x="890" y="1"/>
                      <a:pt x="6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62"/>
              <p:cNvSpPr/>
              <p:nvPr/>
            </p:nvSpPr>
            <p:spPr>
              <a:xfrm>
                <a:off x="4277625" y="3048375"/>
                <a:ext cx="25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0" extrusionOk="0">
                    <a:moveTo>
                      <a:pt x="503" y="0"/>
                    </a:moveTo>
                    <a:cubicBezTo>
                      <a:pt x="388" y="0"/>
                      <a:pt x="251" y="46"/>
                      <a:pt x="160" y="137"/>
                    </a:cubicBezTo>
                    <a:cubicBezTo>
                      <a:pt x="23" y="274"/>
                      <a:pt x="0" y="457"/>
                      <a:pt x="23" y="639"/>
                    </a:cubicBezTo>
                    <a:cubicBezTo>
                      <a:pt x="23" y="639"/>
                      <a:pt x="23" y="662"/>
                      <a:pt x="23" y="662"/>
                    </a:cubicBezTo>
                    <a:cubicBezTo>
                      <a:pt x="66" y="856"/>
                      <a:pt x="272" y="1029"/>
                      <a:pt x="467" y="1029"/>
                    </a:cubicBezTo>
                    <a:cubicBezTo>
                      <a:pt x="479" y="1029"/>
                      <a:pt x="491" y="1028"/>
                      <a:pt x="503" y="1027"/>
                    </a:cubicBezTo>
                    <a:cubicBezTo>
                      <a:pt x="708" y="1027"/>
                      <a:pt x="959" y="890"/>
                      <a:pt x="982" y="662"/>
                    </a:cubicBezTo>
                    <a:cubicBezTo>
                      <a:pt x="982" y="662"/>
                      <a:pt x="982" y="639"/>
                      <a:pt x="1005" y="639"/>
                    </a:cubicBezTo>
                    <a:cubicBezTo>
                      <a:pt x="1027" y="457"/>
                      <a:pt x="1005" y="274"/>
                      <a:pt x="868" y="137"/>
                    </a:cubicBezTo>
                    <a:cubicBezTo>
                      <a:pt x="776" y="46"/>
                      <a:pt x="63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62"/>
              <p:cNvSpPr/>
              <p:nvPr/>
            </p:nvSpPr>
            <p:spPr>
              <a:xfrm>
                <a:off x="4353525" y="3035050"/>
                <a:ext cx="33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83" extrusionOk="0">
                    <a:moveTo>
                      <a:pt x="744" y="1"/>
                    </a:moveTo>
                    <a:cubicBezTo>
                      <a:pt x="694" y="1"/>
                      <a:pt x="643" y="10"/>
                      <a:pt x="594" y="31"/>
                    </a:cubicBezTo>
                    <a:cubicBezTo>
                      <a:pt x="457" y="77"/>
                      <a:pt x="274" y="145"/>
                      <a:pt x="183" y="259"/>
                    </a:cubicBezTo>
                    <a:cubicBezTo>
                      <a:pt x="69" y="396"/>
                      <a:pt x="0" y="556"/>
                      <a:pt x="69" y="738"/>
                    </a:cubicBezTo>
                    <a:cubicBezTo>
                      <a:pt x="114" y="898"/>
                      <a:pt x="228" y="1035"/>
                      <a:pt x="388" y="1058"/>
                    </a:cubicBezTo>
                    <a:cubicBezTo>
                      <a:pt x="449" y="1075"/>
                      <a:pt x="510" y="1083"/>
                      <a:pt x="571" y="1083"/>
                    </a:cubicBezTo>
                    <a:cubicBezTo>
                      <a:pt x="670" y="1083"/>
                      <a:pt x="769" y="1063"/>
                      <a:pt x="867" y="1035"/>
                    </a:cubicBezTo>
                    <a:cubicBezTo>
                      <a:pt x="1141" y="967"/>
                      <a:pt x="1324" y="670"/>
                      <a:pt x="1233" y="396"/>
                    </a:cubicBezTo>
                    <a:cubicBezTo>
                      <a:pt x="1177" y="191"/>
                      <a:pt x="968" y="1"/>
                      <a:pt x="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62"/>
              <p:cNvSpPr/>
              <p:nvPr/>
            </p:nvSpPr>
            <p:spPr>
              <a:xfrm>
                <a:off x="4335825" y="2880725"/>
                <a:ext cx="302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38" extrusionOk="0">
                    <a:moveTo>
                      <a:pt x="515" y="1"/>
                    </a:moveTo>
                    <a:cubicBezTo>
                      <a:pt x="429" y="1"/>
                      <a:pt x="343" y="21"/>
                      <a:pt x="274" y="64"/>
                    </a:cubicBezTo>
                    <a:cubicBezTo>
                      <a:pt x="92" y="201"/>
                      <a:pt x="1" y="406"/>
                      <a:pt x="46" y="635"/>
                    </a:cubicBezTo>
                    <a:cubicBezTo>
                      <a:pt x="46" y="680"/>
                      <a:pt x="69" y="703"/>
                      <a:pt x="92" y="749"/>
                    </a:cubicBezTo>
                    <a:cubicBezTo>
                      <a:pt x="162" y="977"/>
                      <a:pt x="353" y="1137"/>
                      <a:pt x="573" y="1137"/>
                    </a:cubicBezTo>
                    <a:cubicBezTo>
                      <a:pt x="639" y="1137"/>
                      <a:pt x="708" y="1123"/>
                      <a:pt x="777" y="1091"/>
                    </a:cubicBezTo>
                    <a:cubicBezTo>
                      <a:pt x="1050" y="977"/>
                      <a:pt x="1210" y="612"/>
                      <a:pt x="1028" y="361"/>
                    </a:cubicBezTo>
                    <a:cubicBezTo>
                      <a:pt x="982" y="269"/>
                      <a:pt x="936" y="224"/>
                      <a:pt x="891" y="155"/>
                    </a:cubicBezTo>
                    <a:cubicBezTo>
                      <a:pt x="805" y="56"/>
                      <a:pt x="658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62"/>
              <p:cNvSpPr/>
              <p:nvPr/>
            </p:nvSpPr>
            <p:spPr>
              <a:xfrm>
                <a:off x="4412850" y="2887450"/>
                <a:ext cx="314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82" extrusionOk="0">
                    <a:moveTo>
                      <a:pt x="640" y="0"/>
                    </a:moveTo>
                    <a:cubicBezTo>
                      <a:pt x="1" y="0"/>
                      <a:pt x="1" y="982"/>
                      <a:pt x="640" y="982"/>
                    </a:cubicBezTo>
                    <a:cubicBezTo>
                      <a:pt x="1256" y="982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62"/>
              <p:cNvSpPr/>
              <p:nvPr/>
            </p:nvSpPr>
            <p:spPr>
              <a:xfrm>
                <a:off x="4421425" y="2688875"/>
                <a:ext cx="319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982" extrusionOk="0">
                    <a:moveTo>
                      <a:pt x="639" y="0"/>
                    </a:moveTo>
                    <a:cubicBezTo>
                      <a:pt x="0" y="0"/>
                      <a:pt x="0" y="982"/>
                      <a:pt x="639" y="982"/>
                    </a:cubicBezTo>
                    <a:cubicBezTo>
                      <a:pt x="1279" y="982"/>
                      <a:pt x="1279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62"/>
              <p:cNvSpPr/>
              <p:nvPr/>
            </p:nvSpPr>
            <p:spPr>
              <a:xfrm>
                <a:off x="4471625" y="2773325"/>
                <a:ext cx="240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31" extrusionOk="0">
                    <a:moveTo>
                      <a:pt x="480" y="0"/>
                    </a:moveTo>
                    <a:cubicBezTo>
                      <a:pt x="1" y="0"/>
                      <a:pt x="1" y="731"/>
                      <a:pt x="480" y="731"/>
                    </a:cubicBezTo>
                    <a:cubicBezTo>
                      <a:pt x="960" y="731"/>
                      <a:pt x="960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62"/>
              <p:cNvSpPr/>
              <p:nvPr/>
            </p:nvSpPr>
            <p:spPr>
              <a:xfrm>
                <a:off x="4554375" y="2651775"/>
                <a:ext cx="2855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1" extrusionOk="0">
                    <a:moveTo>
                      <a:pt x="571" y="0"/>
                    </a:moveTo>
                    <a:cubicBezTo>
                      <a:pt x="446" y="0"/>
                      <a:pt x="320" y="46"/>
                      <a:pt x="252" y="137"/>
                    </a:cubicBezTo>
                    <a:cubicBezTo>
                      <a:pt x="160" y="229"/>
                      <a:pt x="115" y="297"/>
                      <a:pt x="92" y="411"/>
                    </a:cubicBezTo>
                    <a:cubicBezTo>
                      <a:pt x="1" y="731"/>
                      <a:pt x="252" y="1050"/>
                      <a:pt x="571" y="1050"/>
                    </a:cubicBezTo>
                    <a:cubicBezTo>
                      <a:pt x="891" y="1050"/>
                      <a:pt x="1142" y="731"/>
                      <a:pt x="1051" y="411"/>
                    </a:cubicBezTo>
                    <a:cubicBezTo>
                      <a:pt x="1028" y="297"/>
                      <a:pt x="982" y="229"/>
                      <a:pt x="891" y="137"/>
                    </a:cubicBezTo>
                    <a:cubicBezTo>
                      <a:pt x="822" y="46"/>
                      <a:pt x="697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62"/>
              <p:cNvSpPr/>
              <p:nvPr/>
            </p:nvSpPr>
            <p:spPr>
              <a:xfrm>
                <a:off x="4530400" y="2550500"/>
                <a:ext cx="3027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176" extrusionOk="0">
                    <a:moveTo>
                      <a:pt x="606" y="0"/>
                    </a:moveTo>
                    <a:cubicBezTo>
                      <a:pt x="452" y="0"/>
                      <a:pt x="298" y="80"/>
                      <a:pt x="184" y="240"/>
                    </a:cubicBezTo>
                    <a:cubicBezTo>
                      <a:pt x="138" y="308"/>
                      <a:pt x="92" y="399"/>
                      <a:pt x="69" y="491"/>
                    </a:cubicBezTo>
                    <a:cubicBezTo>
                      <a:pt x="1" y="833"/>
                      <a:pt x="252" y="1176"/>
                      <a:pt x="617" y="1176"/>
                    </a:cubicBezTo>
                    <a:cubicBezTo>
                      <a:pt x="960" y="1176"/>
                      <a:pt x="1211" y="833"/>
                      <a:pt x="1142" y="491"/>
                    </a:cubicBezTo>
                    <a:cubicBezTo>
                      <a:pt x="1119" y="399"/>
                      <a:pt x="1074" y="308"/>
                      <a:pt x="1028" y="240"/>
                    </a:cubicBezTo>
                    <a:cubicBezTo>
                      <a:pt x="914" y="80"/>
                      <a:pt x="760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62"/>
              <p:cNvSpPr/>
              <p:nvPr/>
            </p:nvSpPr>
            <p:spPr>
              <a:xfrm>
                <a:off x="4635625" y="2572600"/>
                <a:ext cx="306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122" extrusionOk="0">
                    <a:moveTo>
                      <a:pt x="506" y="1"/>
                    </a:moveTo>
                    <a:cubicBezTo>
                      <a:pt x="221" y="1"/>
                      <a:pt x="0" y="268"/>
                      <a:pt x="60" y="588"/>
                    </a:cubicBezTo>
                    <a:cubicBezTo>
                      <a:pt x="106" y="725"/>
                      <a:pt x="174" y="862"/>
                      <a:pt x="289" y="976"/>
                    </a:cubicBezTo>
                    <a:cubicBezTo>
                      <a:pt x="383" y="1070"/>
                      <a:pt x="525" y="1122"/>
                      <a:pt x="666" y="1122"/>
                    </a:cubicBezTo>
                    <a:cubicBezTo>
                      <a:pt x="799" y="1122"/>
                      <a:pt x="930" y="1076"/>
                      <a:pt x="1019" y="976"/>
                    </a:cubicBezTo>
                    <a:cubicBezTo>
                      <a:pt x="1202" y="771"/>
                      <a:pt x="1224" y="428"/>
                      <a:pt x="1019" y="223"/>
                    </a:cubicBezTo>
                    <a:cubicBezTo>
                      <a:pt x="905" y="132"/>
                      <a:pt x="791" y="40"/>
                      <a:pt x="631" y="18"/>
                    </a:cubicBezTo>
                    <a:cubicBezTo>
                      <a:pt x="588" y="6"/>
                      <a:pt x="547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62"/>
              <p:cNvSpPr/>
              <p:nvPr/>
            </p:nvSpPr>
            <p:spPr>
              <a:xfrm>
                <a:off x="4694175" y="2406400"/>
                <a:ext cx="325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63" y="1"/>
                    </a:moveTo>
                    <a:cubicBezTo>
                      <a:pt x="1" y="1"/>
                      <a:pt x="1" y="1005"/>
                      <a:pt x="663" y="1005"/>
                    </a:cubicBezTo>
                    <a:cubicBezTo>
                      <a:pt x="1302" y="1005"/>
                      <a:pt x="1302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62"/>
              <p:cNvSpPr/>
              <p:nvPr/>
            </p:nvSpPr>
            <p:spPr>
              <a:xfrm>
                <a:off x="4632550" y="2371600"/>
                <a:ext cx="314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959" extrusionOk="0">
                    <a:moveTo>
                      <a:pt x="640" y="0"/>
                    </a:moveTo>
                    <a:cubicBezTo>
                      <a:pt x="1" y="0"/>
                      <a:pt x="1" y="959"/>
                      <a:pt x="640" y="959"/>
                    </a:cubicBezTo>
                    <a:cubicBezTo>
                      <a:pt x="1256" y="959"/>
                      <a:pt x="1256" y="0"/>
                      <a:pt x="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62"/>
              <p:cNvSpPr/>
              <p:nvPr/>
            </p:nvSpPr>
            <p:spPr>
              <a:xfrm>
                <a:off x="4594900" y="2482300"/>
                <a:ext cx="325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8" extrusionOk="0">
                    <a:moveTo>
                      <a:pt x="662" y="0"/>
                    </a:moveTo>
                    <a:cubicBezTo>
                      <a:pt x="0" y="0"/>
                      <a:pt x="0" y="1028"/>
                      <a:pt x="662" y="1028"/>
                    </a:cubicBezTo>
                    <a:cubicBezTo>
                      <a:pt x="1301" y="1028"/>
                      <a:pt x="1301" y="0"/>
                      <a:pt x="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62"/>
              <p:cNvSpPr/>
              <p:nvPr/>
            </p:nvSpPr>
            <p:spPr>
              <a:xfrm>
                <a:off x="4538400" y="2956325"/>
                <a:ext cx="251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95" extrusionOk="0">
                    <a:moveTo>
                      <a:pt x="516" y="1"/>
                    </a:moveTo>
                    <a:cubicBezTo>
                      <a:pt x="413" y="1"/>
                      <a:pt x="315" y="36"/>
                      <a:pt x="252" y="121"/>
                    </a:cubicBezTo>
                    <a:cubicBezTo>
                      <a:pt x="229" y="144"/>
                      <a:pt x="206" y="167"/>
                      <a:pt x="183" y="213"/>
                    </a:cubicBezTo>
                    <a:cubicBezTo>
                      <a:pt x="46" y="372"/>
                      <a:pt x="1" y="623"/>
                      <a:pt x="183" y="783"/>
                    </a:cubicBezTo>
                    <a:cubicBezTo>
                      <a:pt x="260" y="860"/>
                      <a:pt x="358" y="895"/>
                      <a:pt x="457" y="895"/>
                    </a:cubicBezTo>
                    <a:cubicBezTo>
                      <a:pt x="563" y="895"/>
                      <a:pt x="671" y="854"/>
                      <a:pt x="754" y="783"/>
                    </a:cubicBezTo>
                    <a:cubicBezTo>
                      <a:pt x="777" y="760"/>
                      <a:pt x="799" y="738"/>
                      <a:pt x="845" y="715"/>
                    </a:cubicBezTo>
                    <a:cubicBezTo>
                      <a:pt x="1005" y="578"/>
                      <a:pt x="982" y="281"/>
                      <a:pt x="845" y="121"/>
                    </a:cubicBezTo>
                    <a:cubicBezTo>
                      <a:pt x="760" y="48"/>
                      <a:pt x="63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2" name="Google Shape;5742;p67"/>
          <p:cNvSpPr txBox="1">
            <a:spLocks noGrp="1"/>
          </p:cNvSpPr>
          <p:nvPr>
            <p:ph type="title"/>
          </p:nvPr>
        </p:nvSpPr>
        <p:spPr>
          <a:xfrm>
            <a:off x="43162" y="0"/>
            <a:ext cx="4004964" cy="13811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laporan</a:t>
            </a:r>
            <a:r>
              <a:rPr lang="en-US" sz="3200" dirty="0"/>
              <a:t> </a:t>
            </a:r>
            <a:r>
              <a:rPr lang="en-US" sz="3200" dirty="0" err="1"/>
              <a:t>harga</a:t>
            </a:r>
            <a:r>
              <a:rPr lang="en-US" sz="3200" dirty="0"/>
              <a:t> </a:t>
            </a:r>
            <a:r>
              <a:rPr lang="en-US" sz="3200" dirty="0" err="1"/>
              <a:t>pokok</a:t>
            </a:r>
            <a:r>
              <a:rPr lang="en-US" sz="3200" dirty="0"/>
              <a:t> </a:t>
            </a:r>
            <a:r>
              <a:rPr lang="en-US" sz="3200" dirty="0" err="1"/>
              <a:t>penjualan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New Hope Manufacturing Company:</a:t>
            </a:r>
            <a:endParaRPr sz="3200" dirty="0"/>
          </a:p>
        </p:txBody>
      </p:sp>
      <p:sp>
        <p:nvSpPr>
          <p:cNvPr id="5743" name="Google Shape;5743;p67"/>
          <p:cNvSpPr/>
          <p:nvPr/>
        </p:nvSpPr>
        <p:spPr>
          <a:xfrm rot="5400000" flipH="1">
            <a:off x="7824787" y="3768666"/>
            <a:ext cx="1677478" cy="1215392"/>
          </a:xfrm>
          <a:custGeom>
            <a:avLst/>
            <a:gdLst/>
            <a:ahLst/>
            <a:cxnLst/>
            <a:rect l="l" t="t" r="r" b="b"/>
            <a:pathLst>
              <a:path w="68114" h="49351" extrusionOk="0">
                <a:moveTo>
                  <a:pt x="0" y="0"/>
                </a:moveTo>
                <a:lnTo>
                  <a:pt x="0" y="49351"/>
                </a:lnTo>
                <a:cubicBezTo>
                  <a:pt x="4409" y="49146"/>
                  <a:pt x="8681" y="47915"/>
                  <a:pt x="12474" y="45591"/>
                </a:cubicBezTo>
                <a:cubicBezTo>
                  <a:pt x="17089" y="42789"/>
                  <a:pt x="22477" y="41416"/>
                  <a:pt x="28057" y="41416"/>
                </a:cubicBezTo>
                <a:cubicBezTo>
                  <a:pt x="29213" y="41416"/>
                  <a:pt x="30378" y="41475"/>
                  <a:pt x="31545" y="41593"/>
                </a:cubicBezTo>
                <a:cubicBezTo>
                  <a:pt x="32676" y="41704"/>
                  <a:pt x="33807" y="41760"/>
                  <a:pt x="34934" y="41760"/>
                </a:cubicBezTo>
                <a:cubicBezTo>
                  <a:pt x="43482" y="41760"/>
                  <a:pt x="51800" y="38549"/>
                  <a:pt x="57929" y="32057"/>
                </a:cubicBezTo>
                <a:cubicBezTo>
                  <a:pt x="65927" y="23548"/>
                  <a:pt x="68114" y="11278"/>
                  <a:pt x="6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4" name="Google Shape;5744;p67"/>
          <p:cNvGrpSpPr/>
          <p:nvPr/>
        </p:nvGrpSpPr>
        <p:grpSpPr>
          <a:xfrm rot="6583907">
            <a:off x="7923922" y="3000342"/>
            <a:ext cx="1534939" cy="740626"/>
            <a:chOff x="5867000" y="376300"/>
            <a:chExt cx="1185050" cy="571800"/>
          </a:xfrm>
        </p:grpSpPr>
        <p:sp>
          <p:nvSpPr>
            <p:cNvPr id="5745" name="Google Shape;5745;p67"/>
            <p:cNvSpPr/>
            <p:nvPr/>
          </p:nvSpPr>
          <p:spPr>
            <a:xfrm>
              <a:off x="6349600" y="376300"/>
              <a:ext cx="69500" cy="91450"/>
            </a:xfrm>
            <a:custGeom>
              <a:avLst/>
              <a:gdLst/>
              <a:ahLst/>
              <a:cxnLst/>
              <a:rect l="l" t="t" r="r" b="b"/>
              <a:pathLst>
                <a:path w="2780" h="3658" extrusionOk="0">
                  <a:moveTo>
                    <a:pt x="1217" y="0"/>
                  </a:moveTo>
                  <a:cubicBezTo>
                    <a:pt x="972" y="0"/>
                    <a:pt x="736" y="108"/>
                    <a:pt x="593" y="358"/>
                  </a:cubicBezTo>
                  <a:cubicBezTo>
                    <a:pt x="183" y="1088"/>
                    <a:pt x="0" y="2047"/>
                    <a:pt x="365" y="2823"/>
                  </a:cubicBezTo>
                  <a:cubicBezTo>
                    <a:pt x="608" y="3321"/>
                    <a:pt x="1104" y="3636"/>
                    <a:pt x="1592" y="3638"/>
                  </a:cubicBezTo>
                  <a:lnTo>
                    <a:pt x="1592" y="3638"/>
                  </a:lnTo>
                  <a:cubicBezTo>
                    <a:pt x="1650" y="3651"/>
                    <a:pt x="1707" y="3657"/>
                    <a:pt x="1761" y="3657"/>
                  </a:cubicBezTo>
                  <a:cubicBezTo>
                    <a:pt x="2024" y="3657"/>
                    <a:pt x="2237" y="3512"/>
                    <a:pt x="2390" y="3290"/>
                  </a:cubicBezTo>
                  <a:lnTo>
                    <a:pt x="2390" y="3290"/>
                  </a:lnTo>
                  <a:cubicBezTo>
                    <a:pt x="2432" y="3246"/>
                    <a:pt x="2473" y="3196"/>
                    <a:pt x="2511" y="3142"/>
                  </a:cubicBezTo>
                  <a:cubicBezTo>
                    <a:pt x="2736" y="2820"/>
                    <a:pt x="2780" y="2387"/>
                    <a:pt x="2689" y="1979"/>
                  </a:cubicBezTo>
                  <a:lnTo>
                    <a:pt x="2689" y="1979"/>
                  </a:lnTo>
                  <a:cubicBezTo>
                    <a:pt x="2643" y="1318"/>
                    <a:pt x="2343" y="665"/>
                    <a:pt x="1849" y="243"/>
                  </a:cubicBezTo>
                  <a:cubicBezTo>
                    <a:pt x="1674" y="91"/>
                    <a:pt x="1442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67"/>
            <p:cNvSpPr/>
            <p:nvPr/>
          </p:nvSpPr>
          <p:spPr>
            <a:xfrm>
              <a:off x="6184750" y="454825"/>
              <a:ext cx="79575" cy="84675"/>
            </a:xfrm>
            <a:custGeom>
              <a:avLst/>
              <a:gdLst/>
              <a:ahLst/>
              <a:cxnLst/>
              <a:rect l="l" t="t" r="r" b="b"/>
              <a:pathLst>
                <a:path w="3183" h="3387" extrusionOk="0">
                  <a:moveTo>
                    <a:pt x="823" y="0"/>
                  </a:moveTo>
                  <a:cubicBezTo>
                    <a:pt x="368" y="0"/>
                    <a:pt x="87" y="357"/>
                    <a:pt x="43" y="777"/>
                  </a:cubicBezTo>
                  <a:cubicBezTo>
                    <a:pt x="0" y="1068"/>
                    <a:pt x="8" y="1380"/>
                    <a:pt x="59" y="1685"/>
                  </a:cubicBezTo>
                  <a:lnTo>
                    <a:pt x="59" y="1685"/>
                  </a:lnTo>
                  <a:cubicBezTo>
                    <a:pt x="62" y="1911"/>
                    <a:pt x="124" y="2136"/>
                    <a:pt x="238" y="2331"/>
                  </a:cubicBezTo>
                  <a:lnTo>
                    <a:pt x="238" y="2331"/>
                  </a:lnTo>
                  <a:cubicBezTo>
                    <a:pt x="281" y="2441"/>
                    <a:pt x="331" y="2548"/>
                    <a:pt x="386" y="2649"/>
                  </a:cubicBezTo>
                  <a:cubicBezTo>
                    <a:pt x="658" y="3103"/>
                    <a:pt x="1101" y="3386"/>
                    <a:pt x="1568" y="3386"/>
                  </a:cubicBezTo>
                  <a:cubicBezTo>
                    <a:pt x="1805" y="3386"/>
                    <a:pt x="2049" y="3313"/>
                    <a:pt x="2280" y="3151"/>
                  </a:cubicBezTo>
                  <a:cubicBezTo>
                    <a:pt x="3183" y="2521"/>
                    <a:pt x="3159" y="946"/>
                    <a:pt x="2137" y="484"/>
                  </a:cubicBezTo>
                  <a:lnTo>
                    <a:pt x="2137" y="484"/>
                  </a:lnTo>
                  <a:cubicBezTo>
                    <a:pt x="1975" y="318"/>
                    <a:pt x="1784" y="186"/>
                    <a:pt x="1572" y="115"/>
                  </a:cubicBezTo>
                  <a:cubicBezTo>
                    <a:pt x="1436" y="70"/>
                    <a:pt x="1298" y="48"/>
                    <a:pt x="1164" y="48"/>
                  </a:cubicBezTo>
                  <a:cubicBezTo>
                    <a:pt x="1146" y="48"/>
                    <a:pt x="1128" y="48"/>
                    <a:pt x="1110" y="49"/>
                  </a:cubicBezTo>
                  <a:lnTo>
                    <a:pt x="1110" y="49"/>
                  </a:lnTo>
                  <a:cubicBezTo>
                    <a:pt x="1030" y="18"/>
                    <a:pt x="946" y="1"/>
                    <a:pt x="865" y="1"/>
                  </a:cubicBezTo>
                  <a:cubicBezTo>
                    <a:pt x="851" y="1"/>
                    <a:pt x="836" y="0"/>
                    <a:pt x="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67"/>
            <p:cNvSpPr/>
            <p:nvPr/>
          </p:nvSpPr>
          <p:spPr>
            <a:xfrm>
              <a:off x="6060275" y="518975"/>
              <a:ext cx="85050" cy="114350"/>
            </a:xfrm>
            <a:custGeom>
              <a:avLst/>
              <a:gdLst/>
              <a:ahLst/>
              <a:cxnLst/>
              <a:rect l="l" t="t" r="r" b="b"/>
              <a:pathLst>
                <a:path w="3402" h="4574" extrusionOk="0">
                  <a:moveTo>
                    <a:pt x="1384" y="0"/>
                  </a:moveTo>
                  <a:cubicBezTo>
                    <a:pt x="1116" y="0"/>
                    <a:pt x="815" y="148"/>
                    <a:pt x="708" y="380"/>
                  </a:cubicBezTo>
                  <a:cubicBezTo>
                    <a:pt x="1" y="1841"/>
                    <a:pt x="457" y="3644"/>
                    <a:pt x="1895" y="4465"/>
                  </a:cubicBezTo>
                  <a:cubicBezTo>
                    <a:pt x="2015" y="4538"/>
                    <a:pt x="2158" y="4573"/>
                    <a:pt x="2301" y="4573"/>
                  </a:cubicBezTo>
                  <a:cubicBezTo>
                    <a:pt x="2567" y="4573"/>
                    <a:pt x="2835" y="4451"/>
                    <a:pt x="2968" y="4214"/>
                  </a:cubicBezTo>
                  <a:cubicBezTo>
                    <a:pt x="3224" y="3760"/>
                    <a:pt x="3284" y="3258"/>
                    <a:pt x="3166" y="2800"/>
                  </a:cubicBezTo>
                  <a:lnTo>
                    <a:pt x="3166" y="2800"/>
                  </a:lnTo>
                  <a:cubicBezTo>
                    <a:pt x="3402" y="1676"/>
                    <a:pt x="2712" y="433"/>
                    <a:pt x="1598" y="37"/>
                  </a:cubicBezTo>
                  <a:cubicBezTo>
                    <a:pt x="1533" y="12"/>
                    <a:pt x="146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67"/>
            <p:cNvSpPr/>
            <p:nvPr/>
          </p:nvSpPr>
          <p:spPr>
            <a:xfrm>
              <a:off x="6351225" y="539875"/>
              <a:ext cx="90825" cy="73125"/>
            </a:xfrm>
            <a:custGeom>
              <a:avLst/>
              <a:gdLst/>
              <a:ahLst/>
              <a:cxnLst/>
              <a:rect l="l" t="t" r="r" b="b"/>
              <a:pathLst>
                <a:path w="3633" h="2925" extrusionOk="0">
                  <a:moveTo>
                    <a:pt x="2286" y="0"/>
                  </a:moveTo>
                  <a:cubicBezTo>
                    <a:pt x="1715" y="23"/>
                    <a:pt x="1122" y="274"/>
                    <a:pt x="643" y="548"/>
                  </a:cubicBezTo>
                  <a:cubicBezTo>
                    <a:pt x="0" y="894"/>
                    <a:pt x="214" y="1715"/>
                    <a:pt x="717" y="1966"/>
                  </a:cubicBezTo>
                  <a:lnTo>
                    <a:pt x="717" y="1966"/>
                  </a:lnTo>
                  <a:cubicBezTo>
                    <a:pt x="638" y="2396"/>
                    <a:pt x="963" y="2924"/>
                    <a:pt x="1432" y="2924"/>
                  </a:cubicBezTo>
                  <a:cubicBezTo>
                    <a:pt x="1450" y="2924"/>
                    <a:pt x="1469" y="2923"/>
                    <a:pt x="1487" y="2922"/>
                  </a:cubicBezTo>
                  <a:cubicBezTo>
                    <a:pt x="2035" y="2876"/>
                    <a:pt x="2583" y="2785"/>
                    <a:pt x="3039" y="2420"/>
                  </a:cubicBezTo>
                  <a:cubicBezTo>
                    <a:pt x="3450" y="2077"/>
                    <a:pt x="3633" y="1507"/>
                    <a:pt x="3519" y="982"/>
                  </a:cubicBezTo>
                  <a:cubicBezTo>
                    <a:pt x="3404" y="411"/>
                    <a:pt x="2879" y="0"/>
                    <a:pt x="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67"/>
            <p:cNvSpPr/>
            <p:nvPr/>
          </p:nvSpPr>
          <p:spPr>
            <a:xfrm>
              <a:off x="6480950" y="490725"/>
              <a:ext cx="71800" cy="76675"/>
            </a:xfrm>
            <a:custGeom>
              <a:avLst/>
              <a:gdLst/>
              <a:ahLst/>
              <a:cxnLst/>
              <a:rect l="l" t="t" r="r" b="b"/>
              <a:pathLst>
                <a:path w="2872" h="3067" extrusionOk="0">
                  <a:moveTo>
                    <a:pt x="1597" y="1498"/>
                  </a:moveTo>
                  <a:cubicBezTo>
                    <a:pt x="1598" y="1499"/>
                    <a:pt x="1599" y="1499"/>
                    <a:pt x="1599" y="1499"/>
                  </a:cubicBezTo>
                  <a:lnTo>
                    <a:pt x="1599" y="1499"/>
                  </a:lnTo>
                  <a:cubicBezTo>
                    <a:pt x="1600" y="1501"/>
                    <a:pt x="1601" y="1503"/>
                    <a:pt x="1601" y="1506"/>
                  </a:cubicBezTo>
                  <a:lnTo>
                    <a:pt x="1601" y="1506"/>
                  </a:lnTo>
                  <a:cubicBezTo>
                    <a:pt x="1600" y="1503"/>
                    <a:pt x="1599" y="1501"/>
                    <a:pt x="1597" y="1498"/>
                  </a:cubicBezTo>
                  <a:close/>
                  <a:moveTo>
                    <a:pt x="1616" y="1570"/>
                  </a:moveTo>
                  <a:cubicBezTo>
                    <a:pt x="1616" y="1570"/>
                    <a:pt x="1616" y="1571"/>
                    <a:pt x="1616" y="1572"/>
                  </a:cubicBezTo>
                  <a:lnTo>
                    <a:pt x="1616" y="1572"/>
                  </a:lnTo>
                  <a:cubicBezTo>
                    <a:pt x="1606" y="1575"/>
                    <a:pt x="1594" y="1577"/>
                    <a:pt x="1579" y="1577"/>
                  </a:cubicBezTo>
                  <a:lnTo>
                    <a:pt x="1579" y="1577"/>
                  </a:lnTo>
                  <a:lnTo>
                    <a:pt x="1579" y="1574"/>
                  </a:lnTo>
                  <a:lnTo>
                    <a:pt x="1579" y="1574"/>
                  </a:lnTo>
                  <a:cubicBezTo>
                    <a:pt x="1592" y="1573"/>
                    <a:pt x="1604" y="1571"/>
                    <a:pt x="1616" y="1570"/>
                  </a:cubicBezTo>
                  <a:close/>
                  <a:moveTo>
                    <a:pt x="1631" y="0"/>
                  </a:moveTo>
                  <a:cubicBezTo>
                    <a:pt x="1611" y="0"/>
                    <a:pt x="1591" y="1"/>
                    <a:pt x="1571" y="3"/>
                  </a:cubicBezTo>
                  <a:cubicBezTo>
                    <a:pt x="1363" y="21"/>
                    <a:pt x="1170" y="64"/>
                    <a:pt x="994" y="138"/>
                  </a:cubicBezTo>
                  <a:lnTo>
                    <a:pt x="994" y="138"/>
                  </a:lnTo>
                  <a:cubicBezTo>
                    <a:pt x="983" y="137"/>
                    <a:pt x="971" y="137"/>
                    <a:pt x="960" y="137"/>
                  </a:cubicBezTo>
                  <a:cubicBezTo>
                    <a:pt x="752" y="137"/>
                    <a:pt x="541" y="211"/>
                    <a:pt x="384" y="346"/>
                  </a:cubicBezTo>
                  <a:cubicBezTo>
                    <a:pt x="200" y="516"/>
                    <a:pt x="130" y="755"/>
                    <a:pt x="155" y="988"/>
                  </a:cubicBezTo>
                  <a:lnTo>
                    <a:pt x="155" y="988"/>
                  </a:lnTo>
                  <a:cubicBezTo>
                    <a:pt x="19" y="1301"/>
                    <a:pt x="0" y="1658"/>
                    <a:pt x="87" y="1989"/>
                  </a:cubicBezTo>
                  <a:cubicBezTo>
                    <a:pt x="285" y="2664"/>
                    <a:pt x="946" y="3066"/>
                    <a:pt x="1607" y="3066"/>
                  </a:cubicBezTo>
                  <a:cubicBezTo>
                    <a:pt x="1863" y="3066"/>
                    <a:pt x="2118" y="3006"/>
                    <a:pt x="2347" y="2879"/>
                  </a:cubicBezTo>
                  <a:cubicBezTo>
                    <a:pt x="2826" y="2628"/>
                    <a:pt x="2872" y="2035"/>
                    <a:pt x="2552" y="1647"/>
                  </a:cubicBezTo>
                  <a:cubicBezTo>
                    <a:pt x="2441" y="1505"/>
                    <a:pt x="2329" y="1367"/>
                    <a:pt x="2218" y="1230"/>
                  </a:cubicBezTo>
                  <a:lnTo>
                    <a:pt x="2218" y="1230"/>
                  </a:lnTo>
                  <a:cubicBezTo>
                    <a:pt x="2299" y="1114"/>
                    <a:pt x="2347" y="971"/>
                    <a:pt x="2347" y="802"/>
                  </a:cubicBezTo>
                  <a:cubicBezTo>
                    <a:pt x="2347" y="432"/>
                    <a:pt x="2036" y="0"/>
                    <a:pt x="1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67"/>
            <p:cNvSpPr/>
            <p:nvPr/>
          </p:nvSpPr>
          <p:spPr>
            <a:xfrm>
              <a:off x="6210350" y="608050"/>
              <a:ext cx="71350" cy="66225"/>
            </a:xfrm>
            <a:custGeom>
              <a:avLst/>
              <a:gdLst/>
              <a:ahLst/>
              <a:cxnLst/>
              <a:rect l="l" t="t" r="r" b="b"/>
              <a:pathLst>
                <a:path w="2854" h="2649" extrusionOk="0">
                  <a:moveTo>
                    <a:pt x="1273" y="1068"/>
                  </a:moveTo>
                  <a:cubicBezTo>
                    <a:pt x="1257" y="1084"/>
                    <a:pt x="1254" y="1085"/>
                    <a:pt x="1237" y="1085"/>
                  </a:cubicBezTo>
                  <a:lnTo>
                    <a:pt x="1237" y="1085"/>
                  </a:lnTo>
                  <a:cubicBezTo>
                    <a:pt x="1241" y="1083"/>
                    <a:pt x="1244" y="1081"/>
                    <a:pt x="1248" y="1079"/>
                  </a:cubicBezTo>
                  <a:lnTo>
                    <a:pt x="1248" y="1079"/>
                  </a:lnTo>
                  <a:cubicBezTo>
                    <a:pt x="1257" y="1075"/>
                    <a:pt x="1265" y="1071"/>
                    <a:pt x="1273" y="1068"/>
                  </a:cubicBezTo>
                  <a:close/>
                  <a:moveTo>
                    <a:pt x="1307" y="1062"/>
                  </a:moveTo>
                  <a:cubicBezTo>
                    <a:pt x="1282" y="1074"/>
                    <a:pt x="1256" y="1087"/>
                    <a:pt x="1255" y="1087"/>
                  </a:cubicBezTo>
                  <a:cubicBezTo>
                    <a:pt x="1254" y="1087"/>
                    <a:pt x="1266" y="1080"/>
                    <a:pt x="1302" y="1062"/>
                  </a:cubicBezTo>
                  <a:close/>
                  <a:moveTo>
                    <a:pt x="1576" y="1656"/>
                  </a:moveTo>
                  <a:cubicBezTo>
                    <a:pt x="1525" y="1681"/>
                    <a:pt x="1481" y="1699"/>
                    <a:pt x="1437" y="1711"/>
                  </a:cubicBezTo>
                  <a:lnTo>
                    <a:pt x="1437" y="1711"/>
                  </a:lnTo>
                  <a:cubicBezTo>
                    <a:pt x="1482" y="1695"/>
                    <a:pt x="1528" y="1677"/>
                    <a:pt x="1576" y="1656"/>
                  </a:cubicBezTo>
                  <a:close/>
                  <a:moveTo>
                    <a:pt x="1266" y="0"/>
                  </a:moveTo>
                  <a:cubicBezTo>
                    <a:pt x="1217" y="0"/>
                    <a:pt x="1167" y="4"/>
                    <a:pt x="1119" y="12"/>
                  </a:cubicBezTo>
                  <a:cubicBezTo>
                    <a:pt x="503" y="149"/>
                    <a:pt x="1" y="788"/>
                    <a:pt x="46" y="1427"/>
                  </a:cubicBezTo>
                  <a:cubicBezTo>
                    <a:pt x="86" y="2125"/>
                    <a:pt x="666" y="2649"/>
                    <a:pt x="1344" y="2649"/>
                  </a:cubicBezTo>
                  <a:cubicBezTo>
                    <a:pt x="1442" y="2649"/>
                    <a:pt x="1543" y="2637"/>
                    <a:pt x="1644" y="2614"/>
                  </a:cubicBezTo>
                  <a:cubicBezTo>
                    <a:pt x="2420" y="2432"/>
                    <a:pt x="2854" y="1633"/>
                    <a:pt x="2511" y="902"/>
                  </a:cubicBezTo>
                  <a:cubicBezTo>
                    <a:pt x="2397" y="651"/>
                    <a:pt x="2192" y="423"/>
                    <a:pt x="1941" y="286"/>
                  </a:cubicBezTo>
                  <a:cubicBezTo>
                    <a:pt x="1934" y="283"/>
                    <a:pt x="1928" y="280"/>
                    <a:pt x="1921" y="276"/>
                  </a:cubicBezTo>
                  <a:lnTo>
                    <a:pt x="1921" y="276"/>
                  </a:lnTo>
                  <a:cubicBezTo>
                    <a:pt x="1763" y="98"/>
                    <a:pt x="1512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67"/>
            <p:cNvSpPr/>
            <p:nvPr/>
          </p:nvSpPr>
          <p:spPr>
            <a:xfrm>
              <a:off x="6602950" y="527200"/>
              <a:ext cx="82200" cy="59125"/>
            </a:xfrm>
            <a:custGeom>
              <a:avLst/>
              <a:gdLst/>
              <a:ahLst/>
              <a:cxnLst/>
              <a:rect l="l" t="t" r="r" b="b"/>
              <a:pathLst>
                <a:path w="3288" h="2365" extrusionOk="0">
                  <a:moveTo>
                    <a:pt x="1434" y="1575"/>
                  </a:moveTo>
                  <a:lnTo>
                    <a:pt x="1434" y="1575"/>
                  </a:lnTo>
                  <a:cubicBezTo>
                    <a:pt x="1432" y="1576"/>
                    <a:pt x="1430" y="1578"/>
                    <a:pt x="1428" y="1579"/>
                  </a:cubicBezTo>
                  <a:lnTo>
                    <a:pt x="1428" y="1579"/>
                  </a:lnTo>
                  <a:cubicBezTo>
                    <a:pt x="1426" y="1579"/>
                    <a:pt x="1423" y="1579"/>
                    <a:pt x="1420" y="1579"/>
                  </a:cubicBezTo>
                  <a:lnTo>
                    <a:pt x="1420" y="1579"/>
                  </a:lnTo>
                  <a:cubicBezTo>
                    <a:pt x="1425" y="1577"/>
                    <a:pt x="1429" y="1576"/>
                    <a:pt x="1434" y="1575"/>
                  </a:cubicBezTo>
                  <a:close/>
                  <a:moveTo>
                    <a:pt x="1415" y="1582"/>
                  </a:moveTo>
                  <a:lnTo>
                    <a:pt x="1415" y="1582"/>
                  </a:lnTo>
                  <a:cubicBezTo>
                    <a:pt x="1418" y="1582"/>
                    <a:pt x="1421" y="1582"/>
                    <a:pt x="1424" y="1582"/>
                  </a:cubicBezTo>
                  <a:lnTo>
                    <a:pt x="1424" y="1582"/>
                  </a:lnTo>
                  <a:cubicBezTo>
                    <a:pt x="1415" y="1588"/>
                    <a:pt x="1405" y="1595"/>
                    <a:pt x="1393" y="1603"/>
                  </a:cubicBezTo>
                  <a:cubicBezTo>
                    <a:pt x="1398" y="1593"/>
                    <a:pt x="1406" y="1586"/>
                    <a:pt x="1415" y="1582"/>
                  </a:cubicBezTo>
                  <a:close/>
                  <a:moveTo>
                    <a:pt x="1464" y="1"/>
                  </a:moveTo>
                  <a:cubicBezTo>
                    <a:pt x="1072" y="1"/>
                    <a:pt x="686" y="144"/>
                    <a:pt x="343" y="393"/>
                  </a:cubicBezTo>
                  <a:cubicBezTo>
                    <a:pt x="0" y="667"/>
                    <a:pt x="46" y="1238"/>
                    <a:pt x="320" y="1512"/>
                  </a:cubicBezTo>
                  <a:cubicBezTo>
                    <a:pt x="472" y="1675"/>
                    <a:pt x="656" y="1750"/>
                    <a:pt x="843" y="1756"/>
                  </a:cubicBezTo>
                  <a:lnTo>
                    <a:pt x="843" y="1756"/>
                  </a:lnTo>
                  <a:cubicBezTo>
                    <a:pt x="1088" y="2208"/>
                    <a:pt x="1532" y="2364"/>
                    <a:pt x="1998" y="2364"/>
                  </a:cubicBezTo>
                  <a:cubicBezTo>
                    <a:pt x="2200" y="2364"/>
                    <a:pt x="2406" y="2335"/>
                    <a:pt x="2603" y="2288"/>
                  </a:cubicBezTo>
                  <a:cubicBezTo>
                    <a:pt x="3013" y="2196"/>
                    <a:pt x="3287" y="1740"/>
                    <a:pt x="3196" y="1329"/>
                  </a:cubicBezTo>
                  <a:cubicBezTo>
                    <a:pt x="3036" y="735"/>
                    <a:pt x="2603" y="302"/>
                    <a:pt x="2009" y="96"/>
                  </a:cubicBezTo>
                  <a:cubicBezTo>
                    <a:pt x="1828" y="31"/>
                    <a:pt x="1645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67"/>
            <p:cNvSpPr/>
            <p:nvPr/>
          </p:nvSpPr>
          <p:spPr>
            <a:xfrm>
              <a:off x="6438025" y="731300"/>
              <a:ext cx="78225" cy="75725"/>
            </a:xfrm>
            <a:custGeom>
              <a:avLst/>
              <a:gdLst/>
              <a:ahLst/>
              <a:cxnLst/>
              <a:rect l="l" t="t" r="r" b="b"/>
              <a:pathLst>
                <a:path w="3129" h="3029" extrusionOk="0">
                  <a:moveTo>
                    <a:pt x="1636" y="0"/>
                  </a:moveTo>
                  <a:cubicBezTo>
                    <a:pt x="1586" y="0"/>
                    <a:pt x="1536" y="4"/>
                    <a:pt x="1485" y="12"/>
                  </a:cubicBezTo>
                  <a:cubicBezTo>
                    <a:pt x="1119" y="81"/>
                    <a:pt x="777" y="218"/>
                    <a:pt x="457" y="423"/>
                  </a:cubicBezTo>
                  <a:cubicBezTo>
                    <a:pt x="161" y="629"/>
                    <a:pt x="1" y="926"/>
                    <a:pt x="69" y="1291"/>
                  </a:cubicBezTo>
                  <a:cubicBezTo>
                    <a:pt x="161" y="1816"/>
                    <a:pt x="343" y="2318"/>
                    <a:pt x="754" y="2660"/>
                  </a:cubicBezTo>
                  <a:cubicBezTo>
                    <a:pt x="1025" y="2902"/>
                    <a:pt x="1358" y="3029"/>
                    <a:pt x="1697" y="3029"/>
                  </a:cubicBezTo>
                  <a:cubicBezTo>
                    <a:pt x="1902" y="3029"/>
                    <a:pt x="2109" y="2983"/>
                    <a:pt x="2306" y="2888"/>
                  </a:cubicBezTo>
                  <a:cubicBezTo>
                    <a:pt x="2786" y="2637"/>
                    <a:pt x="3128" y="2112"/>
                    <a:pt x="3014" y="1565"/>
                  </a:cubicBezTo>
                  <a:cubicBezTo>
                    <a:pt x="2945" y="1268"/>
                    <a:pt x="2763" y="1017"/>
                    <a:pt x="2535" y="834"/>
                  </a:cubicBezTo>
                  <a:cubicBezTo>
                    <a:pt x="2517" y="821"/>
                    <a:pt x="2499" y="807"/>
                    <a:pt x="2481" y="794"/>
                  </a:cubicBezTo>
                  <a:lnTo>
                    <a:pt x="2481" y="794"/>
                  </a:lnTo>
                  <a:cubicBezTo>
                    <a:pt x="2473" y="732"/>
                    <a:pt x="2460" y="669"/>
                    <a:pt x="2443" y="606"/>
                  </a:cubicBezTo>
                  <a:cubicBezTo>
                    <a:pt x="2343" y="223"/>
                    <a:pt x="2011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67"/>
            <p:cNvSpPr/>
            <p:nvPr/>
          </p:nvSpPr>
          <p:spPr>
            <a:xfrm>
              <a:off x="6281550" y="708125"/>
              <a:ext cx="72050" cy="75350"/>
            </a:xfrm>
            <a:custGeom>
              <a:avLst/>
              <a:gdLst/>
              <a:ahLst/>
              <a:cxnLst/>
              <a:rect l="l" t="t" r="r" b="b"/>
              <a:pathLst>
                <a:path w="2882" h="3014" extrusionOk="0">
                  <a:moveTo>
                    <a:pt x="1235" y="1444"/>
                  </a:moveTo>
                  <a:lnTo>
                    <a:pt x="1235" y="1444"/>
                  </a:lnTo>
                  <a:cubicBezTo>
                    <a:pt x="1227" y="1455"/>
                    <a:pt x="1212" y="1465"/>
                    <a:pt x="1198" y="1472"/>
                  </a:cubicBezTo>
                  <a:lnTo>
                    <a:pt x="1198" y="1472"/>
                  </a:lnTo>
                  <a:cubicBezTo>
                    <a:pt x="1200" y="1466"/>
                    <a:pt x="1202" y="1460"/>
                    <a:pt x="1203" y="1456"/>
                  </a:cubicBezTo>
                  <a:lnTo>
                    <a:pt x="1203" y="1456"/>
                  </a:lnTo>
                  <a:cubicBezTo>
                    <a:pt x="1213" y="1449"/>
                    <a:pt x="1223" y="1445"/>
                    <a:pt x="1235" y="1444"/>
                  </a:cubicBezTo>
                  <a:close/>
                  <a:moveTo>
                    <a:pt x="1161" y="1631"/>
                  </a:moveTo>
                  <a:cubicBezTo>
                    <a:pt x="1161" y="1631"/>
                    <a:pt x="1168" y="1639"/>
                    <a:pt x="1186" y="1662"/>
                  </a:cubicBezTo>
                  <a:lnTo>
                    <a:pt x="1186" y="1662"/>
                  </a:lnTo>
                  <a:cubicBezTo>
                    <a:pt x="1174" y="1649"/>
                    <a:pt x="1160" y="1631"/>
                    <a:pt x="1161" y="1631"/>
                  </a:cubicBezTo>
                  <a:close/>
                  <a:moveTo>
                    <a:pt x="1182" y="1633"/>
                  </a:moveTo>
                  <a:lnTo>
                    <a:pt x="1182" y="1633"/>
                  </a:lnTo>
                  <a:cubicBezTo>
                    <a:pt x="1186" y="1637"/>
                    <a:pt x="1189" y="1642"/>
                    <a:pt x="1193" y="1647"/>
                  </a:cubicBezTo>
                  <a:cubicBezTo>
                    <a:pt x="1203" y="1667"/>
                    <a:pt x="1204" y="1674"/>
                    <a:pt x="1201" y="1674"/>
                  </a:cubicBezTo>
                  <a:cubicBezTo>
                    <a:pt x="1199" y="1674"/>
                    <a:pt x="1196" y="1671"/>
                    <a:pt x="1192" y="1668"/>
                  </a:cubicBezTo>
                  <a:lnTo>
                    <a:pt x="1192" y="1668"/>
                  </a:lnTo>
                  <a:cubicBezTo>
                    <a:pt x="1190" y="1659"/>
                    <a:pt x="1188" y="1650"/>
                    <a:pt x="1185" y="1642"/>
                  </a:cubicBezTo>
                  <a:lnTo>
                    <a:pt x="1185" y="1642"/>
                  </a:lnTo>
                  <a:cubicBezTo>
                    <a:pt x="1188" y="1644"/>
                    <a:pt x="1190" y="1645"/>
                    <a:pt x="1193" y="1647"/>
                  </a:cubicBezTo>
                  <a:cubicBezTo>
                    <a:pt x="1190" y="1645"/>
                    <a:pt x="1187" y="1643"/>
                    <a:pt x="1185" y="1641"/>
                  </a:cubicBezTo>
                  <a:lnTo>
                    <a:pt x="1185" y="1641"/>
                  </a:lnTo>
                  <a:cubicBezTo>
                    <a:pt x="1184" y="1638"/>
                    <a:pt x="1183" y="1635"/>
                    <a:pt x="1182" y="1633"/>
                  </a:cubicBezTo>
                  <a:close/>
                  <a:moveTo>
                    <a:pt x="1101" y="0"/>
                  </a:moveTo>
                  <a:cubicBezTo>
                    <a:pt x="679" y="0"/>
                    <a:pt x="370" y="390"/>
                    <a:pt x="348" y="780"/>
                  </a:cubicBezTo>
                  <a:cubicBezTo>
                    <a:pt x="346" y="814"/>
                    <a:pt x="347" y="848"/>
                    <a:pt x="350" y="881"/>
                  </a:cubicBezTo>
                  <a:lnTo>
                    <a:pt x="350" y="881"/>
                  </a:lnTo>
                  <a:cubicBezTo>
                    <a:pt x="96" y="1205"/>
                    <a:pt x="0" y="1657"/>
                    <a:pt x="97" y="2058"/>
                  </a:cubicBezTo>
                  <a:cubicBezTo>
                    <a:pt x="240" y="2647"/>
                    <a:pt x="760" y="3013"/>
                    <a:pt x="1319" y="3013"/>
                  </a:cubicBezTo>
                  <a:cubicBezTo>
                    <a:pt x="1474" y="3013"/>
                    <a:pt x="1632" y="2985"/>
                    <a:pt x="1786" y="2925"/>
                  </a:cubicBezTo>
                  <a:cubicBezTo>
                    <a:pt x="2471" y="2651"/>
                    <a:pt x="2882" y="1944"/>
                    <a:pt x="2699" y="1213"/>
                  </a:cubicBezTo>
                  <a:cubicBezTo>
                    <a:pt x="2539" y="506"/>
                    <a:pt x="1855" y="72"/>
                    <a:pt x="1170" y="4"/>
                  </a:cubicBezTo>
                  <a:cubicBezTo>
                    <a:pt x="1146" y="1"/>
                    <a:pt x="112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67"/>
            <p:cNvSpPr/>
            <p:nvPr/>
          </p:nvSpPr>
          <p:spPr>
            <a:xfrm>
              <a:off x="6070875" y="725300"/>
              <a:ext cx="71600" cy="66800"/>
            </a:xfrm>
            <a:custGeom>
              <a:avLst/>
              <a:gdLst/>
              <a:ahLst/>
              <a:cxnLst/>
              <a:rect l="l" t="t" r="r" b="b"/>
              <a:pathLst>
                <a:path w="2864" h="2672" extrusionOk="0">
                  <a:moveTo>
                    <a:pt x="1165" y="1634"/>
                  </a:moveTo>
                  <a:lnTo>
                    <a:pt x="1165" y="1634"/>
                  </a:lnTo>
                  <a:cubicBezTo>
                    <a:pt x="1167" y="1635"/>
                    <a:pt x="1168" y="1635"/>
                    <a:pt x="1169" y="1635"/>
                  </a:cubicBezTo>
                  <a:lnTo>
                    <a:pt x="1169" y="1635"/>
                  </a:lnTo>
                  <a:cubicBezTo>
                    <a:pt x="1169" y="1636"/>
                    <a:pt x="1169" y="1636"/>
                    <a:pt x="1169" y="1636"/>
                  </a:cubicBezTo>
                  <a:lnTo>
                    <a:pt x="1169" y="1636"/>
                  </a:lnTo>
                  <a:cubicBezTo>
                    <a:pt x="1168" y="1636"/>
                    <a:pt x="1167" y="1636"/>
                    <a:pt x="1166" y="1635"/>
                  </a:cubicBezTo>
                  <a:lnTo>
                    <a:pt x="1166" y="1635"/>
                  </a:lnTo>
                  <a:cubicBezTo>
                    <a:pt x="1166" y="1635"/>
                    <a:pt x="1165" y="1635"/>
                    <a:pt x="1165" y="1634"/>
                  </a:cubicBezTo>
                  <a:close/>
                  <a:moveTo>
                    <a:pt x="908" y="0"/>
                  </a:moveTo>
                  <a:cubicBezTo>
                    <a:pt x="471" y="0"/>
                    <a:pt x="147" y="378"/>
                    <a:pt x="124" y="777"/>
                  </a:cubicBezTo>
                  <a:cubicBezTo>
                    <a:pt x="117" y="910"/>
                    <a:pt x="149" y="1036"/>
                    <a:pt x="208" y="1148"/>
                  </a:cubicBezTo>
                  <a:lnTo>
                    <a:pt x="208" y="1148"/>
                  </a:lnTo>
                  <a:cubicBezTo>
                    <a:pt x="1" y="1915"/>
                    <a:pt x="545" y="2672"/>
                    <a:pt x="1357" y="2672"/>
                  </a:cubicBezTo>
                  <a:cubicBezTo>
                    <a:pt x="2179" y="2672"/>
                    <a:pt x="2863" y="1942"/>
                    <a:pt x="2635" y="1120"/>
                  </a:cubicBezTo>
                  <a:cubicBezTo>
                    <a:pt x="2453" y="367"/>
                    <a:pt x="1654" y="47"/>
                    <a:pt x="946" y="1"/>
                  </a:cubicBezTo>
                  <a:cubicBezTo>
                    <a:pt x="933" y="1"/>
                    <a:pt x="921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67"/>
            <p:cNvSpPr/>
            <p:nvPr/>
          </p:nvSpPr>
          <p:spPr>
            <a:xfrm>
              <a:off x="5867000" y="781650"/>
              <a:ext cx="76900" cy="68250"/>
            </a:xfrm>
            <a:custGeom>
              <a:avLst/>
              <a:gdLst/>
              <a:ahLst/>
              <a:cxnLst/>
              <a:rect l="l" t="t" r="r" b="b"/>
              <a:pathLst>
                <a:path w="3076" h="2730" extrusionOk="0">
                  <a:moveTo>
                    <a:pt x="1386" y="1217"/>
                  </a:moveTo>
                  <a:cubicBezTo>
                    <a:pt x="1382" y="1219"/>
                    <a:pt x="1379" y="1222"/>
                    <a:pt x="1376" y="1224"/>
                  </a:cubicBezTo>
                  <a:lnTo>
                    <a:pt x="1376" y="1224"/>
                  </a:lnTo>
                  <a:cubicBezTo>
                    <a:pt x="1377" y="1223"/>
                    <a:pt x="1379" y="1221"/>
                    <a:pt x="1380" y="1220"/>
                  </a:cubicBezTo>
                  <a:lnTo>
                    <a:pt x="1380" y="1220"/>
                  </a:lnTo>
                  <a:cubicBezTo>
                    <a:pt x="1382" y="1219"/>
                    <a:pt x="1384" y="1218"/>
                    <a:pt x="1386" y="1217"/>
                  </a:cubicBezTo>
                  <a:close/>
                  <a:moveTo>
                    <a:pt x="1471" y="1"/>
                  </a:moveTo>
                  <a:cubicBezTo>
                    <a:pt x="658" y="1"/>
                    <a:pt x="0" y="867"/>
                    <a:pt x="131" y="1651"/>
                  </a:cubicBezTo>
                  <a:cubicBezTo>
                    <a:pt x="253" y="2329"/>
                    <a:pt x="879" y="2729"/>
                    <a:pt x="1513" y="2729"/>
                  </a:cubicBezTo>
                  <a:cubicBezTo>
                    <a:pt x="1711" y="2729"/>
                    <a:pt x="1909" y="2691"/>
                    <a:pt x="2094" y="2609"/>
                  </a:cubicBezTo>
                  <a:cubicBezTo>
                    <a:pt x="2961" y="2244"/>
                    <a:pt x="3075" y="1080"/>
                    <a:pt x="2459" y="418"/>
                  </a:cubicBezTo>
                  <a:cubicBezTo>
                    <a:pt x="2276" y="258"/>
                    <a:pt x="2071" y="121"/>
                    <a:pt x="1843" y="53"/>
                  </a:cubicBezTo>
                  <a:cubicBezTo>
                    <a:pt x="1796" y="40"/>
                    <a:pt x="1751" y="32"/>
                    <a:pt x="1705" y="27"/>
                  </a:cubicBezTo>
                  <a:lnTo>
                    <a:pt x="1705" y="27"/>
                  </a:lnTo>
                  <a:cubicBezTo>
                    <a:pt x="1668" y="18"/>
                    <a:pt x="1630" y="11"/>
                    <a:pt x="1592" y="7"/>
                  </a:cubicBezTo>
                  <a:cubicBezTo>
                    <a:pt x="1551" y="3"/>
                    <a:pt x="1511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67"/>
            <p:cNvSpPr/>
            <p:nvPr/>
          </p:nvSpPr>
          <p:spPr>
            <a:xfrm>
              <a:off x="6006075" y="648150"/>
              <a:ext cx="54225" cy="54375"/>
            </a:xfrm>
            <a:custGeom>
              <a:avLst/>
              <a:gdLst/>
              <a:ahLst/>
              <a:cxnLst/>
              <a:rect l="l" t="t" r="r" b="b"/>
              <a:pathLst>
                <a:path w="2169" h="2175" extrusionOk="0">
                  <a:moveTo>
                    <a:pt x="860" y="663"/>
                  </a:moveTo>
                  <a:cubicBezTo>
                    <a:pt x="853" y="668"/>
                    <a:pt x="845" y="668"/>
                    <a:pt x="845" y="668"/>
                  </a:cubicBezTo>
                  <a:cubicBezTo>
                    <a:pt x="850" y="666"/>
                    <a:pt x="855" y="665"/>
                    <a:pt x="860" y="663"/>
                  </a:cubicBezTo>
                  <a:close/>
                  <a:moveTo>
                    <a:pt x="1491" y="685"/>
                  </a:moveTo>
                  <a:cubicBezTo>
                    <a:pt x="1496" y="687"/>
                    <a:pt x="1501" y="689"/>
                    <a:pt x="1507" y="691"/>
                  </a:cubicBezTo>
                  <a:cubicBezTo>
                    <a:pt x="1507" y="691"/>
                    <a:pt x="1498" y="691"/>
                    <a:pt x="1491" y="685"/>
                  </a:cubicBezTo>
                  <a:close/>
                  <a:moveTo>
                    <a:pt x="1758" y="942"/>
                  </a:moveTo>
                  <a:cubicBezTo>
                    <a:pt x="1778" y="1003"/>
                    <a:pt x="1798" y="1064"/>
                    <a:pt x="1819" y="1125"/>
                  </a:cubicBezTo>
                  <a:lnTo>
                    <a:pt x="1819" y="1125"/>
                  </a:lnTo>
                  <a:cubicBezTo>
                    <a:pt x="1816" y="1125"/>
                    <a:pt x="1813" y="1124"/>
                    <a:pt x="1808" y="1124"/>
                  </a:cubicBezTo>
                  <a:lnTo>
                    <a:pt x="1808" y="1124"/>
                  </a:lnTo>
                  <a:cubicBezTo>
                    <a:pt x="1797" y="1067"/>
                    <a:pt x="1780" y="1013"/>
                    <a:pt x="1758" y="961"/>
                  </a:cubicBezTo>
                  <a:lnTo>
                    <a:pt x="1758" y="961"/>
                  </a:lnTo>
                  <a:cubicBezTo>
                    <a:pt x="1758" y="958"/>
                    <a:pt x="1758" y="952"/>
                    <a:pt x="1758" y="942"/>
                  </a:cubicBezTo>
                  <a:close/>
                  <a:moveTo>
                    <a:pt x="555" y="1545"/>
                  </a:moveTo>
                  <a:cubicBezTo>
                    <a:pt x="568" y="1549"/>
                    <a:pt x="581" y="1554"/>
                    <a:pt x="594" y="1558"/>
                  </a:cubicBezTo>
                  <a:cubicBezTo>
                    <a:pt x="597" y="1561"/>
                    <a:pt x="600" y="1564"/>
                    <a:pt x="602" y="1567"/>
                  </a:cubicBezTo>
                  <a:lnTo>
                    <a:pt x="602" y="1567"/>
                  </a:lnTo>
                  <a:cubicBezTo>
                    <a:pt x="587" y="1560"/>
                    <a:pt x="571" y="1552"/>
                    <a:pt x="555" y="1545"/>
                  </a:cubicBezTo>
                  <a:close/>
                  <a:moveTo>
                    <a:pt x="857" y="0"/>
                  </a:moveTo>
                  <a:cubicBezTo>
                    <a:pt x="715" y="0"/>
                    <a:pt x="563" y="49"/>
                    <a:pt x="434" y="97"/>
                  </a:cubicBezTo>
                  <a:cubicBezTo>
                    <a:pt x="251" y="189"/>
                    <a:pt x="114" y="394"/>
                    <a:pt x="46" y="577"/>
                  </a:cubicBezTo>
                  <a:cubicBezTo>
                    <a:pt x="0" y="759"/>
                    <a:pt x="23" y="1010"/>
                    <a:pt x="114" y="1170"/>
                  </a:cubicBezTo>
                  <a:cubicBezTo>
                    <a:pt x="156" y="1245"/>
                    <a:pt x="203" y="1307"/>
                    <a:pt x="256" y="1360"/>
                  </a:cubicBezTo>
                  <a:lnTo>
                    <a:pt x="256" y="1360"/>
                  </a:lnTo>
                  <a:cubicBezTo>
                    <a:pt x="302" y="1796"/>
                    <a:pt x="651" y="2153"/>
                    <a:pt x="1119" y="2174"/>
                  </a:cubicBezTo>
                  <a:cubicBezTo>
                    <a:pt x="1507" y="2174"/>
                    <a:pt x="1849" y="1992"/>
                    <a:pt x="2009" y="1627"/>
                  </a:cubicBezTo>
                  <a:cubicBezTo>
                    <a:pt x="2169" y="1239"/>
                    <a:pt x="1986" y="828"/>
                    <a:pt x="1735" y="531"/>
                  </a:cubicBezTo>
                  <a:cubicBezTo>
                    <a:pt x="1552" y="280"/>
                    <a:pt x="1301" y="166"/>
                    <a:pt x="1027" y="29"/>
                  </a:cubicBezTo>
                  <a:cubicBezTo>
                    <a:pt x="974" y="9"/>
                    <a:pt x="916" y="0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67"/>
            <p:cNvSpPr/>
            <p:nvPr/>
          </p:nvSpPr>
          <p:spPr>
            <a:xfrm>
              <a:off x="6732150" y="629800"/>
              <a:ext cx="80825" cy="72325"/>
            </a:xfrm>
            <a:custGeom>
              <a:avLst/>
              <a:gdLst/>
              <a:ahLst/>
              <a:cxnLst/>
              <a:rect l="l" t="t" r="r" b="b"/>
              <a:pathLst>
                <a:path w="3233" h="2893" extrusionOk="0">
                  <a:moveTo>
                    <a:pt x="1363" y="1372"/>
                  </a:moveTo>
                  <a:cubicBezTo>
                    <a:pt x="1362" y="1374"/>
                    <a:pt x="1361" y="1376"/>
                    <a:pt x="1361" y="1379"/>
                  </a:cubicBezTo>
                  <a:cubicBezTo>
                    <a:pt x="1361" y="1377"/>
                    <a:pt x="1361" y="1375"/>
                    <a:pt x="1363" y="1372"/>
                  </a:cubicBezTo>
                  <a:close/>
                  <a:moveTo>
                    <a:pt x="1601" y="1521"/>
                  </a:moveTo>
                  <a:cubicBezTo>
                    <a:pt x="1600" y="1522"/>
                    <a:pt x="1599" y="1524"/>
                    <a:pt x="1598" y="1525"/>
                  </a:cubicBezTo>
                  <a:lnTo>
                    <a:pt x="1598" y="1525"/>
                  </a:lnTo>
                  <a:cubicBezTo>
                    <a:pt x="1598" y="1524"/>
                    <a:pt x="1598" y="1524"/>
                    <a:pt x="1598" y="1523"/>
                  </a:cubicBezTo>
                  <a:lnTo>
                    <a:pt x="1598" y="1523"/>
                  </a:lnTo>
                  <a:cubicBezTo>
                    <a:pt x="1599" y="1523"/>
                    <a:pt x="1600" y="1522"/>
                    <a:pt x="1601" y="1521"/>
                  </a:cubicBezTo>
                  <a:close/>
                  <a:moveTo>
                    <a:pt x="1436" y="1"/>
                  </a:moveTo>
                  <a:cubicBezTo>
                    <a:pt x="732" y="1"/>
                    <a:pt x="173" y="573"/>
                    <a:pt x="39" y="1234"/>
                  </a:cubicBezTo>
                  <a:lnTo>
                    <a:pt x="39" y="1234"/>
                  </a:lnTo>
                  <a:cubicBezTo>
                    <a:pt x="10" y="1368"/>
                    <a:pt x="1" y="1508"/>
                    <a:pt x="14" y="1647"/>
                  </a:cubicBezTo>
                  <a:lnTo>
                    <a:pt x="14" y="1647"/>
                  </a:lnTo>
                  <a:cubicBezTo>
                    <a:pt x="18" y="1702"/>
                    <a:pt x="26" y="1758"/>
                    <a:pt x="37" y="1813"/>
                  </a:cubicBezTo>
                  <a:cubicBezTo>
                    <a:pt x="45" y="1854"/>
                    <a:pt x="57" y="1894"/>
                    <a:pt x="72" y="1931"/>
                  </a:cubicBezTo>
                  <a:lnTo>
                    <a:pt x="72" y="1931"/>
                  </a:lnTo>
                  <a:cubicBezTo>
                    <a:pt x="103" y="2023"/>
                    <a:pt x="144" y="2114"/>
                    <a:pt x="196" y="2201"/>
                  </a:cubicBezTo>
                  <a:cubicBezTo>
                    <a:pt x="469" y="2651"/>
                    <a:pt x="981" y="2892"/>
                    <a:pt x="1488" y="2892"/>
                  </a:cubicBezTo>
                  <a:cubicBezTo>
                    <a:pt x="1957" y="2892"/>
                    <a:pt x="2421" y="2685"/>
                    <a:pt x="2684" y="2246"/>
                  </a:cubicBezTo>
                  <a:cubicBezTo>
                    <a:pt x="3232" y="1333"/>
                    <a:pt x="2616" y="124"/>
                    <a:pt x="1589" y="10"/>
                  </a:cubicBezTo>
                  <a:cubicBezTo>
                    <a:pt x="1537" y="4"/>
                    <a:pt x="1486" y="1"/>
                    <a:pt x="1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67"/>
            <p:cNvSpPr/>
            <p:nvPr/>
          </p:nvSpPr>
          <p:spPr>
            <a:xfrm>
              <a:off x="6332050" y="824375"/>
              <a:ext cx="86050" cy="74025"/>
            </a:xfrm>
            <a:custGeom>
              <a:avLst/>
              <a:gdLst/>
              <a:ahLst/>
              <a:cxnLst/>
              <a:rect l="l" t="t" r="r" b="b"/>
              <a:pathLst>
                <a:path w="3442" h="2961" extrusionOk="0">
                  <a:moveTo>
                    <a:pt x="1704" y="1775"/>
                  </a:moveTo>
                  <a:cubicBezTo>
                    <a:pt x="1693" y="1802"/>
                    <a:pt x="1680" y="1816"/>
                    <a:pt x="1676" y="1816"/>
                  </a:cubicBezTo>
                  <a:lnTo>
                    <a:pt x="1676" y="1816"/>
                  </a:lnTo>
                  <a:cubicBezTo>
                    <a:pt x="1682" y="1806"/>
                    <a:pt x="1686" y="1795"/>
                    <a:pt x="1693" y="1784"/>
                  </a:cubicBezTo>
                  <a:lnTo>
                    <a:pt x="1693" y="1784"/>
                  </a:lnTo>
                  <a:cubicBezTo>
                    <a:pt x="1695" y="1781"/>
                    <a:pt x="1698" y="1778"/>
                    <a:pt x="1701" y="1775"/>
                  </a:cubicBezTo>
                  <a:lnTo>
                    <a:pt x="1701" y="1775"/>
                  </a:lnTo>
                  <a:cubicBezTo>
                    <a:pt x="1702" y="1775"/>
                    <a:pt x="1703" y="1775"/>
                    <a:pt x="1704" y="1775"/>
                  </a:cubicBezTo>
                  <a:close/>
                  <a:moveTo>
                    <a:pt x="1928" y="1"/>
                  </a:moveTo>
                  <a:cubicBezTo>
                    <a:pt x="1862" y="1"/>
                    <a:pt x="1795" y="11"/>
                    <a:pt x="1729" y="33"/>
                  </a:cubicBezTo>
                  <a:cubicBezTo>
                    <a:pt x="1526" y="95"/>
                    <a:pt x="1320" y="170"/>
                    <a:pt x="1125" y="268"/>
                  </a:cubicBezTo>
                  <a:lnTo>
                    <a:pt x="1125" y="268"/>
                  </a:lnTo>
                  <a:cubicBezTo>
                    <a:pt x="983" y="307"/>
                    <a:pt x="842" y="357"/>
                    <a:pt x="702" y="421"/>
                  </a:cubicBezTo>
                  <a:cubicBezTo>
                    <a:pt x="471" y="516"/>
                    <a:pt x="338" y="748"/>
                    <a:pt x="305" y="997"/>
                  </a:cubicBezTo>
                  <a:lnTo>
                    <a:pt x="305" y="997"/>
                  </a:lnTo>
                  <a:cubicBezTo>
                    <a:pt x="1" y="1517"/>
                    <a:pt x="102" y="2214"/>
                    <a:pt x="588" y="2612"/>
                  </a:cubicBezTo>
                  <a:cubicBezTo>
                    <a:pt x="859" y="2843"/>
                    <a:pt x="1203" y="2961"/>
                    <a:pt x="1553" y="2961"/>
                  </a:cubicBezTo>
                  <a:cubicBezTo>
                    <a:pt x="1791" y="2961"/>
                    <a:pt x="2032" y="2906"/>
                    <a:pt x="2254" y="2795"/>
                  </a:cubicBezTo>
                  <a:cubicBezTo>
                    <a:pt x="2802" y="2521"/>
                    <a:pt x="3099" y="1950"/>
                    <a:pt x="3327" y="1402"/>
                  </a:cubicBezTo>
                  <a:cubicBezTo>
                    <a:pt x="3441" y="1106"/>
                    <a:pt x="3258" y="672"/>
                    <a:pt x="2962" y="512"/>
                  </a:cubicBezTo>
                  <a:cubicBezTo>
                    <a:pt x="2822" y="431"/>
                    <a:pt x="2680" y="365"/>
                    <a:pt x="2534" y="315"/>
                  </a:cubicBezTo>
                  <a:lnTo>
                    <a:pt x="2534" y="315"/>
                  </a:lnTo>
                  <a:cubicBezTo>
                    <a:pt x="2386" y="129"/>
                    <a:pt x="2162" y="1"/>
                    <a:pt x="1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67"/>
            <p:cNvSpPr/>
            <p:nvPr/>
          </p:nvSpPr>
          <p:spPr>
            <a:xfrm>
              <a:off x="6785800" y="490975"/>
              <a:ext cx="77375" cy="71200"/>
            </a:xfrm>
            <a:custGeom>
              <a:avLst/>
              <a:gdLst/>
              <a:ahLst/>
              <a:cxnLst/>
              <a:rect l="l" t="t" r="r" b="b"/>
              <a:pathLst>
                <a:path w="3095" h="2848" extrusionOk="0">
                  <a:moveTo>
                    <a:pt x="1520" y="1477"/>
                  </a:moveTo>
                  <a:cubicBezTo>
                    <a:pt x="1518" y="1480"/>
                    <a:pt x="1515" y="1483"/>
                    <a:pt x="1513" y="1487"/>
                  </a:cubicBezTo>
                  <a:lnTo>
                    <a:pt x="1513" y="1487"/>
                  </a:lnTo>
                  <a:cubicBezTo>
                    <a:pt x="1515" y="1483"/>
                    <a:pt x="1517" y="1480"/>
                    <a:pt x="1520" y="1477"/>
                  </a:cubicBezTo>
                  <a:close/>
                  <a:moveTo>
                    <a:pt x="1540" y="1879"/>
                  </a:moveTo>
                  <a:cubicBezTo>
                    <a:pt x="1527" y="1889"/>
                    <a:pt x="1517" y="1896"/>
                    <a:pt x="1510" y="1902"/>
                  </a:cubicBezTo>
                  <a:lnTo>
                    <a:pt x="1510" y="1902"/>
                  </a:lnTo>
                  <a:cubicBezTo>
                    <a:pt x="1507" y="1904"/>
                    <a:pt x="1504" y="1906"/>
                    <a:pt x="1500" y="1908"/>
                  </a:cubicBezTo>
                  <a:lnTo>
                    <a:pt x="1500" y="1908"/>
                  </a:lnTo>
                  <a:cubicBezTo>
                    <a:pt x="1504" y="1904"/>
                    <a:pt x="1510" y="1897"/>
                    <a:pt x="1520" y="1888"/>
                  </a:cubicBezTo>
                  <a:cubicBezTo>
                    <a:pt x="1530" y="1883"/>
                    <a:pt x="1536" y="1880"/>
                    <a:pt x="1540" y="1879"/>
                  </a:cubicBezTo>
                  <a:close/>
                  <a:moveTo>
                    <a:pt x="1419" y="0"/>
                  </a:moveTo>
                  <a:cubicBezTo>
                    <a:pt x="938" y="0"/>
                    <a:pt x="455" y="236"/>
                    <a:pt x="150" y="655"/>
                  </a:cubicBezTo>
                  <a:cubicBezTo>
                    <a:pt x="1" y="873"/>
                    <a:pt x="5" y="1139"/>
                    <a:pt x="105" y="1366"/>
                  </a:cubicBezTo>
                  <a:lnTo>
                    <a:pt x="105" y="1366"/>
                  </a:lnTo>
                  <a:cubicBezTo>
                    <a:pt x="90" y="1439"/>
                    <a:pt x="82" y="1514"/>
                    <a:pt x="82" y="1591"/>
                  </a:cubicBezTo>
                  <a:cubicBezTo>
                    <a:pt x="82" y="2348"/>
                    <a:pt x="761" y="2847"/>
                    <a:pt x="1449" y="2847"/>
                  </a:cubicBezTo>
                  <a:cubicBezTo>
                    <a:pt x="1652" y="2847"/>
                    <a:pt x="1857" y="2803"/>
                    <a:pt x="2045" y="2709"/>
                  </a:cubicBezTo>
                  <a:cubicBezTo>
                    <a:pt x="2867" y="2321"/>
                    <a:pt x="3095" y="1134"/>
                    <a:pt x="2479" y="473"/>
                  </a:cubicBezTo>
                  <a:cubicBezTo>
                    <a:pt x="2185" y="149"/>
                    <a:pt x="1803" y="0"/>
                    <a:pt x="1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67"/>
            <p:cNvSpPr/>
            <p:nvPr/>
          </p:nvSpPr>
          <p:spPr>
            <a:xfrm>
              <a:off x="6514800" y="871600"/>
              <a:ext cx="69350" cy="76500"/>
            </a:xfrm>
            <a:custGeom>
              <a:avLst/>
              <a:gdLst/>
              <a:ahLst/>
              <a:cxnLst/>
              <a:rect l="l" t="t" r="r" b="b"/>
              <a:pathLst>
                <a:path w="2774" h="3060" extrusionOk="0">
                  <a:moveTo>
                    <a:pt x="874" y="0"/>
                  </a:moveTo>
                  <a:cubicBezTo>
                    <a:pt x="519" y="0"/>
                    <a:pt x="216" y="174"/>
                    <a:pt x="80" y="563"/>
                  </a:cubicBezTo>
                  <a:cubicBezTo>
                    <a:pt x="0" y="818"/>
                    <a:pt x="98" y="1162"/>
                    <a:pt x="305" y="1370"/>
                  </a:cubicBezTo>
                  <a:lnTo>
                    <a:pt x="305" y="1370"/>
                  </a:lnTo>
                  <a:cubicBezTo>
                    <a:pt x="208" y="1607"/>
                    <a:pt x="181" y="1879"/>
                    <a:pt x="240" y="2138"/>
                  </a:cubicBezTo>
                  <a:cubicBezTo>
                    <a:pt x="360" y="2690"/>
                    <a:pt x="833" y="3060"/>
                    <a:pt x="1362" y="3060"/>
                  </a:cubicBezTo>
                  <a:cubicBezTo>
                    <a:pt x="1533" y="3060"/>
                    <a:pt x="1710" y="3021"/>
                    <a:pt x="1883" y="2937"/>
                  </a:cubicBezTo>
                  <a:cubicBezTo>
                    <a:pt x="2477" y="2640"/>
                    <a:pt x="2773" y="1910"/>
                    <a:pt x="2613" y="1271"/>
                  </a:cubicBezTo>
                  <a:cubicBezTo>
                    <a:pt x="2454" y="586"/>
                    <a:pt x="1746" y="130"/>
                    <a:pt x="1061" y="16"/>
                  </a:cubicBezTo>
                  <a:cubicBezTo>
                    <a:pt x="998" y="5"/>
                    <a:pt x="935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67"/>
            <p:cNvSpPr/>
            <p:nvPr/>
          </p:nvSpPr>
          <p:spPr>
            <a:xfrm>
              <a:off x="6552725" y="670400"/>
              <a:ext cx="78875" cy="75025"/>
            </a:xfrm>
            <a:custGeom>
              <a:avLst/>
              <a:gdLst/>
              <a:ahLst/>
              <a:cxnLst/>
              <a:rect l="l" t="t" r="r" b="b"/>
              <a:pathLst>
                <a:path w="3155" h="3001" extrusionOk="0">
                  <a:moveTo>
                    <a:pt x="1439" y="1558"/>
                  </a:moveTo>
                  <a:cubicBezTo>
                    <a:pt x="1438" y="1560"/>
                    <a:pt x="1436" y="1561"/>
                    <a:pt x="1435" y="1562"/>
                  </a:cubicBezTo>
                  <a:lnTo>
                    <a:pt x="1435" y="1562"/>
                  </a:lnTo>
                  <a:cubicBezTo>
                    <a:pt x="1436" y="1561"/>
                    <a:pt x="1437" y="1560"/>
                    <a:pt x="1439" y="1558"/>
                  </a:cubicBezTo>
                  <a:close/>
                  <a:moveTo>
                    <a:pt x="1418" y="1576"/>
                  </a:moveTo>
                  <a:cubicBezTo>
                    <a:pt x="1418" y="1576"/>
                    <a:pt x="1419" y="1577"/>
                    <a:pt x="1420" y="1577"/>
                  </a:cubicBezTo>
                  <a:lnTo>
                    <a:pt x="1420" y="1577"/>
                  </a:lnTo>
                  <a:cubicBezTo>
                    <a:pt x="1419" y="1578"/>
                    <a:pt x="1417" y="1579"/>
                    <a:pt x="1416" y="1580"/>
                  </a:cubicBezTo>
                  <a:lnTo>
                    <a:pt x="1416" y="1580"/>
                  </a:lnTo>
                  <a:cubicBezTo>
                    <a:pt x="1416" y="1579"/>
                    <a:pt x="1416" y="1578"/>
                    <a:pt x="1416" y="1578"/>
                  </a:cubicBezTo>
                  <a:lnTo>
                    <a:pt x="1416" y="1578"/>
                  </a:lnTo>
                  <a:cubicBezTo>
                    <a:pt x="1416" y="1577"/>
                    <a:pt x="1417" y="1577"/>
                    <a:pt x="1418" y="1576"/>
                  </a:cubicBezTo>
                  <a:close/>
                  <a:moveTo>
                    <a:pt x="1384" y="0"/>
                  </a:moveTo>
                  <a:cubicBezTo>
                    <a:pt x="1006" y="0"/>
                    <a:pt x="629" y="131"/>
                    <a:pt x="343" y="417"/>
                  </a:cubicBezTo>
                  <a:cubicBezTo>
                    <a:pt x="46" y="714"/>
                    <a:pt x="1" y="1216"/>
                    <a:pt x="320" y="1535"/>
                  </a:cubicBezTo>
                  <a:cubicBezTo>
                    <a:pt x="347" y="1564"/>
                    <a:pt x="376" y="1591"/>
                    <a:pt x="408" y="1615"/>
                  </a:cubicBezTo>
                  <a:lnTo>
                    <a:pt x="408" y="1615"/>
                  </a:lnTo>
                  <a:cubicBezTo>
                    <a:pt x="365" y="1781"/>
                    <a:pt x="343" y="1953"/>
                    <a:pt x="343" y="2129"/>
                  </a:cubicBezTo>
                  <a:cubicBezTo>
                    <a:pt x="320" y="2494"/>
                    <a:pt x="571" y="2768"/>
                    <a:pt x="914" y="2905"/>
                  </a:cubicBezTo>
                  <a:cubicBezTo>
                    <a:pt x="1076" y="2971"/>
                    <a:pt x="1242" y="3001"/>
                    <a:pt x="1405" y="3001"/>
                  </a:cubicBezTo>
                  <a:cubicBezTo>
                    <a:pt x="2319" y="3001"/>
                    <a:pt x="3155" y="2054"/>
                    <a:pt x="2922" y="1125"/>
                  </a:cubicBezTo>
                  <a:cubicBezTo>
                    <a:pt x="2851" y="838"/>
                    <a:pt x="2694" y="598"/>
                    <a:pt x="2488" y="414"/>
                  </a:cubicBezTo>
                  <a:lnTo>
                    <a:pt x="2488" y="414"/>
                  </a:lnTo>
                  <a:cubicBezTo>
                    <a:pt x="2415" y="334"/>
                    <a:pt x="2327" y="271"/>
                    <a:pt x="2231" y="228"/>
                  </a:cubicBezTo>
                  <a:lnTo>
                    <a:pt x="2231" y="228"/>
                  </a:lnTo>
                  <a:cubicBezTo>
                    <a:pt x="1976" y="80"/>
                    <a:pt x="1680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67"/>
            <p:cNvSpPr/>
            <p:nvPr/>
          </p:nvSpPr>
          <p:spPr>
            <a:xfrm>
              <a:off x="6685125" y="787450"/>
              <a:ext cx="73225" cy="76850"/>
            </a:xfrm>
            <a:custGeom>
              <a:avLst/>
              <a:gdLst/>
              <a:ahLst/>
              <a:cxnLst/>
              <a:rect l="l" t="t" r="r" b="b"/>
              <a:pathLst>
                <a:path w="2929" h="3074" extrusionOk="0">
                  <a:moveTo>
                    <a:pt x="1370" y="1"/>
                  </a:moveTo>
                  <a:cubicBezTo>
                    <a:pt x="1226" y="1"/>
                    <a:pt x="1080" y="37"/>
                    <a:pt x="957" y="107"/>
                  </a:cubicBezTo>
                  <a:lnTo>
                    <a:pt x="957" y="107"/>
                  </a:lnTo>
                  <a:cubicBezTo>
                    <a:pt x="768" y="147"/>
                    <a:pt x="599" y="255"/>
                    <a:pt x="502" y="460"/>
                  </a:cubicBezTo>
                  <a:cubicBezTo>
                    <a:pt x="0" y="1441"/>
                    <a:pt x="480" y="2720"/>
                    <a:pt x="1598" y="3039"/>
                  </a:cubicBezTo>
                  <a:cubicBezTo>
                    <a:pt x="1669" y="3063"/>
                    <a:pt x="1739" y="3074"/>
                    <a:pt x="1807" y="3074"/>
                  </a:cubicBezTo>
                  <a:cubicBezTo>
                    <a:pt x="2069" y="3074"/>
                    <a:pt x="2307" y="2914"/>
                    <a:pt x="2488" y="2697"/>
                  </a:cubicBezTo>
                  <a:cubicBezTo>
                    <a:pt x="2928" y="2121"/>
                    <a:pt x="2766" y="1232"/>
                    <a:pt x="2252" y="736"/>
                  </a:cubicBezTo>
                  <a:lnTo>
                    <a:pt x="2252" y="736"/>
                  </a:lnTo>
                  <a:cubicBezTo>
                    <a:pt x="2211" y="679"/>
                    <a:pt x="2167" y="624"/>
                    <a:pt x="2119" y="572"/>
                  </a:cubicBezTo>
                  <a:lnTo>
                    <a:pt x="2119" y="572"/>
                  </a:lnTo>
                  <a:cubicBezTo>
                    <a:pt x="2072" y="395"/>
                    <a:pt x="1961" y="234"/>
                    <a:pt x="1781" y="117"/>
                  </a:cubicBezTo>
                  <a:cubicBezTo>
                    <a:pt x="1662" y="39"/>
                    <a:pt x="1517" y="1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67"/>
            <p:cNvSpPr/>
            <p:nvPr/>
          </p:nvSpPr>
          <p:spPr>
            <a:xfrm>
              <a:off x="6954125" y="491075"/>
              <a:ext cx="97925" cy="69950"/>
            </a:xfrm>
            <a:custGeom>
              <a:avLst/>
              <a:gdLst/>
              <a:ahLst/>
              <a:cxnLst/>
              <a:rect l="l" t="t" r="r" b="b"/>
              <a:pathLst>
                <a:path w="3917" h="2798" extrusionOk="0">
                  <a:moveTo>
                    <a:pt x="2336" y="0"/>
                  </a:moveTo>
                  <a:cubicBezTo>
                    <a:pt x="2266" y="0"/>
                    <a:pt x="2197" y="11"/>
                    <a:pt x="2131" y="31"/>
                  </a:cubicBezTo>
                  <a:lnTo>
                    <a:pt x="2131" y="31"/>
                  </a:lnTo>
                  <a:cubicBezTo>
                    <a:pt x="2107" y="30"/>
                    <a:pt x="2082" y="29"/>
                    <a:pt x="2058" y="29"/>
                  </a:cubicBezTo>
                  <a:cubicBezTo>
                    <a:pt x="1751" y="29"/>
                    <a:pt x="1454" y="158"/>
                    <a:pt x="1226" y="367"/>
                  </a:cubicBezTo>
                  <a:lnTo>
                    <a:pt x="1226" y="367"/>
                  </a:lnTo>
                  <a:cubicBezTo>
                    <a:pt x="1176" y="356"/>
                    <a:pt x="1125" y="351"/>
                    <a:pt x="1075" y="351"/>
                  </a:cubicBezTo>
                  <a:cubicBezTo>
                    <a:pt x="544" y="351"/>
                    <a:pt x="0" y="898"/>
                    <a:pt x="311" y="1519"/>
                  </a:cubicBezTo>
                  <a:cubicBezTo>
                    <a:pt x="541" y="1963"/>
                    <a:pt x="924" y="2337"/>
                    <a:pt x="1395" y="2493"/>
                  </a:cubicBezTo>
                  <a:lnTo>
                    <a:pt x="1395" y="2493"/>
                  </a:lnTo>
                  <a:cubicBezTo>
                    <a:pt x="1632" y="2682"/>
                    <a:pt x="1923" y="2798"/>
                    <a:pt x="2229" y="2798"/>
                  </a:cubicBezTo>
                  <a:cubicBezTo>
                    <a:pt x="2416" y="2798"/>
                    <a:pt x="2608" y="2755"/>
                    <a:pt x="2799" y="2660"/>
                  </a:cubicBezTo>
                  <a:cubicBezTo>
                    <a:pt x="3917" y="2112"/>
                    <a:pt x="3666" y="400"/>
                    <a:pt x="2547" y="35"/>
                  </a:cubicBezTo>
                  <a:cubicBezTo>
                    <a:pt x="2477" y="11"/>
                    <a:pt x="2406" y="0"/>
                    <a:pt x="2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67"/>
            <p:cNvSpPr/>
            <p:nvPr/>
          </p:nvSpPr>
          <p:spPr>
            <a:xfrm>
              <a:off x="6846650" y="688475"/>
              <a:ext cx="81575" cy="78475"/>
            </a:xfrm>
            <a:custGeom>
              <a:avLst/>
              <a:gdLst/>
              <a:ahLst/>
              <a:cxnLst/>
              <a:rect l="l" t="t" r="r" b="b"/>
              <a:pathLst>
                <a:path w="3263" h="3139" extrusionOk="0">
                  <a:moveTo>
                    <a:pt x="1552" y="1597"/>
                  </a:moveTo>
                  <a:lnTo>
                    <a:pt x="1552" y="1597"/>
                  </a:lnTo>
                  <a:cubicBezTo>
                    <a:pt x="1558" y="1601"/>
                    <a:pt x="1564" y="1607"/>
                    <a:pt x="1568" y="1613"/>
                  </a:cubicBezTo>
                  <a:lnTo>
                    <a:pt x="1568" y="1613"/>
                  </a:lnTo>
                  <a:cubicBezTo>
                    <a:pt x="1565" y="1612"/>
                    <a:pt x="1562" y="1610"/>
                    <a:pt x="1559" y="1608"/>
                  </a:cubicBezTo>
                  <a:lnTo>
                    <a:pt x="1559" y="1608"/>
                  </a:lnTo>
                  <a:cubicBezTo>
                    <a:pt x="1556" y="1605"/>
                    <a:pt x="1554" y="1601"/>
                    <a:pt x="1552" y="1597"/>
                  </a:cubicBezTo>
                  <a:close/>
                  <a:moveTo>
                    <a:pt x="1585" y="1607"/>
                  </a:moveTo>
                  <a:lnTo>
                    <a:pt x="1585" y="1607"/>
                  </a:lnTo>
                  <a:cubicBezTo>
                    <a:pt x="1583" y="1610"/>
                    <a:pt x="1580" y="1613"/>
                    <a:pt x="1577" y="1618"/>
                  </a:cubicBezTo>
                  <a:lnTo>
                    <a:pt x="1577" y="1618"/>
                  </a:lnTo>
                  <a:cubicBezTo>
                    <a:pt x="1576" y="1618"/>
                    <a:pt x="1576" y="1618"/>
                    <a:pt x="1575" y="1617"/>
                  </a:cubicBezTo>
                  <a:lnTo>
                    <a:pt x="1575" y="1617"/>
                  </a:lnTo>
                  <a:cubicBezTo>
                    <a:pt x="1579" y="1612"/>
                    <a:pt x="1582" y="1609"/>
                    <a:pt x="1585" y="1607"/>
                  </a:cubicBezTo>
                  <a:close/>
                  <a:moveTo>
                    <a:pt x="1589" y="1605"/>
                  </a:moveTo>
                  <a:lnTo>
                    <a:pt x="1589" y="1605"/>
                  </a:lnTo>
                  <a:cubicBezTo>
                    <a:pt x="1586" y="1610"/>
                    <a:pt x="1583" y="1616"/>
                    <a:pt x="1581" y="1620"/>
                  </a:cubicBezTo>
                  <a:lnTo>
                    <a:pt x="1581" y="1620"/>
                  </a:lnTo>
                  <a:cubicBezTo>
                    <a:pt x="1581" y="1620"/>
                    <a:pt x="1581" y="1620"/>
                    <a:pt x="1581" y="1620"/>
                  </a:cubicBezTo>
                  <a:lnTo>
                    <a:pt x="1581" y="1620"/>
                  </a:lnTo>
                  <a:cubicBezTo>
                    <a:pt x="1584" y="1613"/>
                    <a:pt x="1587" y="1608"/>
                    <a:pt x="1588" y="1605"/>
                  </a:cubicBezTo>
                  <a:lnTo>
                    <a:pt x="1588" y="1605"/>
                  </a:lnTo>
                  <a:cubicBezTo>
                    <a:pt x="1588" y="1605"/>
                    <a:pt x="1588" y="1605"/>
                    <a:pt x="1589" y="1605"/>
                  </a:cubicBezTo>
                  <a:close/>
                  <a:moveTo>
                    <a:pt x="1568" y="1617"/>
                  </a:moveTo>
                  <a:cubicBezTo>
                    <a:pt x="1569" y="1617"/>
                    <a:pt x="1569" y="1618"/>
                    <a:pt x="1570" y="1618"/>
                  </a:cubicBezTo>
                  <a:lnTo>
                    <a:pt x="1570" y="1618"/>
                  </a:lnTo>
                  <a:cubicBezTo>
                    <a:pt x="1571" y="1619"/>
                    <a:pt x="1571" y="1621"/>
                    <a:pt x="1572" y="1622"/>
                  </a:cubicBezTo>
                  <a:lnTo>
                    <a:pt x="1572" y="1622"/>
                  </a:lnTo>
                  <a:cubicBezTo>
                    <a:pt x="1572" y="1621"/>
                    <a:pt x="1573" y="1620"/>
                    <a:pt x="1574" y="1619"/>
                  </a:cubicBezTo>
                  <a:lnTo>
                    <a:pt x="1574" y="1619"/>
                  </a:lnTo>
                  <a:cubicBezTo>
                    <a:pt x="1574" y="1619"/>
                    <a:pt x="1575" y="1620"/>
                    <a:pt x="1576" y="1620"/>
                  </a:cubicBezTo>
                  <a:lnTo>
                    <a:pt x="1576" y="1620"/>
                  </a:lnTo>
                  <a:cubicBezTo>
                    <a:pt x="1575" y="1621"/>
                    <a:pt x="1574" y="1623"/>
                    <a:pt x="1573" y="1625"/>
                  </a:cubicBezTo>
                  <a:lnTo>
                    <a:pt x="1573" y="1625"/>
                  </a:lnTo>
                  <a:cubicBezTo>
                    <a:pt x="1572" y="1624"/>
                    <a:pt x="1572" y="1623"/>
                    <a:pt x="1572" y="1622"/>
                  </a:cubicBezTo>
                  <a:lnTo>
                    <a:pt x="1572" y="1622"/>
                  </a:lnTo>
                  <a:cubicBezTo>
                    <a:pt x="1572" y="1622"/>
                    <a:pt x="1571" y="1622"/>
                    <a:pt x="1571" y="1622"/>
                  </a:cubicBezTo>
                  <a:lnTo>
                    <a:pt x="1571" y="1622"/>
                  </a:lnTo>
                  <a:cubicBezTo>
                    <a:pt x="1570" y="1621"/>
                    <a:pt x="1569" y="1619"/>
                    <a:pt x="1568" y="1617"/>
                  </a:cubicBezTo>
                  <a:close/>
                  <a:moveTo>
                    <a:pt x="1571" y="1622"/>
                  </a:moveTo>
                  <a:cubicBezTo>
                    <a:pt x="1572" y="1623"/>
                    <a:pt x="1572" y="1624"/>
                    <a:pt x="1572" y="1625"/>
                  </a:cubicBezTo>
                  <a:lnTo>
                    <a:pt x="1572" y="1625"/>
                  </a:lnTo>
                  <a:cubicBezTo>
                    <a:pt x="1572" y="1625"/>
                    <a:pt x="1572" y="1625"/>
                    <a:pt x="1573" y="1625"/>
                  </a:cubicBezTo>
                  <a:lnTo>
                    <a:pt x="1573" y="1625"/>
                  </a:lnTo>
                  <a:cubicBezTo>
                    <a:pt x="1573" y="1626"/>
                    <a:pt x="1573" y="1627"/>
                    <a:pt x="1573" y="1628"/>
                  </a:cubicBezTo>
                  <a:lnTo>
                    <a:pt x="1573" y="1628"/>
                  </a:lnTo>
                  <a:cubicBezTo>
                    <a:pt x="1573" y="1628"/>
                    <a:pt x="1573" y="1628"/>
                    <a:pt x="1573" y="1628"/>
                  </a:cubicBezTo>
                  <a:lnTo>
                    <a:pt x="1573" y="1628"/>
                  </a:lnTo>
                  <a:cubicBezTo>
                    <a:pt x="1573" y="1627"/>
                    <a:pt x="1573" y="1626"/>
                    <a:pt x="1572" y="1625"/>
                  </a:cubicBezTo>
                  <a:lnTo>
                    <a:pt x="1572" y="1625"/>
                  </a:lnTo>
                  <a:cubicBezTo>
                    <a:pt x="1572" y="1626"/>
                    <a:pt x="1571" y="1627"/>
                    <a:pt x="1570" y="1629"/>
                  </a:cubicBezTo>
                  <a:lnTo>
                    <a:pt x="1570" y="1629"/>
                  </a:lnTo>
                  <a:cubicBezTo>
                    <a:pt x="1569" y="1629"/>
                    <a:pt x="1568" y="1629"/>
                    <a:pt x="1567" y="1629"/>
                  </a:cubicBezTo>
                  <a:lnTo>
                    <a:pt x="1567" y="1629"/>
                  </a:lnTo>
                  <a:cubicBezTo>
                    <a:pt x="1568" y="1627"/>
                    <a:pt x="1570" y="1624"/>
                    <a:pt x="1571" y="1622"/>
                  </a:cubicBezTo>
                  <a:close/>
                  <a:moveTo>
                    <a:pt x="1558" y="1644"/>
                  </a:moveTo>
                  <a:cubicBezTo>
                    <a:pt x="1559" y="1644"/>
                    <a:pt x="1559" y="1644"/>
                    <a:pt x="1560" y="1644"/>
                  </a:cubicBezTo>
                  <a:lnTo>
                    <a:pt x="1560" y="1644"/>
                  </a:lnTo>
                  <a:cubicBezTo>
                    <a:pt x="1557" y="1648"/>
                    <a:pt x="1554" y="1652"/>
                    <a:pt x="1551" y="1657"/>
                  </a:cubicBezTo>
                  <a:cubicBezTo>
                    <a:pt x="1553" y="1652"/>
                    <a:pt x="1556" y="1648"/>
                    <a:pt x="1558" y="1644"/>
                  </a:cubicBezTo>
                  <a:close/>
                  <a:moveTo>
                    <a:pt x="1509" y="0"/>
                  </a:moveTo>
                  <a:cubicBezTo>
                    <a:pt x="1394" y="0"/>
                    <a:pt x="1278" y="12"/>
                    <a:pt x="1163" y="36"/>
                  </a:cubicBezTo>
                  <a:cubicBezTo>
                    <a:pt x="988" y="64"/>
                    <a:pt x="843" y="159"/>
                    <a:pt x="738" y="287"/>
                  </a:cubicBezTo>
                  <a:lnTo>
                    <a:pt x="738" y="287"/>
                  </a:lnTo>
                  <a:cubicBezTo>
                    <a:pt x="665" y="332"/>
                    <a:pt x="593" y="386"/>
                    <a:pt x="524" y="447"/>
                  </a:cubicBezTo>
                  <a:cubicBezTo>
                    <a:pt x="204" y="721"/>
                    <a:pt x="22" y="1132"/>
                    <a:pt x="22" y="1566"/>
                  </a:cubicBezTo>
                  <a:cubicBezTo>
                    <a:pt x="1" y="2419"/>
                    <a:pt x="719" y="3139"/>
                    <a:pt x="1555" y="3139"/>
                  </a:cubicBezTo>
                  <a:cubicBezTo>
                    <a:pt x="1637" y="3139"/>
                    <a:pt x="1719" y="3132"/>
                    <a:pt x="1802" y="3118"/>
                  </a:cubicBezTo>
                  <a:cubicBezTo>
                    <a:pt x="2647" y="2981"/>
                    <a:pt x="3263" y="2136"/>
                    <a:pt x="3103" y="1292"/>
                  </a:cubicBezTo>
                  <a:cubicBezTo>
                    <a:pt x="2945" y="500"/>
                    <a:pt x="225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863" y="-5583"/>
            <a:ext cx="4085049" cy="5143500"/>
          </a:xfrm>
          <a:prstGeom prst="rect">
            <a:avLst/>
          </a:prstGeom>
        </p:spPr>
      </p:pic>
      <p:sp>
        <p:nvSpPr>
          <p:cNvPr id="30" name="Google Shape;4981;p62"/>
          <p:cNvSpPr txBox="1"/>
          <p:nvPr/>
        </p:nvSpPr>
        <p:spPr>
          <a:xfrm>
            <a:off x="43161" y="1590024"/>
            <a:ext cx="3681951" cy="213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Dalam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laporan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laba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rugi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harga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pokok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penjualan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ditampilkan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sebagai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satu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angka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Meskipun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praktik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ini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diikuti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untuk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laporan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dipublikasikan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tambahan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informasi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diperlukan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untuk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kebutuhan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internal.</a:t>
            </a:r>
          </a:p>
          <a:p>
            <a:pPr marL="285750" lvl="0" indent="-285750" algn="just"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85750" lvl="0" indent="-285750" algn="just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Laporan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harga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pokok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penjualan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merupakan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suatu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daftar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biaya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produksi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termasuk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estimasi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untuk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bahan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baku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langsung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tenaga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kerja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langsung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dan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overhead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dibebankan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diperlukan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untuk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periode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anggaran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tersebut</a:t>
            </a:r>
            <a:r>
              <a:rPr lang="en-US" sz="12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sz="1200" dirty="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appy Brazilian Father's Day! by Slidesgo">
  <a:themeElements>
    <a:clrScheme name="Simple Light">
      <a:dk1>
        <a:srgbClr val="5B6F6F"/>
      </a:dk1>
      <a:lt1>
        <a:srgbClr val="A86847"/>
      </a:lt1>
      <a:dk2>
        <a:srgbClr val="68442C"/>
      </a:dk2>
      <a:lt2>
        <a:srgbClr val="CD978B"/>
      </a:lt2>
      <a:accent1>
        <a:srgbClr val="AABBB1"/>
      </a:accent1>
      <a:accent2>
        <a:srgbClr val="DEB9AF"/>
      </a:accent2>
      <a:accent3>
        <a:srgbClr val="F2E8D9"/>
      </a:accent3>
      <a:accent4>
        <a:srgbClr val="FFFFFF"/>
      </a:accent4>
      <a:accent5>
        <a:srgbClr val="FFFFFF"/>
      </a:accent5>
      <a:accent6>
        <a:srgbClr val="FFFFFF"/>
      </a:accent6>
      <a:hlink>
        <a:srgbClr val="6844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3142</Words>
  <Application>Microsoft Office PowerPoint</Application>
  <PresentationFormat>On-screen Show (16:9)</PresentationFormat>
  <Paragraphs>180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Wingdings</vt:lpstr>
      <vt:lpstr>Amatic SC</vt:lpstr>
      <vt:lpstr>Bebas Neue</vt:lpstr>
      <vt:lpstr>Arial</vt:lpstr>
      <vt:lpstr>Anaheim</vt:lpstr>
      <vt:lpstr>Barlow</vt:lpstr>
      <vt:lpstr>Courier New</vt:lpstr>
      <vt:lpstr>PT Sans</vt:lpstr>
      <vt:lpstr>Happy Brazilian Father's Day! by Slidesgo</vt:lpstr>
      <vt:lpstr>SISTEM PERHITUNGAN BIAYA DAN AKUMULASI BIAYA</vt:lpstr>
      <vt:lpstr>Aliran Biaya dalam Perusahaan Manufaktur</vt:lpstr>
      <vt:lpstr>neraca saldo New Hope Manufacturing Company</vt:lpstr>
      <vt:lpstr>Transaksi yang terjadi selama bulan berjalan</vt:lpstr>
      <vt:lpstr>Transaksi yang terjadi selama bulan berjalan</vt:lpstr>
      <vt:lpstr>Akun T untuk ayat jurnal tersebut adalah:</vt:lpstr>
      <vt:lpstr>Akun T untuk ayat jurnal tersebut adalah:</vt:lpstr>
      <vt:lpstr>Pelaporan Hasil Operasi</vt:lpstr>
      <vt:lpstr>Contoh laporan harga pokok penjualan untuk New Hope Manufacturing Company:</vt:lpstr>
      <vt:lpstr>Laporan laba rugi untuk perusahaan New Hope Manufacturing Company:</vt:lpstr>
      <vt:lpstr>PowerPoint Presentation</vt:lpstr>
      <vt:lpstr>PowerPoint Presentation</vt:lpstr>
      <vt:lpstr>PowerPoint Presentation</vt:lpstr>
      <vt:lpstr>Sistem biaya</vt:lpstr>
      <vt:lpstr>Sistem biaya (2)</vt:lpstr>
      <vt:lpstr>AKUMULASI BIAYA</vt:lpstr>
      <vt:lpstr>Sistem Perhitungan Biaya Berdasarkan Pesanan (Job Order Costing)</vt:lpstr>
      <vt:lpstr>Karakteristik Job Order Costing</vt:lpstr>
      <vt:lpstr>Sistem Perhitungan Biaya Berdasarkan Proses (Process Costing)</vt:lpstr>
      <vt:lpstr>Karakteristik Process Costing</vt:lpstr>
      <vt:lpstr>Aspek-aspek Umum dalam Job Order Costing dan Process Costing</vt:lpstr>
      <vt:lpstr>Metode campuran</vt:lpstr>
      <vt:lpstr>Backflush costing</vt:lpstr>
      <vt:lpstr>PowerPoint Presentation</vt:lpstr>
      <vt:lpstr>soal 1</vt:lpstr>
      <vt:lpstr>JAWABAN soal 1</vt:lpstr>
      <vt:lpstr>soal 2</vt:lpstr>
      <vt:lpstr>JAWABAN soal 2</vt:lpstr>
      <vt:lpstr>soal 3</vt:lpstr>
      <vt:lpstr>JAWABAN soal 3</vt:lpstr>
      <vt:lpstr>soal 4</vt:lpstr>
      <vt:lpstr>JAWABAN soal 4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Feliz Dia dos Pais!</dc:title>
  <dc:creator>Monic</dc:creator>
  <cp:lastModifiedBy>Mery</cp:lastModifiedBy>
  <cp:revision>27</cp:revision>
  <dcterms:modified xsi:type="dcterms:W3CDTF">2024-02-26T07:01:21Z</dcterms:modified>
</cp:coreProperties>
</file>